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</p:sldIdLst>
  <p:sldSz cy="5143500" cx="9144000"/>
  <p:notesSz cx="6858000" cy="9144000"/>
  <p:embeddedFontLst>
    <p:embeddedFont>
      <p:font typeface="Montserrat"/>
      <p:regular r:id="rId114"/>
      <p:bold r:id="rId115"/>
      <p:italic r:id="rId116"/>
      <p:boldItalic r:id="rId117"/>
    </p:embeddedFont>
    <p:embeddedFont>
      <p:font typeface="Source Sans Pro"/>
      <p:regular r:id="rId118"/>
      <p:bold r:id="rId119"/>
      <p:italic r:id="rId120"/>
      <p:boldItalic r:id="rId121"/>
    </p:embeddedFont>
    <p:embeddedFont>
      <p:font typeface="Open Sans"/>
      <p:regular r:id="rId122"/>
      <p:bold r:id="rId123"/>
      <p:italic r:id="rId124"/>
      <p:boldItalic r:id="rId1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6" roundtripDataSignature="AMtx7mib2w1vpotiAou7wRdSb9kcum4D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BBB121-873C-4B6C-85B5-21F83C91F598}">
  <a:tblStyle styleId="{58BBB121-873C-4B6C-85B5-21F83C91F59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FE"/>
          </a:solidFill>
        </a:fill>
      </a:tcStyle>
    </a:wholeTbl>
    <a:band1H>
      <a:tcTxStyle b="off" i="off"/>
      <a:tcStyle>
        <a:fill>
          <a:solidFill>
            <a:srgbClr val="CBCEFE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CEFE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1C43A0ED-235A-48F6-95F7-7806FA8624F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26" Type="http://customschemas.google.com/relationships/presentationmetadata" Target="metadata"/><Relationship Id="rId26" Type="http://schemas.openxmlformats.org/officeDocument/2006/relationships/slide" Target="slides/slide20.xml"/><Relationship Id="rId121" Type="http://schemas.openxmlformats.org/officeDocument/2006/relationships/font" Target="fonts/SourceSansPro-boldItalic.fntdata"/><Relationship Id="rId25" Type="http://schemas.openxmlformats.org/officeDocument/2006/relationships/slide" Target="slides/slide19.xml"/><Relationship Id="rId120" Type="http://schemas.openxmlformats.org/officeDocument/2006/relationships/font" Target="fonts/SourceSansPro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125" Type="http://schemas.openxmlformats.org/officeDocument/2006/relationships/font" Target="fonts/OpenSans-boldItalic.fntdata"/><Relationship Id="rId29" Type="http://schemas.openxmlformats.org/officeDocument/2006/relationships/slide" Target="slides/slide23.xml"/><Relationship Id="rId124" Type="http://schemas.openxmlformats.org/officeDocument/2006/relationships/font" Target="fonts/OpenSans-italic.fntdata"/><Relationship Id="rId123" Type="http://schemas.openxmlformats.org/officeDocument/2006/relationships/font" Target="fonts/OpenSans-bold.fntdata"/><Relationship Id="rId122" Type="http://schemas.openxmlformats.org/officeDocument/2006/relationships/font" Target="fonts/OpenSans-regular.fntdata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font" Target="fonts/SourceSansPro-regular.fntdata"/><Relationship Id="rId117" Type="http://schemas.openxmlformats.org/officeDocument/2006/relationships/font" Target="fonts/Montserrat-boldItalic.fntdata"/><Relationship Id="rId116" Type="http://schemas.openxmlformats.org/officeDocument/2006/relationships/font" Target="fonts/Montserrat-italic.fntdata"/><Relationship Id="rId115" Type="http://schemas.openxmlformats.org/officeDocument/2006/relationships/font" Target="fonts/Montserrat-bold.fntdata"/><Relationship Id="rId119" Type="http://schemas.openxmlformats.org/officeDocument/2006/relationships/font" Target="fonts/SourceSansPro-bold.fntdata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font" Target="fonts/Montserrat-regular.fntdata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0" name="Google Shape;1960;p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4" name="Google Shape;1984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1" lang="en-US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Screens (UI designs) of devices are based on shapes. To insert your screenshot do the following steps: 1) Select the device screen; 2) Go to Shape Format menu; find a little arrow near Shape Fill; click on Picture; 3) Choose and insert your screenshot / picture.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 sz="12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US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If the screenshot / picture looks distorted, do the following steps: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1" lang="en-US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1) Select it; 2) Go to the Picture Format menu; find a little arrow near Crop; click on Fill;    3) Adjust the visible part of picture and click Crop.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 sz="12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3" name="Google Shape;2003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Screens (UI designs) of devices are based on shapes. To insert your screenshot do the following steps: 1) Select the device screen; 2) Go to Shape Format menu; find a little arrow near Shape Fill; click on Picture; 3) Choose and insert your screenshot / picture.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If the screenshot / picture looks distorted, do the following steps: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1) Select it; 2) Go to the Picture Format menu; find a little arrow near Crop; click on Fill;    3) Adjust the visible part of picture and click Crop.</a:t>
            </a:r>
            <a:endParaRPr/>
          </a:p>
        </p:txBody>
      </p:sp>
      <p:sp>
        <p:nvSpPr>
          <p:cNvPr id="2004" name="Google Shape;2004;p1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4" name="Google Shape;2024;p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1" name="Google Shape;2031;p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3" name="Google Shape;2713;p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p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5" name="Google Shape;2775;p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4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6" name="Google Shape;2816;p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8" name="Google Shape;46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4" name="Google Shape;52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2" name="Google Shape;54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2" name="Google Shape;55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7" name="Google Shape;60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4" name="Google Shape;63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3" name="Google Shape;65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4" name="Google Shape;674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6" name="Google Shape;696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4" name="Google Shape;71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9" name="Google Shape;739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9" name="Google Shape;779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1" name="Google Shape;791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1" name="Google Shape;811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0" name="Google Shape;820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8" name="Google Shape;838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7" name="Google Shape;867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9" name="Google Shape;889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5" name="Google Shape;915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4" name="Google Shape;934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8" name="Google Shape;958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6" name="Google Shape;986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0" name="Google Shape;1020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1" name="Google Shape;1041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5" name="Google Shape;1055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3" name="Google Shape;1073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5" name="Google Shape;1095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4" name="Google Shape;1124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2" name="Google Shape;1162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6" name="Google Shape;1196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1" name="Google Shape;1231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2" name="Google Shape;1272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3" name="Google Shape;1303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0" name="Google Shape;1310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8" name="Google Shape;1318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4" name="Google Shape;1344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1" name="Google Shape;1381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7" name="Google Shape;1397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5" name="Google Shape;1415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2" name="Google Shape;1422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3" name="Google Shape;1433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4" name="Google Shape;1444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6" name="Google Shape;1456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3" name="Google Shape;1473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6" name="Google Shape;1496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9" name="Google Shape;1519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4" name="Google Shape;1544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6" name="Google Shape;1556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0" name="Google Shape;1570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3" name="Google Shape;1583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4" name="Google Shape;1594;p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8" name="Google Shape;1618;p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2" name="Google Shape;1642;p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4" name="Google Shape;1664;p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8" name="Google Shape;1688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8" name="Google Shape;1718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6" name="Google Shape;1736;p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4" name="Google Shape;1744;p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2" name="Google Shape;1752;p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2" name="Google Shape;1762;p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4" name="Google Shape;1784;p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8" name="Google Shape;1808;p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3" name="Google Shape;1833;p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5" name="Google Shape;1855;p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7" name="Google Shape;1867;p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5" name="Google Shape;1885;p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3" name="Google Shape;1903;p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3" name="Google Shape;1913;p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1" name="Google Shape;1931;p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2" name="Google Shape;1942;p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9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9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0"/>
          <p:cNvSpPr/>
          <p:nvPr/>
        </p:nvSpPr>
        <p:spPr>
          <a:xfrm>
            <a:off x="3912975" y="4844000"/>
            <a:ext cx="1347600" cy="29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1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 b="1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0"/>
          <p:cNvSpPr txBox="1"/>
          <p:nvPr>
            <p:ph idx="1" type="body"/>
          </p:nvPr>
        </p:nvSpPr>
        <p:spPr>
          <a:xfrm>
            <a:off x="490992" y="1794407"/>
            <a:ext cx="8162015" cy="2800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Char char="•"/>
              <a:defRPr/>
            </a:lvl1pPr>
            <a:lvl2pPr indent="-35306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Char char="–"/>
              <a:defRPr/>
            </a:lvl2pPr>
            <a:lvl3pPr indent="-33528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10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–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–"/>
              <a:defRPr/>
            </a:lvl4pPr>
            <a:lvl5pPr indent="-30861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1"/>
          <p:cNvSpPr/>
          <p:nvPr/>
        </p:nvSpPr>
        <p:spPr>
          <a:xfrm>
            <a:off x="3912975" y="4844000"/>
            <a:ext cx="1347600" cy="29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8"/>
          <p:cNvSpPr txBox="1"/>
          <p:nvPr>
            <p:ph type="title"/>
          </p:nvPr>
        </p:nvSpPr>
        <p:spPr>
          <a:xfrm>
            <a:off x="457200" y="1"/>
            <a:ext cx="8229600" cy="859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 b="1" i="0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528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8"/>
          <p:cNvSpPr txBox="1"/>
          <p:nvPr>
            <p:ph idx="12" type="sldNum"/>
          </p:nvPr>
        </p:nvSpPr>
        <p:spPr>
          <a:xfrm>
            <a:off x="6612550" y="47567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08"/>
          <p:cNvSpPr txBox="1"/>
          <p:nvPr/>
        </p:nvSpPr>
        <p:spPr>
          <a:xfrm>
            <a:off x="0" y="4836304"/>
            <a:ext cx="9144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49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56.png"/><Relationship Id="rId4" Type="http://schemas.openxmlformats.org/officeDocument/2006/relationships/image" Target="../media/image51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54.png"/><Relationship Id="rId8" Type="http://schemas.openxmlformats.org/officeDocument/2006/relationships/image" Target="../media/image62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55.png"/><Relationship Id="rId4" Type="http://schemas.openxmlformats.org/officeDocument/2006/relationships/image" Target="../media/image16.png"/><Relationship Id="rId9" Type="http://schemas.openxmlformats.org/officeDocument/2006/relationships/image" Target="../media/image53.png"/><Relationship Id="rId5" Type="http://schemas.openxmlformats.org/officeDocument/2006/relationships/image" Target="../media/image22.png"/><Relationship Id="rId6" Type="http://schemas.openxmlformats.org/officeDocument/2006/relationships/image" Target="../media/image58.png"/><Relationship Id="rId7" Type="http://schemas.openxmlformats.org/officeDocument/2006/relationships/image" Target="../media/image64.png"/><Relationship Id="rId8" Type="http://schemas.openxmlformats.org/officeDocument/2006/relationships/image" Target="../media/image61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27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Relationship Id="rId4" Type="http://schemas.openxmlformats.org/officeDocument/2006/relationships/image" Target="../media/image33.jpg"/><Relationship Id="rId5" Type="http://schemas.openxmlformats.org/officeDocument/2006/relationships/image" Target="../media/image16.png"/><Relationship Id="rId6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8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8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8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8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8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8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8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9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57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57.png"/><Relationship Id="rId4" Type="http://schemas.openxmlformats.org/officeDocument/2006/relationships/image" Target="../media/image49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/>
          <p:nvPr/>
        </p:nvSpPr>
        <p:spPr>
          <a:xfrm>
            <a:off x="1347746" y="2615656"/>
            <a:ext cx="6448509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easiest way to build your pitch deck and 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2724060" y="4154798"/>
            <a:ext cx="36914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2724059" y="4412376"/>
            <a:ext cx="36914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2724060" y="4631618"/>
            <a:ext cx="36914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Phone number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2833200" y="1977482"/>
            <a:ext cx="3477601" cy="55365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52" name="Google Shape;152;p10"/>
          <p:cNvSpPr txBox="1"/>
          <p:nvPr>
            <p:ph idx="2" type="body"/>
          </p:nvPr>
        </p:nvSpPr>
        <p:spPr>
          <a:xfrm>
            <a:off x="1485140" y="706666"/>
            <a:ext cx="6173720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Pitch Deck Template is a presentation template that helps founders to create a visually impressive and effective pitch deck quickly and easily</a:t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3853792" y="2092152"/>
            <a:ext cx="3108868" cy="31416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61200" lIns="91425" spcFirstLastPara="1" rIns="91425" wrap="square" tIns="612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Deep market, technology and execution background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1618118" y="2095348"/>
            <a:ext cx="22409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Strong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/>
          <p:nvPr/>
        </p:nvSpPr>
        <p:spPr>
          <a:xfrm>
            <a:off x="3853792" y="2702384"/>
            <a:ext cx="3108868" cy="31416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61200" lIns="91425" spcFirstLastPara="1" rIns="91425" wrap="square" tIns="612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13,500 downloads; 1,050 requests; $850,000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1618118" y="2705580"/>
            <a:ext cx="22409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Significant Traction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53791" y="3308491"/>
            <a:ext cx="3283177" cy="31416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61200" lIns="91425" spcFirstLastPara="1" rIns="91425" wrap="square" tIns="612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All-In-One template with more than 100 different layouts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1618118" y="3311687"/>
            <a:ext cx="22409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Competitive Advantage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3853792" y="3914597"/>
            <a:ext cx="3108868" cy="31416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61200" lIns="91425" spcFirstLastPara="1" rIns="91425" wrap="square" tIns="612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finish product, open new office and hire key staff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1618118" y="3917793"/>
            <a:ext cx="22409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Raising $500.000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10"/>
          <p:cNvCxnSpPr/>
          <p:nvPr/>
        </p:nvCxnSpPr>
        <p:spPr>
          <a:xfrm>
            <a:off x="3869650" y="2158498"/>
            <a:ext cx="0" cy="18147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10"/>
          <p:cNvCxnSpPr/>
          <p:nvPr/>
        </p:nvCxnSpPr>
        <p:spPr>
          <a:xfrm>
            <a:off x="3869397" y="2768730"/>
            <a:ext cx="0" cy="18147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10"/>
          <p:cNvCxnSpPr/>
          <p:nvPr/>
        </p:nvCxnSpPr>
        <p:spPr>
          <a:xfrm>
            <a:off x="3869144" y="3374837"/>
            <a:ext cx="0" cy="18147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10"/>
          <p:cNvCxnSpPr/>
          <p:nvPr/>
        </p:nvCxnSpPr>
        <p:spPr>
          <a:xfrm>
            <a:off x="3868891" y="3980943"/>
            <a:ext cx="0" cy="18147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10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Press</a:t>
            </a:r>
            <a:endParaRPr/>
          </a:p>
        </p:txBody>
      </p:sp>
      <p:sp>
        <p:nvSpPr>
          <p:cNvPr id="1963" name="Google Shape;1963;p100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964" name="Google Shape;1964;p100"/>
          <p:cNvSpPr/>
          <p:nvPr/>
        </p:nvSpPr>
        <p:spPr>
          <a:xfrm>
            <a:off x="3561126" y="2031610"/>
            <a:ext cx="2021748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“Here is a method that is helping to build a winning pitch deck”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100"/>
          <p:cNvSpPr/>
          <p:nvPr/>
        </p:nvSpPr>
        <p:spPr>
          <a:xfrm>
            <a:off x="4184200" y="2623230"/>
            <a:ext cx="775601" cy="272415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100"/>
          <p:cNvSpPr/>
          <p:nvPr/>
        </p:nvSpPr>
        <p:spPr>
          <a:xfrm>
            <a:off x="3561126" y="3717139"/>
            <a:ext cx="2021748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“Pitch deck works only under these conditions”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100"/>
          <p:cNvSpPr/>
          <p:nvPr/>
        </p:nvSpPr>
        <p:spPr>
          <a:xfrm>
            <a:off x="4184200" y="4308759"/>
            <a:ext cx="775601" cy="272415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100"/>
          <p:cNvSpPr/>
          <p:nvPr/>
        </p:nvSpPr>
        <p:spPr>
          <a:xfrm>
            <a:off x="6373334" y="2027860"/>
            <a:ext cx="2021748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“Are you making these pitch deck mistakes?”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100"/>
          <p:cNvSpPr/>
          <p:nvPr/>
        </p:nvSpPr>
        <p:spPr>
          <a:xfrm>
            <a:off x="6996408" y="2619480"/>
            <a:ext cx="775601" cy="272415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100"/>
          <p:cNvSpPr/>
          <p:nvPr/>
        </p:nvSpPr>
        <p:spPr>
          <a:xfrm>
            <a:off x="6504397" y="3720061"/>
            <a:ext cx="1759622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“The secret of building a winning pitch deck”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100"/>
          <p:cNvSpPr/>
          <p:nvPr/>
        </p:nvSpPr>
        <p:spPr>
          <a:xfrm>
            <a:off x="6996408" y="4305009"/>
            <a:ext cx="775601" cy="272415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100"/>
          <p:cNvSpPr/>
          <p:nvPr/>
        </p:nvSpPr>
        <p:spPr>
          <a:xfrm>
            <a:off x="748918" y="2027860"/>
            <a:ext cx="2021748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”These world class tools make pitch deck development easy”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100"/>
          <p:cNvSpPr/>
          <p:nvPr/>
        </p:nvSpPr>
        <p:spPr>
          <a:xfrm>
            <a:off x="1371992" y="2619480"/>
            <a:ext cx="775601" cy="272415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100"/>
          <p:cNvSpPr/>
          <p:nvPr/>
        </p:nvSpPr>
        <p:spPr>
          <a:xfrm>
            <a:off x="866730" y="3722237"/>
            <a:ext cx="1786126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“How to build your pitch deck  in less than 24 hours”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100"/>
          <p:cNvSpPr/>
          <p:nvPr/>
        </p:nvSpPr>
        <p:spPr>
          <a:xfrm>
            <a:off x="1371992" y="4305009"/>
            <a:ext cx="775601" cy="272415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6" name="Google Shape;197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709" y="1584449"/>
            <a:ext cx="1002166" cy="44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7" name="Google Shape;197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55" y="1584448"/>
            <a:ext cx="1002166" cy="44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8" name="Google Shape;197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7201" y="1584447"/>
            <a:ext cx="1002166" cy="44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9" name="Google Shape;1979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709" y="3271833"/>
            <a:ext cx="1002166" cy="44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0" name="Google Shape;198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55" y="3271832"/>
            <a:ext cx="1002166" cy="44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1" name="Google Shape;198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7201" y="3271831"/>
            <a:ext cx="1002166" cy="44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101"/>
          <p:cNvSpPr txBox="1"/>
          <p:nvPr/>
        </p:nvSpPr>
        <p:spPr>
          <a:xfrm>
            <a:off x="246489" y="152388"/>
            <a:ext cx="8651021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Device Mockups</a:t>
            </a:r>
            <a:endParaRPr b="1" i="0" sz="30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8" name="Google Shape;1988;p101"/>
          <p:cNvSpPr txBox="1"/>
          <p:nvPr/>
        </p:nvSpPr>
        <p:spPr>
          <a:xfrm>
            <a:off x="979998" y="712522"/>
            <a:ext cx="7184004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Ungroup device mockup to change screenshot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101"/>
          <p:cNvSpPr/>
          <p:nvPr/>
        </p:nvSpPr>
        <p:spPr>
          <a:xfrm>
            <a:off x="2312708" y="4617504"/>
            <a:ext cx="11199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101"/>
          <p:cNvSpPr/>
          <p:nvPr/>
        </p:nvSpPr>
        <p:spPr>
          <a:xfrm>
            <a:off x="6096271" y="4609722"/>
            <a:ext cx="11199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101"/>
          <p:cNvSpPr/>
          <p:nvPr/>
        </p:nvSpPr>
        <p:spPr>
          <a:xfrm>
            <a:off x="6096271" y="2922417"/>
            <a:ext cx="11199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Macbook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992" name="Google Shape;1992;p101"/>
          <p:cNvGrpSpPr/>
          <p:nvPr/>
        </p:nvGrpSpPr>
        <p:grpSpPr>
          <a:xfrm>
            <a:off x="1173347" y="1769861"/>
            <a:ext cx="3398653" cy="2813039"/>
            <a:chOff x="1173347" y="1769861"/>
            <a:chExt cx="3398653" cy="2813039"/>
          </a:xfrm>
        </p:grpSpPr>
        <p:pic>
          <p:nvPicPr>
            <p:cNvPr id="1993" name="Google Shape;1993;p1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3347" y="1769861"/>
              <a:ext cx="3398653" cy="2813039"/>
            </a:xfrm>
            <a:prstGeom prst="rect">
              <a:avLst/>
            </a:prstGeom>
            <a:noFill/>
            <a:ln>
              <a:noFill/>
            </a:ln>
            <a:effectLst>
              <a:outerShdw blurRad="25400" rotWithShape="0" algn="ctr">
                <a:srgbClr val="000000">
                  <a:alpha val="98039"/>
                </a:srgbClr>
              </a:outerShdw>
            </a:effectLst>
          </p:spPr>
        </p:pic>
        <p:pic>
          <p:nvPicPr>
            <p:cNvPr id="1994" name="Google Shape;1994;p1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1912" y="1907170"/>
              <a:ext cx="3126846" cy="17556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5" name="Google Shape;1995;p101"/>
          <p:cNvGrpSpPr/>
          <p:nvPr/>
        </p:nvGrpSpPr>
        <p:grpSpPr>
          <a:xfrm>
            <a:off x="5302566" y="1367880"/>
            <a:ext cx="2707339" cy="1604747"/>
            <a:chOff x="5302566" y="1367880"/>
            <a:chExt cx="2707339" cy="1604747"/>
          </a:xfrm>
        </p:grpSpPr>
        <p:pic>
          <p:nvPicPr>
            <p:cNvPr descr="A flat screen television &#10; &#10;Description automatically generated" id="1996" name="Google Shape;1996;p101"/>
            <p:cNvPicPr preferRelativeResize="0"/>
            <p:nvPr/>
          </p:nvPicPr>
          <p:blipFill rotWithShape="1">
            <a:blip r:embed="rId5">
              <a:alphaModFix/>
            </a:blip>
            <a:srcRect b="21102" l="16249" r="16835" t="22235"/>
            <a:stretch/>
          </p:blipFill>
          <p:spPr>
            <a:xfrm>
              <a:off x="5302566" y="1367880"/>
              <a:ext cx="2707339" cy="1604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7" name="Google Shape;1997;p10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677091" y="1512629"/>
              <a:ext cx="1981200" cy="1231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8" name="Google Shape;1998;p101"/>
          <p:cNvGrpSpPr/>
          <p:nvPr/>
        </p:nvGrpSpPr>
        <p:grpSpPr>
          <a:xfrm>
            <a:off x="5736920" y="3281743"/>
            <a:ext cx="1863836" cy="1313900"/>
            <a:chOff x="2796872" y="618193"/>
            <a:chExt cx="4971552" cy="3504666"/>
          </a:xfrm>
        </p:grpSpPr>
        <p:pic>
          <p:nvPicPr>
            <p:cNvPr id="1999" name="Google Shape;1999;p10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400000">
              <a:off x="3530315" y="-115250"/>
              <a:ext cx="3504666" cy="4971552"/>
            </a:xfrm>
            <a:prstGeom prst="rect">
              <a:avLst/>
            </a:prstGeom>
            <a:noFill/>
            <a:ln>
              <a:noFill/>
            </a:ln>
            <a:effectLst>
              <a:outerShdw blurRad="25400" rotWithShape="0" algn="ctr">
                <a:schemeClr val="accent5">
                  <a:alpha val="98039"/>
                </a:schemeClr>
              </a:outerShdw>
            </a:effectLst>
          </p:spPr>
        </p:pic>
        <p:pic>
          <p:nvPicPr>
            <p:cNvPr id="2000" name="Google Shape;2000;p10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51212" y="814793"/>
              <a:ext cx="4063987" cy="307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102"/>
          <p:cNvSpPr txBox="1"/>
          <p:nvPr/>
        </p:nvSpPr>
        <p:spPr>
          <a:xfrm>
            <a:off x="246489" y="152388"/>
            <a:ext cx="8651021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Device Mockups</a:t>
            </a:r>
            <a:endParaRPr b="1" i="0" sz="30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7" name="Google Shape;2007;p102"/>
          <p:cNvSpPr txBox="1"/>
          <p:nvPr/>
        </p:nvSpPr>
        <p:spPr>
          <a:xfrm>
            <a:off x="979998" y="712522"/>
            <a:ext cx="7184004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Ungroup device mockup to change screenshot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8" name="Google Shape;200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127" y="2156877"/>
            <a:ext cx="1181249" cy="1970757"/>
          </a:xfrm>
          <a:prstGeom prst="rect">
            <a:avLst/>
          </a:prstGeom>
          <a:noFill/>
          <a:ln>
            <a:noFill/>
          </a:ln>
        </p:spPr>
      </p:pic>
      <p:sp>
        <p:nvSpPr>
          <p:cNvPr id="2009" name="Google Shape;2009;p102"/>
          <p:cNvSpPr/>
          <p:nvPr/>
        </p:nvSpPr>
        <p:spPr>
          <a:xfrm>
            <a:off x="6780193" y="4652219"/>
            <a:ext cx="11199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Pixel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102"/>
          <p:cNvSpPr/>
          <p:nvPr/>
        </p:nvSpPr>
        <p:spPr>
          <a:xfrm>
            <a:off x="4696334" y="4650454"/>
            <a:ext cx="11199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iPhone X/Xs/Xr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1" name="Google Shape;2011;p102"/>
          <p:cNvSpPr/>
          <p:nvPr/>
        </p:nvSpPr>
        <p:spPr>
          <a:xfrm>
            <a:off x="2629994" y="4651391"/>
            <a:ext cx="11199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iPhone 8/7/6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102"/>
          <p:cNvSpPr/>
          <p:nvPr/>
        </p:nvSpPr>
        <p:spPr>
          <a:xfrm>
            <a:off x="789229" y="4093400"/>
            <a:ext cx="11199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iWatch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3" name="Google Shape;2013;p102"/>
          <p:cNvGrpSpPr/>
          <p:nvPr/>
        </p:nvGrpSpPr>
        <p:grpSpPr>
          <a:xfrm>
            <a:off x="4445544" y="1395578"/>
            <a:ext cx="1621511" cy="3233540"/>
            <a:chOff x="4445544" y="1395578"/>
            <a:chExt cx="1621511" cy="3233540"/>
          </a:xfrm>
        </p:grpSpPr>
        <p:pic>
          <p:nvPicPr>
            <p:cNvPr descr="A screen shot of a computer &#10; &#10;Description automatically generated" id="2014" name="Google Shape;2014;p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45544" y="1395578"/>
              <a:ext cx="1621511" cy="3233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5" name="Google Shape;2015;p1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48066" y="1489857"/>
              <a:ext cx="1404513" cy="30329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6" name="Google Shape;2016;p102"/>
          <p:cNvGrpSpPr/>
          <p:nvPr/>
        </p:nvGrpSpPr>
        <p:grpSpPr>
          <a:xfrm>
            <a:off x="2428705" y="1527966"/>
            <a:ext cx="1522510" cy="3101152"/>
            <a:chOff x="2428705" y="1527966"/>
            <a:chExt cx="1522510" cy="3101152"/>
          </a:xfrm>
        </p:grpSpPr>
        <p:pic>
          <p:nvPicPr>
            <p:cNvPr id="2017" name="Google Shape;2017;p10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28705" y="1527966"/>
              <a:ext cx="1522510" cy="3101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8" name="Google Shape;2018;p10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20144" y="1905506"/>
              <a:ext cx="1321200" cy="23350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9" name="Google Shape;2019;p102"/>
          <p:cNvGrpSpPr/>
          <p:nvPr/>
        </p:nvGrpSpPr>
        <p:grpSpPr>
          <a:xfrm>
            <a:off x="6561384" y="1367157"/>
            <a:ext cx="1557548" cy="3261961"/>
            <a:chOff x="6561384" y="1367157"/>
            <a:chExt cx="1557548" cy="3261961"/>
          </a:xfrm>
        </p:grpSpPr>
        <p:pic>
          <p:nvPicPr>
            <p:cNvPr descr="A screenshot of a computer screen &#10; &#10;Description automatically generated" id="2020" name="Google Shape;2020;p10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61384" y="1367157"/>
              <a:ext cx="1557548" cy="3261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1" name="Google Shape;2021;p10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642597" y="1621598"/>
              <a:ext cx="1384300" cy="2781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103"/>
          <p:cNvSpPr txBox="1"/>
          <p:nvPr>
            <p:ph type="title"/>
          </p:nvPr>
        </p:nvSpPr>
        <p:spPr>
          <a:xfrm>
            <a:off x="246489" y="152388"/>
            <a:ext cx="8651021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 sz="30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World Map</a:t>
            </a:r>
            <a:endParaRPr/>
          </a:p>
        </p:txBody>
      </p:sp>
      <p:sp>
        <p:nvSpPr>
          <p:cNvPr id="2027" name="Google Shape;2027;p103"/>
          <p:cNvSpPr/>
          <p:nvPr/>
        </p:nvSpPr>
        <p:spPr>
          <a:xfrm>
            <a:off x="0" y="4836378"/>
            <a:ext cx="9144000" cy="3071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28" name="Google Shape;202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5004" y="1354500"/>
            <a:ext cx="5253990" cy="343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04"/>
          <p:cNvSpPr txBox="1"/>
          <p:nvPr>
            <p:ph type="title"/>
          </p:nvPr>
        </p:nvSpPr>
        <p:spPr>
          <a:xfrm>
            <a:off x="246489" y="152388"/>
            <a:ext cx="8651021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 sz="30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World Map</a:t>
            </a:r>
            <a:endParaRPr/>
          </a:p>
        </p:txBody>
      </p:sp>
      <p:sp>
        <p:nvSpPr>
          <p:cNvPr id="2034" name="Google Shape;2034;p104"/>
          <p:cNvSpPr txBox="1"/>
          <p:nvPr/>
        </p:nvSpPr>
        <p:spPr>
          <a:xfrm>
            <a:off x="979998" y="712522"/>
            <a:ext cx="7184004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Ungroup the map to get individual country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104"/>
          <p:cNvSpPr/>
          <p:nvPr/>
        </p:nvSpPr>
        <p:spPr>
          <a:xfrm>
            <a:off x="0" y="4836378"/>
            <a:ext cx="9144000" cy="3071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6" name="Google Shape;2036;p104"/>
          <p:cNvSpPr txBox="1"/>
          <p:nvPr/>
        </p:nvSpPr>
        <p:spPr>
          <a:xfrm>
            <a:off x="0" y="4836304"/>
            <a:ext cx="9144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7" name="Google Shape;2037;p104"/>
          <p:cNvSpPr/>
          <p:nvPr/>
        </p:nvSpPr>
        <p:spPr>
          <a:xfrm>
            <a:off x="7256412" y="2586483"/>
            <a:ext cx="36108" cy="23934"/>
          </a:xfrm>
          <a:custGeom>
            <a:rect b="b" l="l" r="r" t="t"/>
            <a:pathLst>
              <a:path extrusionOk="0" h="22" w="32">
                <a:moveTo>
                  <a:pt x="32" y="22"/>
                </a:moveTo>
                <a:lnTo>
                  <a:pt x="28" y="22"/>
                </a:lnTo>
                <a:lnTo>
                  <a:pt x="14" y="14"/>
                </a:lnTo>
                <a:lnTo>
                  <a:pt x="4" y="14"/>
                </a:lnTo>
                <a:lnTo>
                  <a:pt x="0" y="8"/>
                </a:lnTo>
                <a:lnTo>
                  <a:pt x="0" y="0"/>
                </a:lnTo>
                <a:lnTo>
                  <a:pt x="12" y="6"/>
                </a:lnTo>
                <a:lnTo>
                  <a:pt x="20" y="4"/>
                </a:lnTo>
                <a:lnTo>
                  <a:pt x="32" y="14"/>
                </a:lnTo>
                <a:lnTo>
                  <a:pt x="32" y="22"/>
                </a:lnTo>
                <a:lnTo>
                  <a:pt x="32" y="2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104"/>
          <p:cNvSpPr/>
          <p:nvPr/>
        </p:nvSpPr>
        <p:spPr>
          <a:xfrm>
            <a:off x="5888817" y="3491613"/>
            <a:ext cx="119608" cy="224107"/>
          </a:xfrm>
          <a:custGeom>
            <a:rect b="b" l="l" r="r" t="t"/>
            <a:pathLst>
              <a:path extrusionOk="0" h="206" w="106">
                <a:moveTo>
                  <a:pt x="72" y="126"/>
                </a:moveTo>
                <a:lnTo>
                  <a:pt x="68" y="120"/>
                </a:lnTo>
                <a:lnTo>
                  <a:pt x="64" y="118"/>
                </a:lnTo>
                <a:lnTo>
                  <a:pt x="58" y="112"/>
                </a:lnTo>
                <a:lnTo>
                  <a:pt x="46" y="112"/>
                </a:lnTo>
                <a:lnTo>
                  <a:pt x="44" y="100"/>
                </a:lnTo>
                <a:lnTo>
                  <a:pt x="36" y="100"/>
                </a:lnTo>
                <a:lnTo>
                  <a:pt x="32" y="102"/>
                </a:lnTo>
                <a:lnTo>
                  <a:pt x="34" y="108"/>
                </a:lnTo>
                <a:lnTo>
                  <a:pt x="32" y="118"/>
                </a:lnTo>
                <a:lnTo>
                  <a:pt x="28" y="126"/>
                </a:lnTo>
                <a:lnTo>
                  <a:pt x="26" y="136"/>
                </a:lnTo>
                <a:lnTo>
                  <a:pt x="22" y="144"/>
                </a:lnTo>
                <a:lnTo>
                  <a:pt x="24" y="158"/>
                </a:lnTo>
                <a:lnTo>
                  <a:pt x="30" y="158"/>
                </a:lnTo>
                <a:lnTo>
                  <a:pt x="34" y="168"/>
                </a:lnTo>
                <a:lnTo>
                  <a:pt x="38" y="174"/>
                </a:lnTo>
                <a:lnTo>
                  <a:pt x="40" y="184"/>
                </a:lnTo>
                <a:lnTo>
                  <a:pt x="44" y="188"/>
                </a:lnTo>
                <a:lnTo>
                  <a:pt x="54" y="190"/>
                </a:lnTo>
                <a:lnTo>
                  <a:pt x="62" y="200"/>
                </a:lnTo>
                <a:lnTo>
                  <a:pt x="60" y="202"/>
                </a:lnTo>
                <a:lnTo>
                  <a:pt x="54" y="202"/>
                </a:lnTo>
                <a:lnTo>
                  <a:pt x="50" y="206"/>
                </a:lnTo>
                <a:lnTo>
                  <a:pt x="48" y="200"/>
                </a:lnTo>
                <a:lnTo>
                  <a:pt x="46" y="196"/>
                </a:lnTo>
                <a:lnTo>
                  <a:pt x="34" y="192"/>
                </a:lnTo>
                <a:lnTo>
                  <a:pt x="36" y="196"/>
                </a:lnTo>
                <a:lnTo>
                  <a:pt x="22" y="178"/>
                </a:lnTo>
                <a:lnTo>
                  <a:pt x="16" y="172"/>
                </a:lnTo>
                <a:lnTo>
                  <a:pt x="10" y="172"/>
                </a:lnTo>
                <a:lnTo>
                  <a:pt x="10" y="162"/>
                </a:lnTo>
                <a:lnTo>
                  <a:pt x="16" y="146"/>
                </a:lnTo>
                <a:lnTo>
                  <a:pt x="18" y="136"/>
                </a:lnTo>
                <a:lnTo>
                  <a:pt x="22" y="132"/>
                </a:lnTo>
                <a:lnTo>
                  <a:pt x="28" y="122"/>
                </a:lnTo>
                <a:lnTo>
                  <a:pt x="20" y="106"/>
                </a:lnTo>
                <a:lnTo>
                  <a:pt x="20" y="94"/>
                </a:lnTo>
                <a:lnTo>
                  <a:pt x="10" y="86"/>
                </a:lnTo>
                <a:lnTo>
                  <a:pt x="8" y="82"/>
                </a:lnTo>
                <a:lnTo>
                  <a:pt x="8" y="78"/>
                </a:lnTo>
                <a:lnTo>
                  <a:pt x="12" y="74"/>
                </a:lnTo>
                <a:lnTo>
                  <a:pt x="14" y="70"/>
                </a:lnTo>
                <a:lnTo>
                  <a:pt x="16" y="64"/>
                </a:lnTo>
                <a:lnTo>
                  <a:pt x="16" y="62"/>
                </a:lnTo>
                <a:lnTo>
                  <a:pt x="14" y="62"/>
                </a:lnTo>
                <a:lnTo>
                  <a:pt x="12" y="50"/>
                </a:lnTo>
                <a:lnTo>
                  <a:pt x="4" y="44"/>
                </a:lnTo>
                <a:lnTo>
                  <a:pt x="0" y="34"/>
                </a:lnTo>
                <a:lnTo>
                  <a:pt x="2" y="32"/>
                </a:lnTo>
                <a:lnTo>
                  <a:pt x="2" y="26"/>
                </a:lnTo>
                <a:lnTo>
                  <a:pt x="6" y="16"/>
                </a:lnTo>
                <a:lnTo>
                  <a:pt x="16" y="14"/>
                </a:lnTo>
                <a:lnTo>
                  <a:pt x="26" y="8"/>
                </a:lnTo>
                <a:lnTo>
                  <a:pt x="32" y="6"/>
                </a:lnTo>
                <a:lnTo>
                  <a:pt x="36" y="0"/>
                </a:lnTo>
                <a:lnTo>
                  <a:pt x="36" y="4"/>
                </a:lnTo>
                <a:lnTo>
                  <a:pt x="36" y="2"/>
                </a:lnTo>
                <a:lnTo>
                  <a:pt x="40" y="6"/>
                </a:lnTo>
                <a:lnTo>
                  <a:pt x="40" y="12"/>
                </a:lnTo>
                <a:lnTo>
                  <a:pt x="40" y="14"/>
                </a:lnTo>
                <a:lnTo>
                  <a:pt x="48" y="16"/>
                </a:lnTo>
                <a:lnTo>
                  <a:pt x="48" y="28"/>
                </a:lnTo>
                <a:lnTo>
                  <a:pt x="44" y="40"/>
                </a:lnTo>
                <a:lnTo>
                  <a:pt x="46" y="44"/>
                </a:lnTo>
                <a:lnTo>
                  <a:pt x="58" y="36"/>
                </a:lnTo>
                <a:lnTo>
                  <a:pt x="62" y="36"/>
                </a:lnTo>
                <a:lnTo>
                  <a:pt x="64" y="38"/>
                </a:lnTo>
                <a:lnTo>
                  <a:pt x="68" y="40"/>
                </a:lnTo>
                <a:lnTo>
                  <a:pt x="72" y="38"/>
                </a:lnTo>
                <a:lnTo>
                  <a:pt x="74" y="34"/>
                </a:lnTo>
                <a:lnTo>
                  <a:pt x="80" y="32"/>
                </a:lnTo>
                <a:lnTo>
                  <a:pt x="82" y="34"/>
                </a:lnTo>
                <a:lnTo>
                  <a:pt x="92" y="44"/>
                </a:lnTo>
                <a:lnTo>
                  <a:pt x="94" y="50"/>
                </a:lnTo>
                <a:lnTo>
                  <a:pt x="96" y="62"/>
                </a:lnTo>
                <a:lnTo>
                  <a:pt x="100" y="66"/>
                </a:lnTo>
                <a:lnTo>
                  <a:pt x="102" y="66"/>
                </a:lnTo>
                <a:lnTo>
                  <a:pt x="106" y="72"/>
                </a:lnTo>
                <a:lnTo>
                  <a:pt x="106" y="76"/>
                </a:lnTo>
                <a:lnTo>
                  <a:pt x="106" y="86"/>
                </a:lnTo>
                <a:lnTo>
                  <a:pt x="102" y="90"/>
                </a:lnTo>
                <a:lnTo>
                  <a:pt x="100" y="92"/>
                </a:lnTo>
                <a:lnTo>
                  <a:pt x="98" y="88"/>
                </a:lnTo>
                <a:lnTo>
                  <a:pt x="86" y="90"/>
                </a:lnTo>
                <a:lnTo>
                  <a:pt x="76" y="88"/>
                </a:lnTo>
                <a:lnTo>
                  <a:pt x="66" y="96"/>
                </a:lnTo>
                <a:lnTo>
                  <a:pt x="64" y="100"/>
                </a:lnTo>
                <a:lnTo>
                  <a:pt x="64" y="104"/>
                </a:lnTo>
                <a:lnTo>
                  <a:pt x="66" y="112"/>
                </a:lnTo>
                <a:lnTo>
                  <a:pt x="70" y="118"/>
                </a:lnTo>
                <a:lnTo>
                  <a:pt x="72" y="126"/>
                </a:lnTo>
                <a:lnTo>
                  <a:pt x="72" y="12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104"/>
          <p:cNvSpPr/>
          <p:nvPr/>
        </p:nvSpPr>
        <p:spPr>
          <a:xfrm>
            <a:off x="5929439" y="3463328"/>
            <a:ext cx="108324" cy="130548"/>
          </a:xfrm>
          <a:custGeom>
            <a:rect b="b" l="l" r="r" t="t"/>
            <a:pathLst>
              <a:path extrusionOk="0" h="120" w="96">
                <a:moveTo>
                  <a:pt x="22" y="62"/>
                </a:moveTo>
                <a:lnTo>
                  <a:pt x="26" y="62"/>
                </a:lnTo>
                <a:lnTo>
                  <a:pt x="28" y="64"/>
                </a:lnTo>
                <a:lnTo>
                  <a:pt x="32" y="66"/>
                </a:lnTo>
                <a:lnTo>
                  <a:pt x="36" y="64"/>
                </a:lnTo>
                <a:lnTo>
                  <a:pt x="38" y="60"/>
                </a:lnTo>
                <a:lnTo>
                  <a:pt x="44" y="58"/>
                </a:lnTo>
                <a:lnTo>
                  <a:pt x="46" y="60"/>
                </a:lnTo>
                <a:lnTo>
                  <a:pt x="56" y="70"/>
                </a:lnTo>
                <a:lnTo>
                  <a:pt x="58" y="76"/>
                </a:lnTo>
                <a:lnTo>
                  <a:pt x="60" y="88"/>
                </a:lnTo>
                <a:lnTo>
                  <a:pt x="64" y="92"/>
                </a:lnTo>
                <a:lnTo>
                  <a:pt x="66" y="92"/>
                </a:lnTo>
                <a:lnTo>
                  <a:pt x="70" y="98"/>
                </a:lnTo>
                <a:lnTo>
                  <a:pt x="70" y="102"/>
                </a:lnTo>
                <a:lnTo>
                  <a:pt x="70" y="112"/>
                </a:lnTo>
                <a:lnTo>
                  <a:pt x="66" y="116"/>
                </a:lnTo>
                <a:lnTo>
                  <a:pt x="68" y="118"/>
                </a:lnTo>
                <a:lnTo>
                  <a:pt x="76" y="120"/>
                </a:lnTo>
                <a:lnTo>
                  <a:pt x="78" y="120"/>
                </a:lnTo>
                <a:lnTo>
                  <a:pt x="78" y="116"/>
                </a:lnTo>
                <a:lnTo>
                  <a:pt x="82" y="114"/>
                </a:lnTo>
                <a:lnTo>
                  <a:pt x="86" y="112"/>
                </a:lnTo>
                <a:lnTo>
                  <a:pt x="90" y="114"/>
                </a:lnTo>
                <a:lnTo>
                  <a:pt x="96" y="110"/>
                </a:lnTo>
                <a:lnTo>
                  <a:pt x="96" y="102"/>
                </a:lnTo>
                <a:lnTo>
                  <a:pt x="92" y="88"/>
                </a:lnTo>
                <a:lnTo>
                  <a:pt x="86" y="84"/>
                </a:lnTo>
                <a:lnTo>
                  <a:pt x="84" y="84"/>
                </a:lnTo>
                <a:lnTo>
                  <a:pt x="82" y="82"/>
                </a:lnTo>
                <a:lnTo>
                  <a:pt x="82" y="74"/>
                </a:lnTo>
                <a:lnTo>
                  <a:pt x="76" y="70"/>
                </a:lnTo>
                <a:lnTo>
                  <a:pt x="66" y="58"/>
                </a:lnTo>
                <a:lnTo>
                  <a:pt x="64" y="56"/>
                </a:lnTo>
                <a:lnTo>
                  <a:pt x="50" y="46"/>
                </a:lnTo>
                <a:lnTo>
                  <a:pt x="50" y="42"/>
                </a:lnTo>
                <a:lnTo>
                  <a:pt x="56" y="42"/>
                </a:lnTo>
                <a:lnTo>
                  <a:pt x="60" y="38"/>
                </a:lnTo>
                <a:lnTo>
                  <a:pt x="60" y="36"/>
                </a:lnTo>
                <a:lnTo>
                  <a:pt x="54" y="26"/>
                </a:lnTo>
                <a:lnTo>
                  <a:pt x="52" y="24"/>
                </a:lnTo>
                <a:lnTo>
                  <a:pt x="38" y="24"/>
                </a:lnTo>
                <a:lnTo>
                  <a:pt x="36" y="20"/>
                </a:lnTo>
                <a:lnTo>
                  <a:pt x="36" y="14"/>
                </a:lnTo>
                <a:lnTo>
                  <a:pt x="34" y="12"/>
                </a:lnTo>
                <a:lnTo>
                  <a:pt x="26" y="2"/>
                </a:lnTo>
                <a:lnTo>
                  <a:pt x="20" y="0"/>
                </a:lnTo>
                <a:lnTo>
                  <a:pt x="18" y="2"/>
                </a:lnTo>
                <a:lnTo>
                  <a:pt x="18" y="10"/>
                </a:lnTo>
                <a:lnTo>
                  <a:pt x="20" y="14"/>
                </a:lnTo>
                <a:lnTo>
                  <a:pt x="18" y="18"/>
                </a:lnTo>
                <a:lnTo>
                  <a:pt x="14" y="18"/>
                </a:lnTo>
                <a:lnTo>
                  <a:pt x="12" y="12"/>
                </a:lnTo>
                <a:lnTo>
                  <a:pt x="10" y="16"/>
                </a:lnTo>
                <a:lnTo>
                  <a:pt x="4" y="20"/>
                </a:lnTo>
                <a:lnTo>
                  <a:pt x="4" y="22"/>
                </a:lnTo>
                <a:lnTo>
                  <a:pt x="2" y="24"/>
                </a:lnTo>
                <a:lnTo>
                  <a:pt x="0" y="26"/>
                </a:lnTo>
                <a:lnTo>
                  <a:pt x="0" y="30"/>
                </a:lnTo>
                <a:lnTo>
                  <a:pt x="0" y="28"/>
                </a:lnTo>
                <a:lnTo>
                  <a:pt x="4" y="32"/>
                </a:lnTo>
                <a:lnTo>
                  <a:pt x="4" y="38"/>
                </a:lnTo>
                <a:lnTo>
                  <a:pt x="4" y="40"/>
                </a:lnTo>
                <a:lnTo>
                  <a:pt x="12" y="42"/>
                </a:lnTo>
                <a:lnTo>
                  <a:pt x="12" y="54"/>
                </a:lnTo>
                <a:lnTo>
                  <a:pt x="8" y="66"/>
                </a:lnTo>
                <a:lnTo>
                  <a:pt x="10" y="70"/>
                </a:lnTo>
                <a:lnTo>
                  <a:pt x="22" y="62"/>
                </a:lnTo>
                <a:lnTo>
                  <a:pt x="22" y="6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104"/>
          <p:cNvSpPr/>
          <p:nvPr/>
        </p:nvSpPr>
        <p:spPr>
          <a:xfrm>
            <a:off x="6392073" y="3802751"/>
            <a:ext cx="157974" cy="128372"/>
          </a:xfrm>
          <a:custGeom>
            <a:rect b="b" l="l" r="r" t="t"/>
            <a:pathLst>
              <a:path extrusionOk="0" h="118" w="140">
                <a:moveTo>
                  <a:pt x="136" y="30"/>
                </a:moveTo>
                <a:lnTo>
                  <a:pt x="138" y="62"/>
                </a:lnTo>
                <a:lnTo>
                  <a:pt x="138" y="80"/>
                </a:lnTo>
                <a:lnTo>
                  <a:pt x="136" y="86"/>
                </a:lnTo>
                <a:lnTo>
                  <a:pt x="138" y="90"/>
                </a:lnTo>
                <a:lnTo>
                  <a:pt x="140" y="118"/>
                </a:lnTo>
                <a:lnTo>
                  <a:pt x="134" y="116"/>
                </a:lnTo>
                <a:lnTo>
                  <a:pt x="122" y="104"/>
                </a:lnTo>
                <a:lnTo>
                  <a:pt x="116" y="106"/>
                </a:lnTo>
                <a:lnTo>
                  <a:pt x="112" y="104"/>
                </a:lnTo>
                <a:lnTo>
                  <a:pt x="110" y="106"/>
                </a:lnTo>
                <a:lnTo>
                  <a:pt x="108" y="104"/>
                </a:lnTo>
                <a:lnTo>
                  <a:pt x="108" y="108"/>
                </a:lnTo>
                <a:lnTo>
                  <a:pt x="104" y="106"/>
                </a:lnTo>
                <a:lnTo>
                  <a:pt x="94" y="108"/>
                </a:lnTo>
                <a:lnTo>
                  <a:pt x="96" y="100"/>
                </a:lnTo>
                <a:lnTo>
                  <a:pt x="100" y="96"/>
                </a:lnTo>
                <a:lnTo>
                  <a:pt x="106" y="94"/>
                </a:lnTo>
                <a:lnTo>
                  <a:pt x="110" y="96"/>
                </a:lnTo>
                <a:lnTo>
                  <a:pt x="110" y="94"/>
                </a:lnTo>
                <a:lnTo>
                  <a:pt x="106" y="92"/>
                </a:lnTo>
                <a:lnTo>
                  <a:pt x="108" y="92"/>
                </a:lnTo>
                <a:lnTo>
                  <a:pt x="104" y="88"/>
                </a:lnTo>
                <a:lnTo>
                  <a:pt x="104" y="88"/>
                </a:lnTo>
                <a:lnTo>
                  <a:pt x="106" y="84"/>
                </a:lnTo>
                <a:lnTo>
                  <a:pt x="102" y="80"/>
                </a:lnTo>
                <a:lnTo>
                  <a:pt x="100" y="74"/>
                </a:lnTo>
                <a:lnTo>
                  <a:pt x="98" y="68"/>
                </a:lnTo>
                <a:lnTo>
                  <a:pt x="94" y="68"/>
                </a:lnTo>
                <a:lnTo>
                  <a:pt x="92" y="64"/>
                </a:lnTo>
                <a:lnTo>
                  <a:pt x="78" y="60"/>
                </a:lnTo>
                <a:lnTo>
                  <a:pt x="56" y="56"/>
                </a:lnTo>
                <a:lnTo>
                  <a:pt x="54" y="54"/>
                </a:lnTo>
                <a:lnTo>
                  <a:pt x="52" y="50"/>
                </a:lnTo>
                <a:lnTo>
                  <a:pt x="48" y="48"/>
                </a:lnTo>
                <a:lnTo>
                  <a:pt x="46" y="50"/>
                </a:lnTo>
                <a:lnTo>
                  <a:pt x="40" y="44"/>
                </a:lnTo>
                <a:lnTo>
                  <a:pt x="40" y="36"/>
                </a:lnTo>
                <a:lnTo>
                  <a:pt x="34" y="48"/>
                </a:lnTo>
                <a:lnTo>
                  <a:pt x="34" y="50"/>
                </a:lnTo>
                <a:lnTo>
                  <a:pt x="28" y="50"/>
                </a:lnTo>
                <a:lnTo>
                  <a:pt x="26" y="40"/>
                </a:lnTo>
                <a:lnTo>
                  <a:pt x="24" y="40"/>
                </a:lnTo>
                <a:lnTo>
                  <a:pt x="20" y="36"/>
                </a:lnTo>
                <a:lnTo>
                  <a:pt x="14" y="36"/>
                </a:lnTo>
                <a:lnTo>
                  <a:pt x="14" y="34"/>
                </a:lnTo>
                <a:lnTo>
                  <a:pt x="18" y="32"/>
                </a:lnTo>
                <a:lnTo>
                  <a:pt x="24" y="32"/>
                </a:lnTo>
                <a:lnTo>
                  <a:pt x="32" y="30"/>
                </a:lnTo>
                <a:lnTo>
                  <a:pt x="36" y="30"/>
                </a:lnTo>
                <a:lnTo>
                  <a:pt x="38" y="30"/>
                </a:lnTo>
                <a:lnTo>
                  <a:pt x="40" y="24"/>
                </a:lnTo>
                <a:lnTo>
                  <a:pt x="28" y="26"/>
                </a:lnTo>
                <a:lnTo>
                  <a:pt x="20" y="26"/>
                </a:lnTo>
                <a:lnTo>
                  <a:pt x="16" y="24"/>
                </a:lnTo>
                <a:lnTo>
                  <a:pt x="12" y="18"/>
                </a:lnTo>
                <a:lnTo>
                  <a:pt x="6" y="16"/>
                </a:lnTo>
                <a:lnTo>
                  <a:pt x="4" y="16"/>
                </a:lnTo>
                <a:lnTo>
                  <a:pt x="0" y="16"/>
                </a:lnTo>
                <a:lnTo>
                  <a:pt x="4" y="8"/>
                </a:lnTo>
                <a:lnTo>
                  <a:pt x="12" y="6"/>
                </a:lnTo>
                <a:lnTo>
                  <a:pt x="16" y="2"/>
                </a:lnTo>
                <a:lnTo>
                  <a:pt x="20" y="0"/>
                </a:lnTo>
                <a:lnTo>
                  <a:pt x="26" y="2"/>
                </a:lnTo>
                <a:lnTo>
                  <a:pt x="34" y="6"/>
                </a:lnTo>
                <a:lnTo>
                  <a:pt x="42" y="6"/>
                </a:lnTo>
                <a:lnTo>
                  <a:pt x="44" y="12"/>
                </a:lnTo>
                <a:lnTo>
                  <a:pt x="44" y="22"/>
                </a:lnTo>
                <a:lnTo>
                  <a:pt x="44" y="28"/>
                </a:lnTo>
                <a:lnTo>
                  <a:pt x="48" y="34"/>
                </a:lnTo>
                <a:lnTo>
                  <a:pt x="48" y="30"/>
                </a:lnTo>
                <a:lnTo>
                  <a:pt x="50" y="30"/>
                </a:lnTo>
                <a:lnTo>
                  <a:pt x="54" y="38"/>
                </a:lnTo>
                <a:lnTo>
                  <a:pt x="58" y="40"/>
                </a:lnTo>
                <a:lnTo>
                  <a:pt x="64" y="40"/>
                </a:lnTo>
                <a:lnTo>
                  <a:pt x="64" y="38"/>
                </a:lnTo>
                <a:lnTo>
                  <a:pt x="74" y="30"/>
                </a:lnTo>
                <a:lnTo>
                  <a:pt x="74" y="26"/>
                </a:lnTo>
                <a:lnTo>
                  <a:pt x="82" y="24"/>
                </a:lnTo>
                <a:lnTo>
                  <a:pt x="86" y="24"/>
                </a:lnTo>
                <a:lnTo>
                  <a:pt x="86" y="20"/>
                </a:lnTo>
                <a:lnTo>
                  <a:pt x="94" y="14"/>
                </a:lnTo>
                <a:lnTo>
                  <a:pt x="118" y="26"/>
                </a:lnTo>
                <a:lnTo>
                  <a:pt x="128" y="28"/>
                </a:lnTo>
                <a:lnTo>
                  <a:pt x="134" y="30"/>
                </a:lnTo>
                <a:lnTo>
                  <a:pt x="136" y="30"/>
                </a:lnTo>
                <a:lnTo>
                  <a:pt x="136" y="3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104"/>
          <p:cNvSpPr/>
          <p:nvPr/>
        </p:nvSpPr>
        <p:spPr>
          <a:xfrm>
            <a:off x="6545533" y="3835388"/>
            <a:ext cx="151203" cy="117492"/>
          </a:xfrm>
          <a:custGeom>
            <a:rect b="b" l="l" r="r" t="t"/>
            <a:pathLst>
              <a:path extrusionOk="0" h="108" w="134">
                <a:moveTo>
                  <a:pt x="0" y="0"/>
                </a:moveTo>
                <a:lnTo>
                  <a:pt x="2" y="32"/>
                </a:lnTo>
                <a:lnTo>
                  <a:pt x="2" y="50"/>
                </a:lnTo>
                <a:lnTo>
                  <a:pt x="0" y="56"/>
                </a:lnTo>
                <a:lnTo>
                  <a:pt x="2" y="60"/>
                </a:lnTo>
                <a:lnTo>
                  <a:pt x="4" y="88"/>
                </a:lnTo>
                <a:lnTo>
                  <a:pt x="24" y="90"/>
                </a:lnTo>
                <a:lnTo>
                  <a:pt x="32" y="84"/>
                </a:lnTo>
                <a:lnTo>
                  <a:pt x="28" y="78"/>
                </a:lnTo>
                <a:lnTo>
                  <a:pt x="34" y="76"/>
                </a:lnTo>
                <a:lnTo>
                  <a:pt x="34" y="72"/>
                </a:lnTo>
                <a:lnTo>
                  <a:pt x="40" y="72"/>
                </a:lnTo>
                <a:lnTo>
                  <a:pt x="38" y="66"/>
                </a:lnTo>
                <a:lnTo>
                  <a:pt x="42" y="68"/>
                </a:lnTo>
                <a:lnTo>
                  <a:pt x="46" y="66"/>
                </a:lnTo>
                <a:lnTo>
                  <a:pt x="72" y="76"/>
                </a:lnTo>
                <a:lnTo>
                  <a:pt x="76" y="86"/>
                </a:lnTo>
                <a:lnTo>
                  <a:pt x="82" y="88"/>
                </a:lnTo>
                <a:lnTo>
                  <a:pt x="80" y="90"/>
                </a:lnTo>
                <a:lnTo>
                  <a:pt x="92" y="100"/>
                </a:lnTo>
                <a:lnTo>
                  <a:pt x="122" y="106"/>
                </a:lnTo>
                <a:lnTo>
                  <a:pt x="122" y="108"/>
                </a:lnTo>
                <a:lnTo>
                  <a:pt x="126" y="108"/>
                </a:lnTo>
                <a:lnTo>
                  <a:pt x="130" y="106"/>
                </a:lnTo>
                <a:lnTo>
                  <a:pt x="126" y="104"/>
                </a:lnTo>
                <a:lnTo>
                  <a:pt x="130" y="104"/>
                </a:lnTo>
                <a:lnTo>
                  <a:pt x="134" y="104"/>
                </a:lnTo>
                <a:lnTo>
                  <a:pt x="132" y="102"/>
                </a:lnTo>
                <a:lnTo>
                  <a:pt x="126" y="102"/>
                </a:lnTo>
                <a:lnTo>
                  <a:pt x="120" y="98"/>
                </a:lnTo>
                <a:lnTo>
                  <a:pt x="122" y="96"/>
                </a:lnTo>
                <a:lnTo>
                  <a:pt x="112" y="92"/>
                </a:lnTo>
                <a:lnTo>
                  <a:pt x="112" y="88"/>
                </a:lnTo>
                <a:lnTo>
                  <a:pt x="110" y="86"/>
                </a:lnTo>
                <a:lnTo>
                  <a:pt x="104" y="88"/>
                </a:lnTo>
                <a:lnTo>
                  <a:pt x="102" y="86"/>
                </a:lnTo>
                <a:lnTo>
                  <a:pt x="98" y="78"/>
                </a:lnTo>
                <a:lnTo>
                  <a:pt x="98" y="74"/>
                </a:lnTo>
                <a:lnTo>
                  <a:pt x="94" y="74"/>
                </a:lnTo>
                <a:lnTo>
                  <a:pt x="86" y="66"/>
                </a:lnTo>
                <a:lnTo>
                  <a:pt x="82" y="58"/>
                </a:lnTo>
                <a:lnTo>
                  <a:pt x="84" y="56"/>
                </a:lnTo>
                <a:lnTo>
                  <a:pt x="92" y="56"/>
                </a:lnTo>
                <a:lnTo>
                  <a:pt x="94" y="52"/>
                </a:lnTo>
                <a:lnTo>
                  <a:pt x="90" y="48"/>
                </a:lnTo>
                <a:lnTo>
                  <a:pt x="66" y="40"/>
                </a:lnTo>
                <a:lnTo>
                  <a:pt x="66" y="34"/>
                </a:lnTo>
                <a:lnTo>
                  <a:pt x="62" y="28"/>
                </a:lnTo>
                <a:lnTo>
                  <a:pt x="50" y="20"/>
                </a:lnTo>
                <a:lnTo>
                  <a:pt x="46" y="16"/>
                </a:lnTo>
                <a:lnTo>
                  <a:pt x="2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p104"/>
          <p:cNvSpPr/>
          <p:nvPr/>
        </p:nvSpPr>
        <p:spPr>
          <a:xfrm>
            <a:off x="5927181" y="3700489"/>
            <a:ext cx="63189" cy="76152"/>
          </a:xfrm>
          <a:custGeom>
            <a:rect b="b" l="l" r="r" t="t"/>
            <a:pathLst>
              <a:path extrusionOk="0" h="70" w="56">
                <a:moveTo>
                  <a:pt x="28" y="8"/>
                </a:moveTo>
                <a:lnTo>
                  <a:pt x="30" y="8"/>
                </a:lnTo>
                <a:lnTo>
                  <a:pt x="40" y="16"/>
                </a:lnTo>
                <a:lnTo>
                  <a:pt x="46" y="24"/>
                </a:lnTo>
                <a:lnTo>
                  <a:pt x="46" y="46"/>
                </a:lnTo>
                <a:lnTo>
                  <a:pt x="46" y="52"/>
                </a:lnTo>
                <a:lnTo>
                  <a:pt x="50" y="54"/>
                </a:lnTo>
                <a:lnTo>
                  <a:pt x="56" y="66"/>
                </a:lnTo>
                <a:lnTo>
                  <a:pt x="54" y="70"/>
                </a:lnTo>
                <a:lnTo>
                  <a:pt x="50" y="68"/>
                </a:lnTo>
                <a:lnTo>
                  <a:pt x="46" y="70"/>
                </a:lnTo>
                <a:lnTo>
                  <a:pt x="28" y="60"/>
                </a:lnTo>
                <a:lnTo>
                  <a:pt x="18" y="52"/>
                </a:lnTo>
                <a:lnTo>
                  <a:pt x="16" y="46"/>
                </a:lnTo>
                <a:lnTo>
                  <a:pt x="8" y="36"/>
                </a:lnTo>
                <a:lnTo>
                  <a:pt x="8" y="32"/>
                </a:lnTo>
                <a:lnTo>
                  <a:pt x="8" y="26"/>
                </a:lnTo>
                <a:lnTo>
                  <a:pt x="4" y="22"/>
                </a:lnTo>
                <a:lnTo>
                  <a:pt x="2" y="4"/>
                </a:lnTo>
                <a:lnTo>
                  <a:pt x="0" y="0"/>
                </a:lnTo>
                <a:lnTo>
                  <a:pt x="12" y="4"/>
                </a:lnTo>
                <a:lnTo>
                  <a:pt x="14" y="8"/>
                </a:lnTo>
                <a:lnTo>
                  <a:pt x="16" y="14"/>
                </a:lnTo>
                <a:lnTo>
                  <a:pt x="20" y="10"/>
                </a:lnTo>
                <a:lnTo>
                  <a:pt x="26" y="10"/>
                </a:lnTo>
                <a:lnTo>
                  <a:pt x="28" y="8"/>
                </a:lnTo>
                <a:lnTo>
                  <a:pt x="28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104"/>
          <p:cNvSpPr/>
          <p:nvPr/>
        </p:nvSpPr>
        <p:spPr>
          <a:xfrm>
            <a:off x="6071614" y="3698314"/>
            <a:ext cx="144432" cy="87032"/>
          </a:xfrm>
          <a:custGeom>
            <a:rect b="b" l="l" r="r" t="t"/>
            <a:pathLst>
              <a:path extrusionOk="0" h="80" w="128">
                <a:moveTo>
                  <a:pt x="58" y="30"/>
                </a:moveTo>
                <a:lnTo>
                  <a:pt x="66" y="38"/>
                </a:lnTo>
                <a:lnTo>
                  <a:pt x="68" y="36"/>
                </a:lnTo>
                <a:lnTo>
                  <a:pt x="68" y="30"/>
                </a:lnTo>
                <a:lnTo>
                  <a:pt x="70" y="28"/>
                </a:lnTo>
                <a:lnTo>
                  <a:pt x="74" y="32"/>
                </a:lnTo>
                <a:lnTo>
                  <a:pt x="76" y="34"/>
                </a:lnTo>
                <a:lnTo>
                  <a:pt x="76" y="30"/>
                </a:lnTo>
                <a:lnTo>
                  <a:pt x="74" y="26"/>
                </a:lnTo>
                <a:lnTo>
                  <a:pt x="78" y="22"/>
                </a:lnTo>
                <a:lnTo>
                  <a:pt x="76" y="20"/>
                </a:lnTo>
                <a:lnTo>
                  <a:pt x="78" y="20"/>
                </a:lnTo>
                <a:lnTo>
                  <a:pt x="82" y="18"/>
                </a:lnTo>
                <a:lnTo>
                  <a:pt x="94" y="0"/>
                </a:lnTo>
                <a:lnTo>
                  <a:pt x="94" y="4"/>
                </a:lnTo>
                <a:lnTo>
                  <a:pt x="98" y="0"/>
                </a:lnTo>
                <a:lnTo>
                  <a:pt x="100" y="0"/>
                </a:lnTo>
                <a:lnTo>
                  <a:pt x="102" y="4"/>
                </a:lnTo>
                <a:lnTo>
                  <a:pt x="106" y="6"/>
                </a:lnTo>
                <a:lnTo>
                  <a:pt x="106" y="14"/>
                </a:lnTo>
                <a:lnTo>
                  <a:pt x="112" y="12"/>
                </a:lnTo>
                <a:lnTo>
                  <a:pt x="112" y="16"/>
                </a:lnTo>
                <a:lnTo>
                  <a:pt x="116" y="16"/>
                </a:lnTo>
                <a:lnTo>
                  <a:pt x="126" y="20"/>
                </a:lnTo>
                <a:lnTo>
                  <a:pt x="128" y="22"/>
                </a:lnTo>
                <a:lnTo>
                  <a:pt x="122" y="26"/>
                </a:lnTo>
                <a:lnTo>
                  <a:pt x="114" y="26"/>
                </a:lnTo>
                <a:lnTo>
                  <a:pt x="116" y="30"/>
                </a:lnTo>
                <a:lnTo>
                  <a:pt x="120" y="34"/>
                </a:lnTo>
                <a:lnTo>
                  <a:pt x="112" y="36"/>
                </a:lnTo>
                <a:lnTo>
                  <a:pt x="108" y="34"/>
                </a:lnTo>
                <a:lnTo>
                  <a:pt x="106" y="36"/>
                </a:lnTo>
                <a:lnTo>
                  <a:pt x="100" y="34"/>
                </a:lnTo>
                <a:lnTo>
                  <a:pt x="82" y="34"/>
                </a:lnTo>
                <a:lnTo>
                  <a:pt x="78" y="48"/>
                </a:lnTo>
                <a:lnTo>
                  <a:pt x="72" y="56"/>
                </a:lnTo>
                <a:lnTo>
                  <a:pt x="68" y="66"/>
                </a:lnTo>
                <a:lnTo>
                  <a:pt x="64" y="70"/>
                </a:lnTo>
                <a:lnTo>
                  <a:pt x="60" y="74"/>
                </a:lnTo>
                <a:lnTo>
                  <a:pt x="50" y="76"/>
                </a:lnTo>
                <a:lnTo>
                  <a:pt x="44" y="74"/>
                </a:lnTo>
                <a:lnTo>
                  <a:pt x="42" y="72"/>
                </a:lnTo>
                <a:lnTo>
                  <a:pt x="36" y="72"/>
                </a:lnTo>
                <a:lnTo>
                  <a:pt x="26" y="80"/>
                </a:lnTo>
                <a:lnTo>
                  <a:pt x="20" y="80"/>
                </a:lnTo>
                <a:lnTo>
                  <a:pt x="18" y="78"/>
                </a:lnTo>
                <a:lnTo>
                  <a:pt x="12" y="80"/>
                </a:lnTo>
                <a:lnTo>
                  <a:pt x="8" y="78"/>
                </a:lnTo>
                <a:lnTo>
                  <a:pt x="4" y="78"/>
                </a:lnTo>
                <a:lnTo>
                  <a:pt x="0" y="68"/>
                </a:lnTo>
                <a:lnTo>
                  <a:pt x="0" y="64"/>
                </a:lnTo>
                <a:lnTo>
                  <a:pt x="0" y="64"/>
                </a:lnTo>
                <a:lnTo>
                  <a:pt x="2" y="66"/>
                </a:lnTo>
                <a:lnTo>
                  <a:pt x="6" y="68"/>
                </a:lnTo>
                <a:lnTo>
                  <a:pt x="10" y="68"/>
                </a:lnTo>
                <a:lnTo>
                  <a:pt x="20" y="70"/>
                </a:lnTo>
                <a:lnTo>
                  <a:pt x="22" y="64"/>
                </a:lnTo>
                <a:lnTo>
                  <a:pt x="20" y="62"/>
                </a:lnTo>
                <a:lnTo>
                  <a:pt x="24" y="62"/>
                </a:lnTo>
                <a:lnTo>
                  <a:pt x="24" y="58"/>
                </a:lnTo>
                <a:lnTo>
                  <a:pt x="26" y="54"/>
                </a:lnTo>
                <a:lnTo>
                  <a:pt x="42" y="50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p104"/>
          <p:cNvSpPr/>
          <p:nvPr/>
        </p:nvSpPr>
        <p:spPr>
          <a:xfrm>
            <a:off x="6060330" y="3735301"/>
            <a:ext cx="151203" cy="124020"/>
          </a:xfrm>
          <a:custGeom>
            <a:rect b="b" l="l" r="r" t="t"/>
            <a:pathLst>
              <a:path extrusionOk="0" h="114" w="134">
                <a:moveTo>
                  <a:pt x="116" y="2"/>
                </a:moveTo>
                <a:lnTo>
                  <a:pt x="114" y="4"/>
                </a:lnTo>
                <a:lnTo>
                  <a:pt x="118" y="6"/>
                </a:lnTo>
                <a:lnTo>
                  <a:pt x="118" y="8"/>
                </a:lnTo>
                <a:lnTo>
                  <a:pt x="112" y="10"/>
                </a:lnTo>
                <a:lnTo>
                  <a:pt x="116" y="18"/>
                </a:lnTo>
                <a:lnTo>
                  <a:pt x="122" y="28"/>
                </a:lnTo>
                <a:lnTo>
                  <a:pt x="120" y="32"/>
                </a:lnTo>
                <a:lnTo>
                  <a:pt x="134" y="46"/>
                </a:lnTo>
                <a:lnTo>
                  <a:pt x="128" y="46"/>
                </a:lnTo>
                <a:lnTo>
                  <a:pt x="124" y="46"/>
                </a:lnTo>
                <a:lnTo>
                  <a:pt x="122" y="44"/>
                </a:lnTo>
                <a:lnTo>
                  <a:pt x="122" y="48"/>
                </a:lnTo>
                <a:lnTo>
                  <a:pt x="120" y="48"/>
                </a:lnTo>
                <a:lnTo>
                  <a:pt x="116" y="52"/>
                </a:lnTo>
                <a:lnTo>
                  <a:pt x="114" y="64"/>
                </a:lnTo>
                <a:lnTo>
                  <a:pt x="110" y="74"/>
                </a:lnTo>
                <a:lnTo>
                  <a:pt x="106" y="74"/>
                </a:lnTo>
                <a:lnTo>
                  <a:pt x="98" y="82"/>
                </a:lnTo>
                <a:lnTo>
                  <a:pt x="100" y="82"/>
                </a:lnTo>
                <a:lnTo>
                  <a:pt x="100" y="86"/>
                </a:lnTo>
                <a:lnTo>
                  <a:pt x="104" y="88"/>
                </a:lnTo>
                <a:lnTo>
                  <a:pt x="102" y="92"/>
                </a:lnTo>
                <a:lnTo>
                  <a:pt x="100" y="92"/>
                </a:lnTo>
                <a:lnTo>
                  <a:pt x="96" y="106"/>
                </a:lnTo>
                <a:lnTo>
                  <a:pt x="80" y="112"/>
                </a:lnTo>
                <a:lnTo>
                  <a:pt x="78" y="114"/>
                </a:lnTo>
                <a:lnTo>
                  <a:pt x="76" y="106"/>
                </a:lnTo>
                <a:lnTo>
                  <a:pt x="74" y="104"/>
                </a:lnTo>
                <a:lnTo>
                  <a:pt x="72" y="102"/>
                </a:lnTo>
                <a:lnTo>
                  <a:pt x="64" y="104"/>
                </a:lnTo>
                <a:lnTo>
                  <a:pt x="64" y="100"/>
                </a:lnTo>
                <a:lnTo>
                  <a:pt x="60" y="100"/>
                </a:lnTo>
                <a:lnTo>
                  <a:pt x="56" y="98"/>
                </a:lnTo>
                <a:lnTo>
                  <a:pt x="54" y="100"/>
                </a:lnTo>
                <a:lnTo>
                  <a:pt x="50" y="102"/>
                </a:lnTo>
                <a:lnTo>
                  <a:pt x="48" y="104"/>
                </a:lnTo>
                <a:lnTo>
                  <a:pt x="40" y="104"/>
                </a:lnTo>
                <a:lnTo>
                  <a:pt x="38" y="94"/>
                </a:lnTo>
                <a:lnTo>
                  <a:pt x="36" y="98"/>
                </a:lnTo>
                <a:lnTo>
                  <a:pt x="34" y="96"/>
                </a:lnTo>
                <a:lnTo>
                  <a:pt x="30" y="98"/>
                </a:lnTo>
                <a:lnTo>
                  <a:pt x="24" y="98"/>
                </a:lnTo>
                <a:lnTo>
                  <a:pt x="22" y="96"/>
                </a:lnTo>
                <a:lnTo>
                  <a:pt x="18" y="98"/>
                </a:lnTo>
                <a:lnTo>
                  <a:pt x="14" y="82"/>
                </a:lnTo>
                <a:lnTo>
                  <a:pt x="16" y="78"/>
                </a:lnTo>
                <a:lnTo>
                  <a:pt x="14" y="74"/>
                </a:lnTo>
                <a:lnTo>
                  <a:pt x="10" y="68"/>
                </a:lnTo>
                <a:lnTo>
                  <a:pt x="4" y="64"/>
                </a:lnTo>
                <a:lnTo>
                  <a:pt x="4" y="62"/>
                </a:lnTo>
                <a:lnTo>
                  <a:pt x="4" y="56"/>
                </a:lnTo>
                <a:lnTo>
                  <a:pt x="0" y="52"/>
                </a:lnTo>
                <a:lnTo>
                  <a:pt x="0" y="44"/>
                </a:lnTo>
                <a:lnTo>
                  <a:pt x="4" y="36"/>
                </a:lnTo>
                <a:lnTo>
                  <a:pt x="10" y="30"/>
                </a:lnTo>
                <a:lnTo>
                  <a:pt x="10" y="30"/>
                </a:lnTo>
                <a:lnTo>
                  <a:pt x="10" y="34"/>
                </a:lnTo>
                <a:lnTo>
                  <a:pt x="14" y="44"/>
                </a:lnTo>
                <a:lnTo>
                  <a:pt x="18" y="44"/>
                </a:lnTo>
                <a:lnTo>
                  <a:pt x="22" y="46"/>
                </a:lnTo>
                <a:lnTo>
                  <a:pt x="28" y="44"/>
                </a:lnTo>
                <a:lnTo>
                  <a:pt x="30" y="46"/>
                </a:lnTo>
                <a:lnTo>
                  <a:pt x="36" y="46"/>
                </a:lnTo>
                <a:lnTo>
                  <a:pt x="46" y="38"/>
                </a:lnTo>
                <a:lnTo>
                  <a:pt x="52" y="38"/>
                </a:lnTo>
                <a:lnTo>
                  <a:pt x="54" y="40"/>
                </a:lnTo>
                <a:lnTo>
                  <a:pt x="60" y="42"/>
                </a:lnTo>
                <a:lnTo>
                  <a:pt x="70" y="40"/>
                </a:lnTo>
                <a:lnTo>
                  <a:pt x="74" y="36"/>
                </a:lnTo>
                <a:lnTo>
                  <a:pt x="78" y="32"/>
                </a:lnTo>
                <a:lnTo>
                  <a:pt x="82" y="22"/>
                </a:lnTo>
                <a:lnTo>
                  <a:pt x="88" y="14"/>
                </a:lnTo>
                <a:lnTo>
                  <a:pt x="92" y="0"/>
                </a:lnTo>
                <a:lnTo>
                  <a:pt x="110" y="0"/>
                </a:lnTo>
                <a:lnTo>
                  <a:pt x="116" y="2"/>
                </a:lnTo>
                <a:lnTo>
                  <a:pt x="116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104"/>
          <p:cNvSpPr/>
          <p:nvPr/>
        </p:nvSpPr>
        <p:spPr>
          <a:xfrm>
            <a:off x="6137060" y="3724423"/>
            <a:ext cx="20310" cy="15230"/>
          </a:xfrm>
          <a:custGeom>
            <a:rect b="b" l="l" r="r" t="t"/>
            <a:pathLst>
              <a:path extrusionOk="0" h="14" w="18">
                <a:moveTo>
                  <a:pt x="0" y="6"/>
                </a:moveTo>
                <a:lnTo>
                  <a:pt x="8" y="14"/>
                </a:lnTo>
                <a:lnTo>
                  <a:pt x="10" y="12"/>
                </a:lnTo>
                <a:lnTo>
                  <a:pt x="10" y="6"/>
                </a:lnTo>
                <a:lnTo>
                  <a:pt x="12" y="4"/>
                </a:lnTo>
                <a:lnTo>
                  <a:pt x="16" y="8"/>
                </a:lnTo>
                <a:lnTo>
                  <a:pt x="18" y="10"/>
                </a:lnTo>
                <a:lnTo>
                  <a:pt x="18" y="6"/>
                </a:lnTo>
                <a:lnTo>
                  <a:pt x="16" y="2"/>
                </a:lnTo>
                <a:lnTo>
                  <a:pt x="14" y="2"/>
                </a:lnTo>
                <a:lnTo>
                  <a:pt x="12" y="0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p104"/>
          <p:cNvSpPr/>
          <p:nvPr/>
        </p:nvSpPr>
        <p:spPr>
          <a:xfrm>
            <a:off x="5983601" y="3646093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p104"/>
          <p:cNvSpPr/>
          <p:nvPr/>
        </p:nvSpPr>
        <p:spPr>
          <a:xfrm>
            <a:off x="5958776" y="3452449"/>
            <a:ext cx="108324" cy="221930"/>
          </a:xfrm>
          <a:custGeom>
            <a:rect b="b" l="l" r="r" t="t"/>
            <a:pathLst>
              <a:path extrusionOk="0" h="204" w="96">
                <a:moveTo>
                  <a:pt x="76" y="26"/>
                </a:moveTo>
                <a:lnTo>
                  <a:pt x="70" y="28"/>
                </a:lnTo>
                <a:lnTo>
                  <a:pt x="68" y="30"/>
                </a:lnTo>
                <a:lnTo>
                  <a:pt x="58" y="38"/>
                </a:lnTo>
                <a:lnTo>
                  <a:pt x="58" y="40"/>
                </a:lnTo>
                <a:lnTo>
                  <a:pt x="50" y="48"/>
                </a:lnTo>
                <a:lnTo>
                  <a:pt x="46" y="60"/>
                </a:lnTo>
                <a:lnTo>
                  <a:pt x="46" y="66"/>
                </a:lnTo>
                <a:lnTo>
                  <a:pt x="54" y="72"/>
                </a:lnTo>
                <a:lnTo>
                  <a:pt x="56" y="80"/>
                </a:lnTo>
                <a:lnTo>
                  <a:pt x="64" y="88"/>
                </a:lnTo>
                <a:lnTo>
                  <a:pt x="74" y="98"/>
                </a:lnTo>
                <a:lnTo>
                  <a:pt x="78" y="98"/>
                </a:lnTo>
                <a:lnTo>
                  <a:pt x="80" y="102"/>
                </a:lnTo>
                <a:lnTo>
                  <a:pt x="80" y="100"/>
                </a:lnTo>
                <a:lnTo>
                  <a:pt x="82" y="106"/>
                </a:lnTo>
                <a:lnTo>
                  <a:pt x="88" y="112"/>
                </a:lnTo>
                <a:lnTo>
                  <a:pt x="92" y="124"/>
                </a:lnTo>
                <a:lnTo>
                  <a:pt x="96" y="146"/>
                </a:lnTo>
                <a:lnTo>
                  <a:pt x="96" y="148"/>
                </a:lnTo>
                <a:lnTo>
                  <a:pt x="94" y="152"/>
                </a:lnTo>
                <a:lnTo>
                  <a:pt x="92" y="152"/>
                </a:lnTo>
                <a:lnTo>
                  <a:pt x="92" y="162"/>
                </a:lnTo>
                <a:lnTo>
                  <a:pt x="90" y="166"/>
                </a:lnTo>
                <a:lnTo>
                  <a:pt x="80" y="172"/>
                </a:lnTo>
                <a:lnTo>
                  <a:pt x="78" y="174"/>
                </a:lnTo>
                <a:lnTo>
                  <a:pt x="68" y="178"/>
                </a:lnTo>
                <a:lnTo>
                  <a:pt x="62" y="178"/>
                </a:lnTo>
                <a:lnTo>
                  <a:pt x="60" y="184"/>
                </a:lnTo>
                <a:lnTo>
                  <a:pt x="56" y="186"/>
                </a:lnTo>
                <a:lnTo>
                  <a:pt x="58" y="188"/>
                </a:lnTo>
                <a:lnTo>
                  <a:pt x="56" y="190"/>
                </a:lnTo>
                <a:lnTo>
                  <a:pt x="50" y="186"/>
                </a:lnTo>
                <a:lnTo>
                  <a:pt x="52" y="190"/>
                </a:lnTo>
                <a:lnTo>
                  <a:pt x="52" y="192"/>
                </a:lnTo>
                <a:lnTo>
                  <a:pt x="46" y="196"/>
                </a:lnTo>
                <a:lnTo>
                  <a:pt x="38" y="204"/>
                </a:lnTo>
                <a:lnTo>
                  <a:pt x="36" y="204"/>
                </a:lnTo>
                <a:lnTo>
                  <a:pt x="36" y="202"/>
                </a:lnTo>
                <a:lnTo>
                  <a:pt x="36" y="202"/>
                </a:lnTo>
                <a:lnTo>
                  <a:pt x="34" y="192"/>
                </a:lnTo>
                <a:lnTo>
                  <a:pt x="36" y="188"/>
                </a:lnTo>
                <a:lnTo>
                  <a:pt x="38" y="184"/>
                </a:lnTo>
                <a:lnTo>
                  <a:pt x="32" y="180"/>
                </a:lnTo>
                <a:lnTo>
                  <a:pt x="30" y="178"/>
                </a:lnTo>
                <a:lnTo>
                  <a:pt x="36" y="176"/>
                </a:lnTo>
                <a:lnTo>
                  <a:pt x="38" y="172"/>
                </a:lnTo>
                <a:lnTo>
                  <a:pt x="40" y="174"/>
                </a:lnTo>
                <a:lnTo>
                  <a:pt x="50" y="170"/>
                </a:lnTo>
                <a:lnTo>
                  <a:pt x="50" y="162"/>
                </a:lnTo>
                <a:lnTo>
                  <a:pt x="56" y="160"/>
                </a:lnTo>
                <a:lnTo>
                  <a:pt x="56" y="158"/>
                </a:lnTo>
                <a:lnTo>
                  <a:pt x="64" y="156"/>
                </a:lnTo>
                <a:lnTo>
                  <a:pt x="68" y="154"/>
                </a:lnTo>
                <a:lnTo>
                  <a:pt x="70" y="154"/>
                </a:lnTo>
                <a:lnTo>
                  <a:pt x="72" y="152"/>
                </a:lnTo>
                <a:lnTo>
                  <a:pt x="72" y="136"/>
                </a:lnTo>
                <a:lnTo>
                  <a:pt x="70" y="130"/>
                </a:lnTo>
                <a:lnTo>
                  <a:pt x="70" y="120"/>
                </a:lnTo>
                <a:lnTo>
                  <a:pt x="70" y="112"/>
                </a:lnTo>
                <a:lnTo>
                  <a:pt x="66" y="98"/>
                </a:lnTo>
                <a:lnTo>
                  <a:pt x="60" y="94"/>
                </a:lnTo>
                <a:lnTo>
                  <a:pt x="58" y="94"/>
                </a:lnTo>
                <a:lnTo>
                  <a:pt x="56" y="92"/>
                </a:lnTo>
                <a:lnTo>
                  <a:pt x="56" y="84"/>
                </a:lnTo>
                <a:lnTo>
                  <a:pt x="50" y="80"/>
                </a:lnTo>
                <a:lnTo>
                  <a:pt x="40" y="68"/>
                </a:lnTo>
                <a:lnTo>
                  <a:pt x="38" y="66"/>
                </a:lnTo>
                <a:lnTo>
                  <a:pt x="24" y="56"/>
                </a:lnTo>
                <a:lnTo>
                  <a:pt x="24" y="52"/>
                </a:lnTo>
                <a:lnTo>
                  <a:pt x="30" y="52"/>
                </a:lnTo>
                <a:lnTo>
                  <a:pt x="34" y="48"/>
                </a:lnTo>
                <a:lnTo>
                  <a:pt x="34" y="46"/>
                </a:lnTo>
                <a:lnTo>
                  <a:pt x="28" y="36"/>
                </a:lnTo>
                <a:lnTo>
                  <a:pt x="26" y="34"/>
                </a:lnTo>
                <a:lnTo>
                  <a:pt x="12" y="34"/>
                </a:lnTo>
                <a:lnTo>
                  <a:pt x="10" y="30"/>
                </a:lnTo>
                <a:lnTo>
                  <a:pt x="10" y="24"/>
                </a:lnTo>
                <a:lnTo>
                  <a:pt x="8" y="22"/>
                </a:lnTo>
                <a:lnTo>
                  <a:pt x="0" y="12"/>
                </a:lnTo>
                <a:lnTo>
                  <a:pt x="4" y="8"/>
                </a:lnTo>
                <a:lnTo>
                  <a:pt x="10" y="10"/>
                </a:lnTo>
                <a:lnTo>
                  <a:pt x="16" y="8"/>
                </a:lnTo>
                <a:lnTo>
                  <a:pt x="18" y="8"/>
                </a:lnTo>
                <a:lnTo>
                  <a:pt x="20" y="8"/>
                </a:lnTo>
                <a:lnTo>
                  <a:pt x="22" y="10"/>
                </a:lnTo>
                <a:lnTo>
                  <a:pt x="26" y="6"/>
                </a:lnTo>
                <a:lnTo>
                  <a:pt x="30" y="6"/>
                </a:lnTo>
                <a:lnTo>
                  <a:pt x="40" y="0"/>
                </a:lnTo>
                <a:lnTo>
                  <a:pt x="50" y="6"/>
                </a:lnTo>
                <a:lnTo>
                  <a:pt x="58" y="6"/>
                </a:lnTo>
                <a:lnTo>
                  <a:pt x="60" y="8"/>
                </a:lnTo>
                <a:lnTo>
                  <a:pt x="58" y="12"/>
                </a:lnTo>
                <a:lnTo>
                  <a:pt x="62" y="20"/>
                </a:lnTo>
                <a:lnTo>
                  <a:pt x="68" y="24"/>
                </a:lnTo>
                <a:lnTo>
                  <a:pt x="76" y="26"/>
                </a:lnTo>
                <a:lnTo>
                  <a:pt x="76" y="2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p104"/>
          <p:cNvSpPr/>
          <p:nvPr/>
        </p:nvSpPr>
        <p:spPr>
          <a:xfrm>
            <a:off x="5807574" y="3371945"/>
            <a:ext cx="135406" cy="278502"/>
          </a:xfrm>
          <a:custGeom>
            <a:rect b="b" l="l" r="r" t="t"/>
            <a:pathLst>
              <a:path extrusionOk="0" h="256" w="120">
                <a:moveTo>
                  <a:pt x="88" y="256"/>
                </a:moveTo>
                <a:lnTo>
                  <a:pt x="84" y="254"/>
                </a:lnTo>
                <a:lnTo>
                  <a:pt x="90" y="234"/>
                </a:lnTo>
                <a:lnTo>
                  <a:pt x="84" y="232"/>
                </a:lnTo>
                <a:lnTo>
                  <a:pt x="84" y="230"/>
                </a:lnTo>
                <a:lnTo>
                  <a:pt x="86" y="230"/>
                </a:lnTo>
                <a:lnTo>
                  <a:pt x="86" y="218"/>
                </a:lnTo>
                <a:lnTo>
                  <a:pt x="82" y="208"/>
                </a:lnTo>
                <a:lnTo>
                  <a:pt x="80" y="210"/>
                </a:lnTo>
                <a:lnTo>
                  <a:pt x="76" y="190"/>
                </a:lnTo>
                <a:lnTo>
                  <a:pt x="74" y="170"/>
                </a:lnTo>
                <a:lnTo>
                  <a:pt x="68" y="168"/>
                </a:lnTo>
                <a:lnTo>
                  <a:pt x="64" y="164"/>
                </a:lnTo>
                <a:lnTo>
                  <a:pt x="62" y="164"/>
                </a:lnTo>
                <a:lnTo>
                  <a:pt x="60" y="156"/>
                </a:lnTo>
                <a:lnTo>
                  <a:pt x="60" y="166"/>
                </a:lnTo>
                <a:lnTo>
                  <a:pt x="52" y="170"/>
                </a:lnTo>
                <a:lnTo>
                  <a:pt x="42" y="180"/>
                </a:lnTo>
                <a:lnTo>
                  <a:pt x="38" y="178"/>
                </a:lnTo>
                <a:lnTo>
                  <a:pt x="36" y="180"/>
                </a:lnTo>
                <a:lnTo>
                  <a:pt x="32" y="178"/>
                </a:lnTo>
                <a:lnTo>
                  <a:pt x="30" y="176"/>
                </a:lnTo>
                <a:lnTo>
                  <a:pt x="32" y="174"/>
                </a:lnTo>
                <a:lnTo>
                  <a:pt x="28" y="176"/>
                </a:lnTo>
                <a:lnTo>
                  <a:pt x="32" y="160"/>
                </a:lnTo>
                <a:lnTo>
                  <a:pt x="28" y="144"/>
                </a:lnTo>
                <a:lnTo>
                  <a:pt x="22" y="132"/>
                </a:lnTo>
                <a:lnTo>
                  <a:pt x="22" y="136"/>
                </a:lnTo>
                <a:lnTo>
                  <a:pt x="20" y="134"/>
                </a:lnTo>
                <a:lnTo>
                  <a:pt x="18" y="132"/>
                </a:lnTo>
                <a:lnTo>
                  <a:pt x="18" y="128"/>
                </a:lnTo>
                <a:lnTo>
                  <a:pt x="22" y="130"/>
                </a:lnTo>
                <a:lnTo>
                  <a:pt x="20" y="128"/>
                </a:lnTo>
                <a:lnTo>
                  <a:pt x="20" y="124"/>
                </a:lnTo>
                <a:lnTo>
                  <a:pt x="10" y="120"/>
                </a:lnTo>
                <a:lnTo>
                  <a:pt x="10" y="116"/>
                </a:lnTo>
                <a:lnTo>
                  <a:pt x="4" y="114"/>
                </a:lnTo>
                <a:lnTo>
                  <a:pt x="0" y="108"/>
                </a:lnTo>
                <a:lnTo>
                  <a:pt x="2" y="102"/>
                </a:lnTo>
                <a:lnTo>
                  <a:pt x="2" y="100"/>
                </a:lnTo>
                <a:lnTo>
                  <a:pt x="6" y="102"/>
                </a:lnTo>
                <a:lnTo>
                  <a:pt x="6" y="94"/>
                </a:lnTo>
                <a:lnTo>
                  <a:pt x="12" y="90"/>
                </a:lnTo>
                <a:lnTo>
                  <a:pt x="10" y="82"/>
                </a:lnTo>
                <a:lnTo>
                  <a:pt x="12" y="78"/>
                </a:lnTo>
                <a:lnTo>
                  <a:pt x="14" y="78"/>
                </a:lnTo>
                <a:lnTo>
                  <a:pt x="14" y="66"/>
                </a:lnTo>
                <a:lnTo>
                  <a:pt x="16" y="64"/>
                </a:lnTo>
                <a:lnTo>
                  <a:pt x="26" y="64"/>
                </a:lnTo>
                <a:lnTo>
                  <a:pt x="26" y="64"/>
                </a:lnTo>
                <a:lnTo>
                  <a:pt x="32" y="50"/>
                </a:lnTo>
                <a:lnTo>
                  <a:pt x="32" y="46"/>
                </a:lnTo>
                <a:lnTo>
                  <a:pt x="40" y="38"/>
                </a:lnTo>
                <a:lnTo>
                  <a:pt x="40" y="30"/>
                </a:lnTo>
                <a:lnTo>
                  <a:pt x="42" y="26"/>
                </a:lnTo>
                <a:lnTo>
                  <a:pt x="48" y="22"/>
                </a:lnTo>
                <a:lnTo>
                  <a:pt x="52" y="16"/>
                </a:lnTo>
                <a:lnTo>
                  <a:pt x="60" y="14"/>
                </a:lnTo>
                <a:lnTo>
                  <a:pt x="64" y="16"/>
                </a:lnTo>
                <a:lnTo>
                  <a:pt x="66" y="8"/>
                </a:lnTo>
                <a:lnTo>
                  <a:pt x="70" y="4"/>
                </a:lnTo>
                <a:lnTo>
                  <a:pt x="70" y="2"/>
                </a:lnTo>
                <a:lnTo>
                  <a:pt x="72" y="0"/>
                </a:lnTo>
                <a:lnTo>
                  <a:pt x="76" y="0"/>
                </a:lnTo>
                <a:lnTo>
                  <a:pt x="80" y="4"/>
                </a:lnTo>
                <a:lnTo>
                  <a:pt x="82" y="10"/>
                </a:lnTo>
                <a:lnTo>
                  <a:pt x="86" y="10"/>
                </a:lnTo>
                <a:lnTo>
                  <a:pt x="88" y="24"/>
                </a:lnTo>
                <a:lnTo>
                  <a:pt x="86" y="32"/>
                </a:lnTo>
                <a:lnTo>
                  <a:pt x="84" y="40"/>
                </a:lnTo>
                <a:lnTo>
                  <a:pt x="76" y="48"/>
                </a:lnTo>
                <a:lnTo>
                  <a:pt x="74" y="56"/>
                </a:lnTo>
                <a:lnTo>
                  <a:pt x="74" y="62"/>
                </a:lnTo>
                <a:lnTo>
                  <a:pt x="72" y="66"/>
                </a:lnTo>
                <a:lnTo>
                  <a:pt x="74" y="68"/>
                </a:lnTo>
                <a:lnTo>
                  <a:pt x="82" y="62"/>
                </a:lnTo>
                <a:lnTo>
                  <a:pt x="88" y="62"/>
                </a:lnTo>
                <a:lnTo>
                  <a:pt x="90" y="72"/>
                </a:lnTo>
                <a:lnTo>
                  <a:pt x="98" y="78"/>
                </a:lnTo>
                <a:lnTo>
                  <a:pt x="96" y="88"/>
                </a:lnTo>
                <a:lnTo>
                  <a:pt x="104" y="90"/>
                </a:lnTo>
                <a:lnTo>
                  <a:pt x="104" y="94"/>
                </a:lnTo>
                <a:lnTo>
                  <a:pt x="108" y="98"/>
                </a:lnTo>
                <a:lnTo>
                  <a:pt x="114" y="98"/>
                </a:lnTo>
                <a:lnTo>
                  <a:pt x="116" y="94"/>
                </a:lnTo>
                <a:lnTo>
                  <a:pt x="120" y="94"/>
                </a:lnTo>
                <a:lnTo>
                  <a:pt x="120" y="96"/>
                </a:lnTo>
                <a:lnTo>
                  <a:pt x="118" y="100"/>
                </a:lnTo>
                <a:lnTo>
                  <a:pt x="112" y="104"/>
                </a:lnTo>
                <a:lnTo>
                  <a:pt x="112" y="106"/>
                </a:lnTo>
                <a:lnTo>
                  <a:pt x="110" y="108"/>
                </a:lnTo>
                <a:lnTo>
                  <a:pt x="108" y="110"/>
                </a:lnTo>
                <a:lnTo>
                  <a:pt x="104" y="116"/>
                </a:lnTo>
                <a:lnTo>
                  <a:pt x="98" y="118"/>
                </a:lnTo>
                <a:lnTo>
                  <a:pt x="88" y="124"/>
                </a:lnTo>
                <a:lnTo>
                  <a:pt x="78" y="126"/>
                </a:lnTo>
                <a:lnTo>
                  <a:pt x="74" y="136"/>
                </a:lnTo>
                <a:lnTo>
                  <a:pt x="74" y="142"/>
                </a:lnTo>
                <a:lnTo>
                  <a:pt x="72" y="144"/>
                </a:lnTo>
                <a:lnTo>
                  <a:pt x="76" y="154"/>
                </a:lnTo>
                <a:lnTo>
                  <a:pt x="84" y="160"/>
                </a:lnTo>
                <a:lnTo>
                  <a:pt x="86" y="172"/>
                </a:lnTo>
                <a:lnTo>
                  <a:pt x="88" y="172"/>
                </a:lnTo>
                <a:lnTo>
                  <a:pt x="88" y="174"/>
                </a:lnTo>
                <a:lnTo>
                  <a:pt x="86" y="180"/>
                </a:lnTo>
                <a:lnTo>
                  <a:pt x="84" y="184"/>
                </a:lnTo>
                <a:lnTo>
                  <a:pt x="80" y="188"/>
                </a:lnTo>
                <a:lnTo>
                  <a:pt x="80" y="192"/>
                </a:lnTo>
                <a:lnTo>
                  <a:pt x="82" y="196"/>
                </a:lnTo>
                <a:lnTo>
                  <a:pt x="92" y="204"/>
                </a:lnTo>
                <a:lnTo>
                  <a:pt x="92" y="216"/>
                </a:lnTo>
                <a:lnTo>
                  <a:pt x="100" y="232"/>
                </a:lnTo>
                <a:lnTo>
                  <a:pt x="94" y="242"/>
                </a:lnTo>
                <a:lnTo>
                  <a:pt x="90" y="246"/>
                </a:lnTo>
                <a:lnTo>
                  <a:pt x="88" y="256"/>
                </a:lnTo>
                <a:lnTo>
                  <a:pt x="88" y="25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104"/>
          <p:cNvSpPr/>
          <p:nvPr/>
        </p:nvSpPr>
        <p:spPr>
          <a:xfrm>
            <a:off x="5961033" y="3582997"/>
            <a:ext cx="78986" cy="63098"/>
          </a:xfrm>
          <a:custGeom>
            <a:rect b="b" l="l" r="r" t="t"/>
            <a:pathLst>
              <a:path extrusionOk="0" h="58" w="70">
                <a:moveTo>
                  <a:pt x="68" y="0"/>
                </a:moveTo>
                <a:lnTo>
                  <a:pt x="68" y="10"/>
                </a:lnTo>
                <a:lnTo>
                  <a:pt x="70" y="16"/>
                </a:lnTo>
                <a:lnTo>
                  <a:pt x="70" y="32"/>
                </a:lnTo>
                <a:lnTo>
                  <a:pt x="68" y="34"/>
                </a:lnTo>
                <a:lnTo>
                  <a:pt x="66" y="34"/>
                </a:lnTo>
                <a:lnTo>
                  <a:pt x="62" y="36"/>
                </a:lnTo>
                <a:lnTo>
                  <a:pt x="54" y="38"/>
                </a:lnTo>
                <a:lnTo>
                  <a:pt x="54" y="40"/>
                </a:lnTo>
                <a:lnTo>
                  <a:pt x="48" y="42"/>
                </a:lnTo>
                <a:lnTo>
                  <a:pt x="48" y="50"/>
                </a:lnTo>
                <a:lnTo>
                  <a:pt x="38" y="54"/>
                </a:lnTo>
                <a:lnTo>
                  <a:pt x="36" y="52"/>
                </a:lnTo>
                <a:lnTo>
                  <a:pt x="34" y="56"/>
                </a:lnTo>
                <a:lnTo>
                  <a:pt x="28" y="58"/>
                </a:lnTo>
                <a:lnTo>
                  <a:pt x="24" y="56"/>
                </a:lnTo>
                <a:lnTo>
                  <a:pt x="16" y="56"/>
                </a:lnTo>
                <a:lnTo>
                  <a:pt x="18" y="50"/>
                </a:lnTo>
                <a:lnTo>
                  <a:pt x="16" y="50"/>
                </a:lnTo>
                <a:lnTo>
                  <a:pt x="12" y="52"/>
                </a:lnTo>
                <a:lnTo>
                  <a:pt x="10" y="44"/>
                </a:lnTo>
                <a:lnTo>
                  <a:pt x="8" y="42"/>
                </a:lnTo>
                <a:lnTo>
                  <a:pt x="6" y="34"/>
                </a:lnTo>
                <a:lnTo>
                  <a:pt x="2" y="28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12" y="4"/>
                </a:lnTo>
                <a:lnTo>
                  <a:pt x="22" y="6"/>
                </a:lnTo>
                <a:lnTo>
                  <a:pt x="34" y="4"/>
                </a:lnTo>
                <a:lnTo>
                  <a:pt x="36" y="8"/>
                </a:lnTo>
                <a:lnTo>
                  <a:pt x="38" y="6"/>
                </a:lnTo>
                <a:lnTo>
                  <a:pt x="40" y="8"/>
                </a:lnTo>
                <a:lnTo>
                  <a:pt x="48" y="10"/>
                </a:lnTo>
                <a:lnTo>
                  <a:pt x="50" y="10"/>
                </a:lnTo>
                <a:lnTo>
                  <a:pt x="50" y="6"/>
                </a:lnTo>
                <a:lnTo>
                  <a:pt x="54" y="4"/>
                </a:lnTo>
                <a:lnTo>
                  <a:pt x="58" y="2"/>
                </a:lnTo>
                <a:lnTo>
                  <a:pt x="62" y="4"/>
                </a:lnTo>
                <a:lnTo>
                  <a:pt x="68" y="0"/>
                </a:lnTo>
                <a:lnTo>
                  <a:pt x="6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104"/>
          <p:cNvSpPr/>
          <p:nvPr/>
        </p:nvSpPr>
        <p:spPr>
          <a:xfrm>
            <a:off x="6319858" y="3193530"/>
            <a:ext cx="51905" cy="76152"/>
          </a:xfrm>
          <a:custGeom>
            <a:rect b="b" l="l" r="r" t="t"/>
            <a:pathLst>
              <a:path extrusionOk="0" h="70" w="46">
                <a:moveTo>
                  <a:pt x="6" y="12"/>
                </a:moveTo>
                <a:lnTo>
                  <a:pt x="6" y="14"/>
                </a:lnTo>
                <a:lnTo>
                  <a:pt x="6" y="18"/>
                </a:lnTo>
                <a:lnTo>
                  <a:pt x="10" y="20"/>
                </a:lnTo>
                <a:lnTo>
                  <a:pt x="8" y="22"/>
                </a:lnTo>
                <a:lnTo>
                  <a:pt x="10" y="28"/>
                </a:lnTo>
                <a:lnTo>
                  <a:pt x="8" y="26"/>
                </a:lnTo>
                <a:lnTo>
                  <a:pt x="0" y="30"/>
                </a:lnTo>
                <a:lnTo>
                  <a:pt x="0" y="32"/>
                </a:lnTo>
                <a:lnTo>
                  <a:pt x="2" y="34"/>
                </a:lnTo>
                <a:lnTo>
                  <a:pt x="4" y="34"/>
                </a:lnTo>
                <a:lnTo>
                  <a:pt x="4" y="30"/>
                </a:lnTo>
                <a:lnTo>
                  <a:pt x="4" y="32"/>
                </a:lnTo>
                <a:lnTo>
                  <a:pt x="6" y="40"/>
                </a:lnTo>
                <a:lnTo>
                  <a:pt x="8" y="44"/>
                </a:lnTo>
                <a:lnTo>
                  <a:pt x="6" y="48"/>
                </a:lnTo>
                <a:lnTo>
                  <a:pt x="6" y="50"/>
                </a:lnTo>
                <a:lnTo>
                  <a:pt x="2" y="60"/>
                </a:lnTo>
                <a:lnTo>
                  <a:pt x="4" y="62"/>
                </a:lnTo>
                <a:lnTo>
                  <a:pt x="4" y="60"/>
                </a:lnTo>
                <a:lnTo>
                  <a:pt x="6" y="62"/>
                </a:lnTo>
                <a:lnTo>
                  <a:pt x="6" y="64"/>
                </a:lnTo>
                <a:lnTo>
                  <a:pt x="2" y="64"/>
                </a:lnTo>
                <a:lnTo>
                  <a:pt x="2" y="68"/>
                </a:lnTo>
                <a:lnTo>
                  <a:pt x="2" y="70"/>
                </a:lnTo>
                <a:lnTo>
                  <a:pt x="6" y="66"/>
                </a:lnTo>
                <a:lnTo>
                  <a:pt x="6" y="68"/>
                </a:lnTo>
                <a:lnTo>
                  <a:pt x="8" y="66"/>
                </a:lnTo>
                <a:lnTo>
                  <a:pt x="10" y="66"/>
                </a:lnTo>
                <a:lnTo>
                  <a:pt x="16" y="62"/>
                </a:lnTo>
                <a:lnTo>
                  <a:pt x="14" y="66"/>
                </a:lnTo>
                <a:lnTo>
                  <a:pt x="16" y="66"/>
                </a:lnTo>
                <a:lnTo>
                  <a:pt x="18" y="66"/>
                </a:lnTo>
                <a:lnTo>
                  <a:pt x="18" y="62"/>
                </a:lnTo>
                <a:lnTo>
                  <a:pt x="20" y="64"/>
                </a:lnTo>
                <a:lnTo>
                  <a:pt x="22" y="62"/>
                </a:lnTo>
                <a:lnTo>
                  <a:pt x="20" y="60"/>
                </a:lnTo>
                <a:lnTo>
                  <a:pt x="24" y="58"/>
                </a:lnTo>
                <a:lnTo>
                  <a:pt x="28" y="60"/>
                </a:lnTo>
                <a:lnTo>
                  <a:pt x="30" y="62"/>
                </a:lnTo>
                <a:lnTo>
                  <a:pt x="34" y="56"/>
                </a:lnTo>
                <a:lnTo>
                  <a:pt x="38" y="56"/>
                </a:lnTo>
                <a:lnTo>
                  <a:pt x="42" y="52"/>
                </a:lnTo>
                <a:lnTo>
                  <a:pt x="46" y="42"/>
                </a:lnTo>
                <a:lnTo>
                  <a:pt x="46" y="42"/>
                </a:lnTo>
                <a:lnTo>
                  <a:pt x="46" y="28"/>
                </a:lnTo>
                <a:lnTo>
                  <a:pt x="42" y="18"/>
                </a:lnTo>
                <a:lnTo>
                  <a:pt x="30" y="0"/>
                </a:lnTo>
                <a:lnTo>
                  <a:pt x="24" y="4"/>
                </a:lnTo>
                <a:lnTo>
                  <a:pt x="14" y="6"/>
                </a:lnTo>
                <a:lnTo>
                  <a:pt x="6" y="12"/>
                </a:lnTo>
                <a:lnTo>
                  <a:pt x="6" y="1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104"/>
          <p:cNvSpPr/>
          <p:nvPr/>
        </p:nvSpPr>
        <p:spPr>
          <a:xfrm>
            <a:off x="6292777" y="3108673"/>
            <a:ext cx="97040" cy="100087"/>
          </a:xfrm>
          <a:custGeom>
            <a:rect b="b" l="l" r="r" t="t"/>
            <a:pathLst>
              <a:path extrusionOk="0" h="92" w="86">
                <a:moveTo>
                  <a:pt x="0" y="54"/>
                </a:moveTo>
                <a:lnTo>
                  <a:pt x="4" y="60"/>
                </a:lnTo>
                <a:lnTo>
                  <a:pt x="8" y="58"/>
                </a:lnTo>
                <a:lnTo>
                  <a:pt x="16" y="60"/>
                </a:lnTo>
                <a:lnTo>
                  <a:pt x="12" y="74"/>
                </a:lnTo>
                <a:lnTo>
                  <a:pt x="14" y="76"/>
                </a:lnTo>
                <a:lnTo>
                  <a:pt x="16" y="76"/>
                </a:lnTo>
                <a:lnTo>
                  <a:pt x="10" y="78"/>
                </a:lnTo>
                <a:lnTo>
                  <a:pt x="6" y="86"/>
                </a:lnTo>
                <a:lnTo>
                  <a:pt x="12" y="86"/>
                </a:lnTo>
                <a:lnTo>
                  <a:pt x="10" y="88"/>
                </a:lnTo>
                <a:lnTo>
                  <a:pt x="14" y="92"/>
                </a:lnTo>
                <a:lnTo>
                  <a:pt x="18" y="90"/>
                </a:lnTo>
                <a:lnTo>
                  <a:pt x="18" y="86"/>
                </a:lnTo>
                <a:lnTo>
                  <a:pt x="24" y="90"/>
                </a:lnTo>
                <a:lnTo>
                  <a:pt x="28" y="90"/>
                </a:lnTo>
                <a:lnTo>
                  <a:pt x="30" y="90"/>
                </a:lnTo>
                <a:lnTo>
                  <a:pt x="38" y="84"/>
                </a:lnTo>
                <a:lnTo>
                  <a:pt x="48" y="82"/>
                </a:lnTo>
                <a:lnTo>
                  <a:pt x="54" y="78"/>
                </a:lnTo>
                <a:lnTo>
                  <a:pt x="46" y="68"/>
                </a:lnTo>
                <a:lnTo>
                  <a:pt x="42" y="66"/>
                </a:lnTo>
                <a:lnTo>
                  <a:pt x="44" y="56"/>
                </a:lnTo>
                <a:lnTo>
                  <a:pt x="50" y="52"/>
                </a:lnTo>
                <a:lnTo>
                  <a:pt x="54" y="52"/>
                </a:lnTo>
                <a:lnTo>
                  <a:pt x="64" y="44"/>
                </a:lnTo>
                <a:lnTo>
                  <a:pt x="72" y="36"/>
                </a:lnTo>
                <a:lnTo>
                  <a:pt x="72" y="24"/>
                </a:lnTo>
                <a:lnTo>
                  <a:pt x="78" y="18"/>
                </a:lnTo>
                <a:lnTo>
                  <a:pt x="82" y="12"/>
                </a:lnTo>
                <a:lnTo>
                  <a:pt x="86" y="12"/>
                </a:lnTo>
                <a:lnTo>
                  <a:pt x="86" y="10"/>
                </a:lnTo>
                <a:lnTo>
                  <a:pt x="84" y="6"/>
                </a:lnTo>
                <a:lnTo>
                  <a:pt x="82" y="6"/>
                </a:lnTo>
                <a:lnTo>
                  <a:pt x="78" y="0"/>
                </a:lnTo>
                <a:lnTo>
                  <a:pt x="76" y="2"/>
                </a:lnTo>
                <a:lnTo>
                  <a:pt x="70" y="10"/>
                </a:lnTo>
                <a:lnTo>
                  <a:pt x="64" y="16"/>
                </a:lnTo>
                <a:lnTo>
                  <a:pt x="52" y="18"/>
                </a:lnTo>
                <a:lnTo>
                  <a:pt x="52" y="20"/>
                </a:lnTo>
                <a:lnTo>
                  <a:pt x="52" y="28"/>
                </a:lnTo>
                <a:lnTo>
                  <a:pt x="42" y="28"/>
                </a:lnTo>
                <a:lnTo>
                  <a:pt x="34" y="26"/>
                </a:lnTo>
                <a:lnTo>
                  <a:pt x="22" y="38"/>
                </a:lnTo>
                <a:lnTo>
                  <a:pt x="8" y="44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104"/>
          <p:cNvSpPr/>
          <p:nvPr/>
        </p:nvSpPr>
        <p:spPr>
          <a:xfrm>
            <a:off x="6378533" y="3963760"/>
            <a:ext cx="6771" cy="6528"/>
          </a:xfrm>
          <a:custGeom>
            <a:rect b="b" l="l" r="r" t="t"/>
            <a:pathLst>
              <a:path extrusionOk="0" h="6" w="6">
                <a:moveTo>
                  <a:pt x="0" y="6"/>
                </a:moveTo>
                <a:lnTo>
                  <a:pt x="0" y="4"/>
                </a:lnTo>
                <a:lnTo>
                  <a:pt x="2" y="0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04"/>
          <p:cNvSpPr/>
          <p:nvPr/>
        </p:nvSpPr>
        <p:spPr>
          <a:xfrm>
            <a:off x="6383047" y="3961584"/>
            <a:ext cx="15797" cy="10879"/>
          </a:xfrm>
          <a:custGeom>
            <a:rect b="b" l="l" r="r" t="t"/>
            <a:pathLst>
              <a:path extrusionOk="0" h="10" w="14">
                <a:moveTo>
                  <a:pt x="0" y="0"/>
                </a:move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4" y="2"/>
                </a:lnTo>
                <a:lnTo>
                  <a:pt x="14" y="6"/>
                </a:lnTo>
                <a:lnTo>
                  <a:pt x="12" y="8"/>
                </a:lnTo>
                <a:lnTo>
                  <a:pt x="6" y="10"/>
                </a:lnTo>
                <a:lnTo>
                  <a:pt x="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104"/>
          <p:cNvSpPr/>
          <p:nvPr/>
        </p:nvSpPr>
        <p:spPr>
          <a:xfrm>
            <a:off x="6475574" y="3959408"/>
            <a:ext cx="2257" cy="6528"/>
          </a:xfrm>
          <a:custGeom>
            <a:rect b="b" l="l" r="r" t="t"/>
            <a:pathLst>
              <a:path extrusionOk="0" h="6" w="2">
                <a:moveTo>
                  <a:pt x="0" y="6"/>
                </a:moveTo>
                <a:lnTo>
                  <a:pt x="0" y="4"/>
                </a:lnTo>
                <a:lnTo>
                  <a:pt x="2" y="0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104"/>
          <p:cNvSpPr/>
          <p:nvPr/>
        </p:nvSpPr>
        <p:spPr>
          <a:xfrm>
            <a:off x="6475574" y="3998572"/>
            <a:ext cx="6771" cy="8703"/>
          </a:xfrm>
          <a:custGeom>
            <a:rect b="b" l="l" r="r" t="t"/>
            <a:pathLst>
              <a:path extrusionOk="0" h="8" w="6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4" y="2"/>
                </a:lnTo>
                <a:lnTo>
                  <a:pt x="6" y="8"/>
                </a:lnTo>
                <a:lnTo>
                  <a:pt x="0" y="8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104"/>
          <p:cNvSpPr/>
          <p:nvPr/>
        </p:nvSpPr>
        <p:spPr>
          <a:xfrm>
            <a:off x="6518451" y="4039913"/>
            <a:ext cx="6771" cy="4352"/>
          </a:xfrm>
          <a:custGeom>
            <a:rect b="b" l="l" r="r" t="t"/>
            <a:pathLst>
              <a:path extrusionOk="0" h="4" w="6">
                <a:moveTo>
                  <a:pt x="4" y="0"/>
                </a:moveTo>
                <a:lnTo>
                  <a:pt x="6" y="2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104"/>
          <p:cNvSpPr/>
          <p:nvPr/>
        </p:nvSpPr>
        <p:spPr>
          <a:xfrm>
            <a:off x="6726074" y="4168284"/>
            <a:ext cx="4514" cy="15230"/>
          </a:xfrm>
          <a:custGeom>
            <a:rect b="b" l="l" r="r" t="t"/>
            <a:pathLst>
              <a:path extrusionOk="0" h="14" w="4">
                <a:moveTo>
                  <a:pt x="2" y="0"/>
                </a:moveTo>
                <a:lnTo>
                  <a:pt x="4" y="4"/>
                </a:lnTo>
                <a:lnTo>
                  <a:pt x="4" y="6"/>
                </a:lnTo>
                <a:lnTo>
                  <a:pt x="0" y="14"/>
                </a:lnTo>
                <a:lnTo>
                  <a:pt x="0" y="6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104"/>
          <p:cNvSpPr/>
          <p:nvPr/>
        </p:nvSpPr>
        <p:spPr>
          <a:xfrm>
            <a:off x="6732844" y="4209624"/>
            <a:ext cx="2257" cy="4352"/>
          </a:xfrm>
          <a:custGeom>
            <a:rect b="b" l="l" r="r" t="t"/>
            <a:pathLst>
              <a:path extrusionOk="0" h="4" w="2">
                <a:moveTo>
                  <a:pt x="0" y="0"/>
                </a:moveTo>
                <a:lnTo>
                  <a:pt x="2" y="2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104"/>
          <p:cNvSpPr/>
          <p:nvPr/>
        </p:nvSpPr>
        <p:spPr>
          <a:xfrm>
            <a:off x="6477831" y="4351050"/>
            <a:ext cx="22568" cy="8703"/>
          </a:xfrm>
          <a:custGeom>
            <a:rect b="b" l="l" r="r" t="t"/>
            <a:pathLst>
              <a:path extrusionOk="0" h="8" w="20">
                <a:moveTo>
                  <a:pt x="0" y="4"/>
                </a:moveTo>
                <a:lnTo>
                  <a:pt x="10" y="0"/>
                </a:lnTo>
                <a:lnTo>
                  <a:pt x="20" y="4"/>
                </a:lnTo>
                <a:lnTo>
                  <a:pt x="14" y="4"/>
                </a:lnTo>
                <a:lnTo>
                  <a:pt x="12" y="8"/>
                </a:lnTo>
                <a:lnTo>
                  <a:pt x="4" y="6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104"/>
          <p:cNvSpPr/>
          <p:nvPr/>
        </p:nvSpPr>
        <p:spPr>
          <a:xfrm>
            <a:off x="6649344" y="4427203"/>
            <a:ext cx="6771" cy="10879"/>
          </a:xfrm>
          <a:custGeom>
            <a:rect b="b" l="l" r="r" t="t"/>
            <a:pathLst>
              <a:path extrusionOk="0" h="10" w="6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6" y="8"/>
                </a:lnTo>
                <a:lnTo>
                  <a:pt x="2" y="10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104"/>
          <p:cNvSpPr/>
          <p:nvPr/>
        </p:nvSpPr>
        <p:spPr>
          <a:xfrm>
            <a:off x="6651601" y="4438082"/>
            <a:ext cx="6771" cy="2176"/>
          </a:xfrm>
          <a:custGeom>
            <a:rect b="b" l="l" r="r" t="t"/>
            <a:pathLst>
              <a:path extrusionOk="0" h="2" w="6">
                <a:moveTo>
                  <a:pt x="0" y="2"/>
                </a:moveTo>
                <a:lnTo>
                  <a:pt x="4" y="0"/>
                </a:lnTo>
                <a:lnTo>
                  <a:pt x="6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104"/>
          <p:cNvSpPr/>
          <p:nvPr/>
        </p:nvSpPr>
        <p:spPr>
          <a:xfrm>
            <a:off x="6601952" y="4444609"/>
            <a:ext cx="54162" cy="56571"/>
          </a:xfrm>
          <a:custGeom>
            <a:rect b="b" l="l" r="r" t="t"/>
            <a:pathLst>
              <a:path extrusionOk="0" h="52" w="48">
                <a:moveTo>
                  <a:pt x="0" y="0"/>
                </a:moveTo>
                <a:lnTo>
                  <a:pt x="4" y="2"/>
                </a:lnTo>
                <a:lnTo>
                  <a:pt x="10" y="4"/>
                </a:lnTo>
                <a:lnTo>
                  <a:pt x="16" y="8"/>
                </a:lnTo>
                <a:lnTo>
                  <a:pt x="24" y="8"/>
                </a:lnTo>
                <a:lnTo>
                  <a:pt x="36" y="6"/>
                </a:lnTo>
                <a:lnTo>
                  <a:pt x="38" y="2"/>
                </a:lnTo>
                <a:lnTo>
                  <a:pt x="42" y="4"/>
                </a:lnTo>
                <a:lnTo>
                  <a:pt x="42" y="2"/>
                </a:lnTo>
                <a:lnTo>
                  <a:pt x="44" y="2"/>
                </a:lnTo>
                <a:lnTo>
                  <a:pt x="46" y="4"/>
                </a:lnTo>
                <a:lnTo>
                  <a:pt x="48" y="10"/>
                </a:lnTo>
                <a:lnTo>
                  <a:pt x="48" y="30"/>
                </a:lnTo>
                <a:lnTo>
                  <a:pt x="48" y="22"/>
                </a:lnTo>
                <a:lnTo>
                  <a:pt x="44" y="28"/>
                </a:lnTo>
                <a:lnTo>
                  <a:pt x="42" y="38"/>
                </a:lnTo>
                <a:lnTo>
                  <a:pt x="38" y="38"/>
                </a:lnTo>
                <a:lnTo>
                  <a:pt x="34" y="46"/>
                </a:lnTo>
                <a:lnTo>
                  <a:pt x="32" y="44"/>
                </a:lnTo>
                <a:lnTo>
                  <a:pt x="30" y="46"/>
                </a:lnTo>
                <a:lnTo>
                  <a:pt x="30" y="50"/>
                </a:lnTo>
                <a:lnTo>
                  <a:pt x="28" y="52"/>
                </a:lnTo>
                <a:lnTo>
                  <a:pt x="18" y="50"/>
                </a:lnTo>
                <a:lnTo>
                  <a:pt x="16" y="50"/>
                </a:lnTo>
                <a:lnTo>
                  <a:pt x="20" y="46"/>
                </a:lnTo>
                <a:lnTo>
                  <a:pt x="14" y="46"/>
                </a:lnTo>
                <a:lnTo>
                  <a:pt x="8" y="36"/>
                </a:lnTo>
                <a:lnTo>
                  <a:pt x="6" y="26"/>
                </a:lnTo>
                <a:lnTo>
                  <a:pt x="8" y="32"/>
                </a:lnTo>
                <a:lnTo>
                  <a:pt x="10" y="28"/>
                </a:lnTo>
                <a:lnTo>
                  <a:pt x="6" y="22"/>
                </a:lnTo>
                <a:lnTo>
                  <a:pt x="0" y="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104"/>
          <p:cNvSpPr/>
          <p:nvPr/>
        </p:nvSpPr>
        <p:spPr>
          <a:xfrm>
            <a:off x="6929182" y="4442433"/>
            <a:ext cx="117351" cy="121845"/>
          </a:xfrm>
          <a:custGeom>
            <a:rect b="b" l="l" r="r" t="t"/>
            <a:pathLst>
              <a:path extrusionOk="0" h="112" w="104">
                <a:moveTo>
                  <a:pt x="76" y="8"/>
                </a:moveTo>
                <a:lnTo>
                  <a:pt x="76" y="6"/>
                </a:lnTo>
                <a:lnTo>
                  <a:pt x="82" y="0"/>
                </a:lnTo>
                <a:lnTo>
                  <a:pt x="82" y="4"/>
                </a:lnTo>
                <a:lnTo>
                  <a:pt x="86" y="6"/>
                </a:lnTo>
                <a:lnTo>
                  <a:pt x="88" y="10"/>
                </a:lnTo>
                <a:lnTo>
                  <a:pt x="90" y="14"/>
                </a:lnTo>
                <a:lnTo>
                  <a:pt x="98" y="8"/>
                </a:lnTo>
                <a:lnTo>
                  <a:pt x="100" y="8"/>
                </a:lnTo>
                <a:lnTo>
                  <a:pt x="98" y="8"/>
                </a:lnTo>
                <a:lnTo>
                  <a:pt x="98" y="14"/>
                </a:lnTo>
                <a:lnTo>
                  <a:pt x="100" y="12"/>
                </a:lnTo>
                <a:lnTo>
                  <a:pt x="100" y="8"/>
                </a:lnTo>
                <a:lnTo>
                  <a:pt x="104" y="10"/>
                </a:lnTo>
                <a:lnTo>
                  <a:pt x="102" y="12"/>
                </a:lnTo>
                <a:lnTo>
                  <a:pt x="102" y="14"/>
                </a:lnTo>
                <a:lnTo>
                  <a:pt x="102" y="16"/>
                </a:lnTo>
                <a:lnTo>
                  <a:pt x="102" y="22"/>
                </a:lnTo>
                <a:lnTo>
                  <a:pt x="92" y="40"/>
                </a:lnTo>
                <a:lnTo>
                  <a:pt x="84" y="46"/>
                </a:lnTo>
                <a:lnTo>
                  <a:pt x="84" y="56"/>
                </a:lnTo>
                <a:lnTo>
                  <a:pt x="88" y="58"/>
                </a:lnTo>
                <a:lnTo>
                  <a:pt x="88" y="60"/>
                </a:lnTo>
                <a:lnTo>
                  <a:pt x="80" y="58"/>
                </a:lnTo>
                <a:lnTo>
                  <a:pt x="78" y="60"/>
                </a:lnTo>
                <a:lnTo>
                  <a:pt x="76" y="60"/>
                </a:lnTo>
                <a:lnTo>
                  <a:pt x="70" y="64"/>
                </a:lnTo>
                <a:lnTo>
                  <a:pt x="68" y="62"/>
                </a:lnTo>
                <a:lnTo>
                  <a:pt x="62" y="82"/>
                </a:lnTo>
                <a:lnTo>
                  <a:pt x="56" y="96"/>
                </a:lnTo>
                <a:lnTo>
                  <a:pt x="56" y="100"/>
                </a:lnTo>
                <a:lnTo>
                  <a:pt x="52" y="102"/>
                </a:lnTo>
                <a:lnTo>
                  <a:pt x="46" y="106"/>
                </a:lnTo>
                <a:lnTo>
                  <a:pt x="42" y="110"/>
                </a:lnTo>
                <a:lnTo>
                  <a:pt x="34" y="112"/>
                </a:lnTo>
                <a:lnTo>
                  <a:pt x="32" y="110"/>
                </a:lnTo>
                <a:lnTo>
                  <a:pt x="26" y="110"/>
                </a:lnTo>
                <a:lnTo>
                  <a:pt x="24" y="108"/>
                </a:lnTo>
                <a:lnTo>
                  <a:pt x="18" y="108"/>
                </a:lnTo>
                <a:lnTo>
                  <a:pt x="16" y="104"/>
                </a:lnTo>
                <a:lnTo>
                  <a:pt x="10" y="104"/>
                </a:lnTo>
                <a:lnTo>
                  <a:pt x="2" y="104"/>
                </a:lnTo>
                <a:lnTo>
                  <a:pt x="6" y="98"/>
                </a:lnTo>
                <a:lnTo>
                  <a:pt x="2" y="102"/>
                </a:lnTo>
                <a:lnTo>
                  <a:pt x="4" y="98"/>
                </a:lnTo>
                <a:lnTo>
                  <a:pt x="0" y="100"/>
                </a:lnTo>
                <a:lnTo>
                  <a:pt x="0" y="98"/>
                </a:lnTo>
                <a:lnTo>
                  <a:pt x="6" y="94"/>
                </a:lnTo>
                <a:lnTo>
                  <a:pt x="4" y="94"/>
                </a:lnTo>
                <a:lnTo>
                  <a:pt x="6" y="90"/>
                </a:lnTo>
                <a:lnTo>
                  <a:pt x="4" y="90"/>
                </a:lnTo>
                <a:lnTo>
                  <a:pt x="6" y="88"/>
                </a:lnTo>
                <a:lnTo>
                  <a:pt x="6" y="86"/>
                </a:lnTo>
                <a:lnTo>
                  <a:pt x="10" y="86"/>
                </a:lnTo>
                <a:lnTo>
                  <a:pt x="8" y="84"/>
                </a:lnTo>
                <a:lnTo>
                  <a:pt x="8" y="80"/>
                </a:lnTo>
                <a:lnTo>
                  <a:pt x="12" y="78"/>
                </a:lnTo>
                <a:lnTo>
                  <a:pt x="14" y="82"/>
                </a:lnTo>
                <a:lnTo>
                  <a:pt x="14" y="76"/>
                </a:lnTo>
                <a:lnTo>
                  <a:pt x="18" y="72"/>
                </a:lnTo>
                <a:lnTo>
                  <a:pt x="22" y="64"/>
                </a:lnTo>
                <a:lnTo>
                  <a:pt x="34" y="60"/>
                </a:lnTo>
                <a:lnTo>
                  <a:pt x="58" y="40"/>
                </a:lnTo>
                <a:lnTo>
                  <a:pt x="62" y="36"/>
                </a:lnTo>
                <a:lnTo>
                  <a:pt x="66" y="22"/>
                </a:lnTo>
                <a:lnTo>
                  <a:pt x="72" y="18"/>
                </a:lnTo>
                <a:lnTo>
                  <a:pt x="76" y="8"/>
                </a:lnTo>
                <a:lnTo>
                  <a:pt x="76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104"/>
          <p:cNvSpPr/>
          <p:nvPr/>
        </p:nvSpPr>
        <p:spPr>
          <a:xfrm>
            <a:off x="7023966" y="4331468"/>
            <a:ext cx="85756" cy="130548"/>
          </a:xfrm>
          <a:custGeom>
            <a:rect b="b" l="l" r="r" t="t"/>
            <a:pathLst>
              <a:path extrusionOk="0" h="120" w="76">
                <a:moveTo>
                  <a:pt x="2" y="0"/>
                </a:moveTo>
                <a:lnTo>
                  <a:pt x="2" y="0"/>
                </a:lnTo>
                <a:lnTo>
                  <a:pt x="6" y="8"/>
                </a:lnTo>
                <a:lnTo>
                  <a:pt x="8" y="6"/>
                </a:lnTo>
                <a:lnTo>
                  <a:pt x="8" y="8"/>
                </a:lnTo>
                <a:lnTo>
                  <a:pt x="14" y="8"/>
                </a:lnTo>
                <a:lnTo>
                  <a:pt x="18" y="10"/>
                </a:lnTo>
                <a:lnTo>
                  <a:pt x="16" y="12"/>
                </a:lnTo>
                <a:lnTo>
                  <a:pt x="20" y="14"/>
                </a:lnTo>
                <a:lnTo>
                  <a:pt x="24" y="22"/>
                </a:lnTo>
                <a:lnTo>
                  <a:pt x="20" y="20"/>
                </a:lnTo>
                <a:lnTo>
                  <a:pt x="20" y="22"/>
                </a:lnTo>
                <a:lnTo>
                  <a:pt x="28" y="32"/>
                </a:lnTo>
                <a:lnTo>
                  <a:pt x="26" y="40"/>
                </a:lnTo>
                <a:lnTo>
                  <a:pt x="32" y="40"/>
                </a:lnTo>
                <a:lnTo>
                  <a:pt x="34" y="44"/>
                </a:lnTo>
                <a:lnTo>
                  <a:pt x="34" y="44"/>
                </a:lnTo>
                <a:lnTo>
                  <a:pt x="36" y="38"/>
                </a:lnTo>
                <a:lnTo>
                  <a:pt x="34" y="34"/>
                </a:lnTo>
                <a:lnTo>
                  <a:pt x="36" y="34"/>
                </a:lnTo>
                <a:lnTo>
                  <a:pt x="40" y="36"/>
                </a:lnTo>
                <a:lnTo>
                  <a:pt x="42" y="52"/>
                </a:lnTo>
                <a:lnTo>
                  <a:pt x="58" y="58"/>
                </a:lnTo>
                <a:lnTo>
                  <a:pt x="60" y="58"/>
                </a:lnTo>
                <a:lnTo>
                  <a:pt x="70" y="50"/>
                </a:lnTo>
                <a:lnTo>
                  <a:pt x="76" y="52"/>
                </a:lnTo>
                <a:lnTo>
                  <a:pt x="74" y="68"/>
                </a:lnTo>
                <a:lnTo>
                  <a:pt x="70" y="70"/>
                </a:lnTo>
                <a:lnTo>
                  <a:pt x="70" y="78"/>
                </a:lnTo>
                <a:lnTo>
                  <a:pt x="68" y="80"/>
                </a:lnTo>
                <a:lnTo>
                  <a:pt x="68" y="76"/>
                </a:lnTo>
                <a:lnTo>
                  <a:pt x="64" y="76"/>
                </a:lnTo>
                <a:lnTo>
                  <a:pt x="58" y="78"/>
                </a:lnTo>
                <a:lnTo>
                  <a:pt x="54" y="84"/>
                </a:lnTo>
                <a:lnTo>
                  <a:pt x="56" y="86"/>
                </a:lnTo>
                <a:lnTo>
                  <a:pt x="56" y="90"/>
                </a:lnTo>
                <a:lnTo>
                  <a:pt x="52" y="100"/>
                </a:lnTo>
                <a:lnTo>
                  <a:pt x="40" y="116"/>
                </a:lnTo>
                <a:lnTo>
                  <a:pt x="36" y="118"/>
                </a:lnTo>
                <a:lnTo>
                  <a:pt x="34" y="120"/>
                </a:lnTo>
                <a:lnTo>
                  <a:pt x="32" y="116"/>
                </a:lnTo>
                <a:lnTo>
                  <a:pt x="26" y="116"/>
                </a:lnTo>
                <a:lnTo>
                  <a:pt x="26" y="114"/>
                </a:lnTo>
                <a:lnTo>
                  <a:pt x="26" y="112"/>
                </a:lnTo>
                <a:lnTo>
                  <a:pt x="32" y="104"/>
                </a:lnTo>
                <a:lnTo>
                  <a:pt x="32" y="98"/>
                </a:lnTo>
                <a:lnTo>
                  <a:pt x="32" y="94"/>
                </a:lnTo>
                <a:lnTo>
                  <a:pt x="28" y="90"/>
                </a:lnTo>
                <a:lnTo>
                  <a:pt x="22" y="88"/>
                </a:lnTo>
                <a:lnTo>
                  <a:pt x="14" y="82"/>
                </a:lnTo>
                <a:lnTo>
                  <a:pt x="14" y="78"/>
                </a:lnTo>
                <a:lnTo>
                  <a:pt x="16" y="76"/>
                </a:lnTo>
                <a:lnTo>
                  <a:pt x="24" y="72"/>
                </a:lnTo>
                <a:lnTo>
                  <a:pt x="26" y="60"/>
                </a:lnTo>
                <a:lnTo>
                  <a:pt x="28" y="60"/>
                </a:lnTo>
                <a:lnTo>
                  <a:pt x="28" y="46"/>
                </a:lnTo>
                <a:lnTo>
                  <a:pt x="24" y="44"/>
                </a:lnTo>
                <a:lnTo>
                  <a:pt x="26" y="40"/>
                </a:lnTo>
                <a:lnTo>
                  <a:pt x="22" y="40"/>
                </a:lnTo>
                <a:lnTo>
                  <a:pt x="20" y="36"/>
                </a:lnTo>
                <a:lnTo>
                  <a:pt x="18" y="32"/>
                </a:lnTo>
                <a:lnTo>
                  <a:pt x="20" y="36"/>
                </a:lnTo>
                <a:lnTo>
                  <a:pt x="22" y="32"/>
                </a:lnTo>
                <a:lnTo>
                  <a:pt x="20" y="30"/>
                </a:lnTo>
                <a:lnTo>
                  <a:pt x="20" y="28"/>
                </a:lnTo>
                <a:lnTo>
                  <a:pt x="18" y="28"/>
                </a:lnTo>
                <a:lnTo>
                  <a:pt x="18" y="30"/>
                </a:lnTo>
                <a:lnTo>
                  <a:pt x="10" y="20"/>
                </a:lnTo>
                <a:lnTo>
                  <a:pt x="8" y="16"/>
                </a:lnTo>
                <a:lnTo>
                  <a:pt x="10" y="14"/>
                </a:lnTo>
                <a:lnTo>
                  <a:pt x="8" y="16"/>
                </a:lnTo>
                <a:lnTo>
                  <a:pt x="6" y="14"/>
                </a:lnTo>
                <a:lnTo>
                  <a:pt x="4" y="8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104"/>
          <p:cNvSpPr/>
          <p:nvPr/>
        </p:nvSpPr>
        <p:spPr>
          <a:xfrm>
            <a:off x="6123520" y="3955056"/>
            <a:ext cx="611581" cy="459091"/>
          </a:xfrm>
          <a:custGeom>
            <a:rect b="b" l="l" r="r" t="t"/>
            <a:pathLst>
              <a:path extrusionOk="0" h="422" w="542">
                <a:moveTo>
                  <a:pt x="26" y="330"/>
                </a:moveTo>
                <a:lnTo>
                  <a:pt x="26" y="340"/>
                </a:lnTo>
                <a:lnTo>
                  <a:pt x="32" y="342"/>
                </a:lnTo>
                <a:lnTo>
                  <a:pt x="40" y="350"/>
                </a:lnTo>
                <a:lnTo>
                  <a:pt x="46" y="354"/>
                </a:lnTo>
                <a:lnTo>
                  <a:pt x="58" y="354"/>
                </a:lnTo>
                <a:lnTo>
                  <a:pt x="60" y="356"/>
                </a:lnTo>
                <a:lnTo>
                  <a:pt x="64" y="356"/>
                </a:lnTo>
                <a:lnTo>
                  <a:pt x="64" y="352"/>
                </a:lnTo>
                <a:lnTo>
                  <a:pt x="68" y="354"/>
                </a:lnTo>
                <a:lnTo>
                  <a:pt x="78" y="344"/>
                </a:lnTo>
                <a:lnTo>
                  <a:pt x="84" y="344"/>
                </a:lnTo>
                <a:lnTo>
                  <a:pt x="86" y="340"/>
                </a:lnTo>
                <a:lnTo>
                  <a:pt x="92" y="336"/>
                </a:lnTo>
                <a:lnTo>
                  <a:pt x="118" y="334"/>
                </a:lnTo>
                <a:lnTo>
                  <a:pt x="122" y="336"/>
                </a:lnTo>
                <a:lnTo>
                  <a:pt x="142" y="334"/>
                </a:lnTo>
                <a:lnTo>
                  <a:pt x="146" y="322"/>
                </a:lnTo>
                <a:lnTo>
                  <a:pt x="174" y="310"/>
                </a:lnTo>
                <a:lnTo>
                  <a:pt x="186" y="310"/>
                </a:lnTo>
                <a:lnTo>
                  <a:pt x="200" y="308"/>
                </a:lnTo>
                <a:lnTo>
                  <a:pt x="214" y="300"/>
                </a:lnTo>
                <a:lnTo>
                  <a:pt x="238" y="298"/>
                </a:lnTo>
                <a:lnTo>
                  <a:pt x="248" y="300"/>
                </a:lnTo>
                <a:lnTo>
                  <a:pt x="256" y="306"/>
                </a:lnTo>
                <a:lnTo>
                  <a:pt x="262" y="306"/>
                </a:lnTo>
                <a:lnTo>
                  <a:pt x="272" y="310"/>
                </a:lnTo>
                <a:lnTo>
                  <a:pt x="270" y="308"/>
                </a:lnTo>
                <a:lnTo>
                  <a:pt x="278" y="314"/>
                </a:lnTo>
                <a:lnTo>
                  <a:pt x="282" y="314"/>
                </a:lnTo>
                <a:lnTo>
                  <a:pt x="280" y="320"/>
                </a:lnTo>
                <a:lnTo>
                  <a:pt x="284" y="324"/>
                </a:lnTo>
                <a:lnTo>
                  <a:pt x="288" y="324"/>
                </a:lnTo>
                <a:lnTo>
                  <a:pt x="298" y="342"/>
                </a:lnTo>
                <a:lnTo>
                  <a:pt x="298" y="348"/>
                </a:lnTo>
                <a:lnTo>
                  <a:pt x="294" y="346"/>
                </a:lnTo>
                <a:lnTo>
                  <a:pt x="294" y="348"/>
                </a:lnTo>
                <a:lnTo>
                  <a:pt x="306" y="354"/>
                </a:lnTo>
                <a:lnTo>
                  <a:pt x="306" y="350"/>
                </a:lnTo>
                <a:lnTo>
                  <a:pt x="304" y="350"/>
                </a:lnTo>
                <a:lnTo>
                  <a:pt x="306" y="348"/>
                </a:lnTo>
                <a:lnTo>
                  <a:pt x="310" y="342"/>
                </a:lnTo>
                <a:lnTo>
                  <a:pt x="312" y="338"/>
                </a:lnTo>
                <a:lnTo>
                  <a:pt x="318" y="334"/>
                </a:lnTo>
                <a:lnTo>
                  <a:pt x="322" y="334"/>
                </a:lnTo>
                <a:lnTo>
                  <a:pt x="326" y="324"/>
                </a:lnTo>
                <a:lnTo>
                  <a:pt x="330" y="320"/>
                </a:lnTo>
                <a:lnTo>
                  <a:pt x="330" y="314"/>
                </a:lnTo>
                <a:lnTo>
                  <a:pt x="332" y="324"/>
                </a:lnTo>
                <a:lnTo>
                  <a:pt x="332" y="324"/>
                </a:lnTo>
                <a:lnTo>
                  <a:pt x="332" y="330"/>
                </a:lnTo>
                <a:lnTo>
                  <a:pt x="326" y="340"/>
                </a:lnTo>
                <a:lnTo>
                  <a:pt x="324" y="352"/>
                </a:lnTo>
                <a:lnTo>
                  <a:pt x="318" y="352"/>
                </a:lnTo>
                <a:lnTo>
                  <a:pt x="318" y="358"/>
                </a:lnTo>
                <a:lnTo>
                  <a:pt x="320" y="358"/>
                </a:lnTo>
                <a:lnTo>
                  <a:pt x="330" y="356"/>
                </a:lnTo>
                <a:lnTo>
                  <a:pt x="332" y="346"/>
                </a:lnTo>
                <a:lnTo>
                  <a:pt x="334" y="342"/>
                </a:lnTo>
                <a:lnTo>
                  <a:pt x="340" y="350"/>
                </a:lnTo>
                <a:lnTo>
                  <a:pt x="338" y="358"/>
                </a:lnTo>
                <a:lnTo>
                  <a:pt x="336" y="364"/>
                </a:lnTo>
                <a:lnTo>
                  <a:pt x="340" y="364"/>
                </a:lnTo>
                <a:lnTo>
                  <a:pt x="350" y="360"/>
                </a:lnTo>
                <a:lnTo>
                  <a:pt x="350" y="366"/>
                </a:lnTo>
                <a:lnTo>
                  <a:pt x="354" y="372"/>
                </a:lnTo>
                <a:lnTo>
                  <a:pt x="358" y="380"/>
                </a:lnTo>
                <a:lnTo>
                  <a:pt x="356" y="386"/>
                </a:lnTo>
                <a:lnTo>
                  <a:pt x="360" y="394"/>
                </a:lnTo>
                <a:lnTo>
                  <a:pt x="366" y="402"/>
                </a:lnTo>
                <a:lnTo>
                  <a:pt x="374" y="404"/>
                </a:lnTo>
                <a:lnTo>
                  <a:pt x="380" y="410"/>
                </a:lnTo>
                <a:lnTo>
                  <a:pt x="384" y="408"/>
                </a:lnTo>
                <a:lnTo>
                  <a:pt x="392" y="410"/>
                </a:lnTo>
                <a:lnTo>
                  <a:pt x="406" y="418"/>
                </a:lnTo>
                <a:lnTo>
                  <a:pt x="412" y="414"/>
                </a:lnTo>
                <a:lnTo>
                  <a:pt x="418" y="410"/>
                </a:lnTo>
                <a:lnTo>
                  <a:pt x="422" y="408"/>
                </a:lnTo>
                <a:lnTo>
                  <a:pt x="418" y="404"/>
                </a:lnTo>
                <a:lnTo>
                  <a:pt x="426" y="402"/>
                </a:lnTo>
                <a:lnTo>
                  <a:pt x="428" y="402"/>
                </a:lnTo>
                <a:lnTo>
                  <a:pt x="428" y="406"/>
                </a:lnTo>
                <a:lnTo>
                  <a:pt x="428" y="408"/>
                </a:lnTo>
                <a:lnTo>
                  <a:pt x="424" y="408"/>
                </a:lnTo>
                <a:lnTo>
                  <a:pt x="424" y="410"/>
                </a:lnTo>
                <a:lnTo>
                  <a:pt x="428" y="410"/>
                </a:lnTo>
                <a:lnTo>
                  <a:pt x="432" y="408"/>
                </a:lnTo>
                <a:lnTo>
                  <a:pt x="434" y="410"/>
                </a:lnTo>
                <a:lnTo>
                  <a:pt x="434" y="414"/>
                </a:lnTo>
                <a:lnTo>
                  <a:pt x="442" y="418"/>
                </a:lnTo>
                <a:lnTo>
                  <a:pt x="446" y="422"/>
                </a:lnTo>
                <a:lnTo>
                  <a:pt x="448" y="416"/>
                </a:lnTo>
                <a:lnTo>
                  <a:pt x="444" y="420"/>
                </a:lnTo>
                <a:lnTo>
                  <a:pt x="444" y="416"/>
                </a:lnTo>
                <a:lnTo>
                  <a:pt x="452" y="416"/>
                </a:lnTo>
                <a:lnTo>
                  <a:pt x="464" y="404"/>
                </a:lnTo>
                <a:lnTo>
                  <a:pt x="470" y="402"/>
                </a:lnTo>
                <a:lnTo>
                  <a:pt x="486" y="400"/>
                </a:lnTo>
                <a:lnTo>
                  <a:pt x="490" y="400"/>
                </a:lnTo>
                <a:lnTo>
                  <a:pt x="490" y="396"/>
                </a:lnTo>
                <a:lnTo>
                  <a:pt x="494" y="396"/>
                </a:lnTo>
                <a:lnTo>
                  <a:pt x="494" y="396"/>
                </a:lnTo>
                <a:lnTo>
                  <a:pt x="494" y="386"/>
                </a:lnTo>
                <a:lnTo>
                  <a:pt x="496" y="376"/>
                </a:lnTo>
                <a:lnTo>
                  <a:pt x="496" y="368"/>
                </a:lnTo>
                <a:lnTo>
                  <a:pt x="502" y="356"/>
                </a:lnTo>
                <a:lnTo>
                  <a:pt x="504" y="358"/>
                </a:lnTo>
                <a:lnTo>
                  <a:pt x="508" y="344"/>
                </a:lnTo>
                <a:lnTo>
                  <a:pt x="512" y="336"/>
                </a:lnTo>
                <a:lnTo>
                  <a:pt x="510" y="332"/>
                </a:lnTo>
                <a:lnTo>
                  <a:pt x="514" y="328"/>
                </a:lnTo>
                <a:lnTo>
                  <a:pt x="518" y="320"/>
                </a:lnTo>
                <a:lnTo>
                  <a:pt x="522" y="318"/>
                </a:lnTo>
                <a:lnTo>
                  <a:pt x="522" y="318"/>
                </a:lnTo>
                <a:lnTo>
                  <a:pt x="528" y="314"/>
                </a:lnTo>
                <a:lnTo>
                  <a:pt x="526" y="310"/>
                </a:lnTo>
                <a:lnTo>
                  <a:pt x="530" y="306"/>
                </a:lnTo>
                <a:lnTo>
                  <a:pt x="534" y="296"/>
                </a:lnTo>
                <a:lnTo>
                  <a:pt x="534" y="284"/>
                </a:lnTo>
                <a:lnTo>
                  <a:pt x="536" y="278"/>
                </a:lnTo>
                <a:lnTo>
                  <a:pt x="542" y="256"/>
                </a:lnTo>
                <a:lnTo>
                  <a:pt x="542" y="250"/>
                </a:lnTo>
                <a:lnTo>
                  <a:pt x="536" y="232"/>
                </a:lnTo>
                <a:lnTo>
                  <a:pt x="536" y="230"/>
                </a:lnTo>
                <a:lnTo>
                  <a:pt x="536" y="230"/>
                </a:lnTo>
                <a:lnTo>
                  <a:pt x="534" y="220"/>
                </a:lnTo>
                <a:lnTo>
                  <a:pt x="534" y="212"/>
                </a:lnTo>
                <a:lnTo>
                  <a:pt x="534" y="214"/>
                </a:lnTo>
                <a:lnTo>
                  <a:pt x="534" y="212"/>
                </a:lnTo>
                <a:lnTo>
                  <a:pt x="530" y="204"/>
                </a:lnTo>
                <a:lnTo>
                  <a:pt x="528" y="202"/>
                </a:lnTo>
                <a:lnTo>
                  <a:pt x="528" y="200"/>
                </a:lnTo>
                <a:lnTo>
                  <a:pt x="526" y="196"/>
                </a:lnTo>
                <a:lnTo>
                  <a:pt x="520" y="192"/>
                </a:lnTo>
                <a:lnTo>
                  <a:pt x="518" y="186"/>
                </a:lnTo>
                <a:lnTo>
                  <a:pt x="512" y="186"/>
                </a:lnTo>
                <a:lnTo>
                  <a:pt x="506" y="178"/>
                </a:lnTo>
                <a:lnTo>
                  <a:pt x="502" y="162"/>
                </a:lnTo>
                <a:lnTo>
                  <a:pt x="502" y="160"/>
                </a:lnTo>
                <a:lnTo>
                  <a:pt x="500" y="164"/>
                </a:lnTo>
                <a:lnTo>
                  <a:pt x="494" y="160"/>
                </a:lnTo>
                <a:lnTo>
                  <a:pt x="494" y="158"/>
                </a:lnTo>
                <a:lnTo>
                  <a:pt x="492" y="160"/>
                </a:lnTo>
                <a:lnTo>
                  <a:pt x="492" y="162"/>
                </a:lnTo>
                <a:lnTo>
                  <a:pt x="490" y="164"/>
                </a:lnTo>
                <a:lnTo>
                  <a:pt x="486" y="156"/>
                </a:lnTo>
                <a:lnTo>
                  <a:pt x="486" y="148"/>
                </a:lnTo>
                <a:lnTo>
                  <a:pt x="484" y="148"/>
                </a:lnTo>
                <a:lnTo>
                  <a:pt x="480" y="140"/>
                </a:lnTo>
                <a:lnTo>
                  <a:pt x="476" y="138"/>
                </a:lnTo>
                <a:lnTo>
                  <a:pt x="478" y="134"/>
                </a:lnTo>
                <a:lnTo>
                  <a:pt x="478" y="136"/>
                </a:lnTo>
                <a:lnTo>
                  <a:pt x="478" y="132"/>
                </a:lnTo>
                <a:lnTo>
                  <a:pt x="474" y="128"/>
                </a:lnTo>
                <a:lnTo>
                  <a:pt x="472" y="130"/>
                </a:lnTo>
                <a:lnTo>
                  <a:pt x="468" y="126"/>
                </a:lnTo>
                <a:lnTo>
                  <a:pt x="464" y="124"/>
                </a:lnTo>
                <a:lnTo>
                  <a:pt x="462" y="124"/>
                </a:lnTo>
                <a:lnTo>
                  <a:pt x="460" y="118"/>
                </a:lnTo>
                <a:lnTo>
                  <a:pt x="456" y="118"/>
                </a:lnTo>
                <a:lnTo>
                  <a:pt x="452" y="118"/>
                </a:lnTo>
                <a:lnTo>
                  <a:pt x="446" y="114"/>
                </a:lnTo>
                <a:lnTo>
                  <a:pt x="444" y="108"/>
                </a:lnTo>
                <a:lnTo>
                  <a:pt x="444" y="108"/>
                </a:lnTo>
                <a:lnTo>
                  <a:pt x="444" y="108"/>
                </a:lnTo>
                <a:lnTo>
                  <a:pt x="442" y="106"/>
                </a:lnTo>
                <a:lnTo>
                  <a:pt x="442" y="96"/>
                </a:lnTo>
                <a:lnTo>
                  <a:pt x="438" y="84"/>
                </a:lnTo>
                <a:lnTo>
                  <a:pt x="436" y="84"/>
                </a:lnTo>
                <a:lnTo>
                  <a:pt x="434" y="80"/>
                </a:lnTo>
                <a:lnTo>
                  <a:pt x="430" y="66"/>
                </a:lnTo>
                <a:lnTo>
                  <a:pt x="430" y="58"/>
                </a:lnTo>
                <a:lnTo>
                  <a:pt x="422" y="52"/>
                </a:lnTo>
                <a:lnTo>
                  <a:pt x="420" y="48"/>
                </a:lnTo>
                <a:lnTo>
                  <a:pt x="418" y="48"/>
                </a:lnTo>
                <a:lnTo>
                  <a:pt x="414" y="50"/>
                </a:lnTo>
                <a:lnTo>
                  <a:pt x="410" y="48"/>
                </a:lnTo>
                <a:lnTo>
                  <a:pt x="404" y="26"/>
                </a:lnTo>
                <a:lnTo>
                  <a:pt x="400" y="20"/>
                </a:lnTo>
                <a:lnTo>
                  <a:pt x="400" y="16"/>
                </a:lnTo>
                <a:lnTo>
                  <a:pt x="398" y="16"/>
                </a:lnTo>
                <a:lnTo>
                  <a:pt x="396" y="14"/>
                </a:lnTo>
                <a:lnTo>
                  <a:pt x="396" y="4"/>
                </a:lnTo>
                <a:lnTo>
                  <a:pt x="396" y="0"/>
                </a:lnTo>
                <a:lnTo>
                  <a:pt x="394" y="0"/>
                </a:lnTo>
                <a:lnTo>
                  <a:pt x="390" y="4"/>
                </a:lnTo>
                <a:lnTo>
                  <a:pt x="390" y="6"/>
                </a:lnTo>
                <a:lnTo>
                  <a:pt x="386" y="10"/>
                </a:lnTo>
                <a:lnTo>
                  <a:pt x="384" y="18"/>
                </a:lnTo>
                <a:lnTo>
                  <a:pt x="382" y="18"/>
                </a:lnTo>
                <a:lnTo>
                  <a:pt x="380" y="22"/>
                </a:lnTo>
                <a:lnTo>
                  <a:pt x="380" y="26"/>
                </a:lnTo>
                <a:lnTo>
                  <a:pt x="382" y="26"/>
                </a:lnTo>
                <a:lnTo>
                  <a:pt x="382" y="34"/>
                </a:lnTo>
                <a:lnTo>
                  <a:pt x="380" y="40"/>
                </a:lnTo>
                <a:lnTo>
                  <a:pt x="380" y="52"/>
                </a:lnTo>
                <a:lnTo>
                  <a:pt x="382" y="60"/>
                </a:lnTo>
                <a:lnTo>
                  <a:pt x="376" y="80"/>
                </a:lnTo>
                <a:lnTo>
                  <a:pt x="370" y="94"/>
                </a:lnTo>
                <a:lnTo>
                  <a:pt x="360" y="96"/>
                </a:lnTo>
                <a:lnTo>
                  <a:pt x="350" y="90"/>
                </a:lnTo>
                <a:lnTo>
                  <a:pt x="344" y="84"/>
                </a:lnTo>
                <a:lnTo>
                  <a:pt x="334" y="80"/>
                </a:lnTo>
                <a:lnTo>
                  <a:pt x="322" y="72"/>
                </a:lnTo>
                <a:lnTo>
                  <a:pt x="314" y="70"/>
                </a:lnTo>
                <a:lnTo>
                  <a:pt x="312" y="72"/>
                </a:lnTo>
                <a:lnTo>
                  <a:pt x="310" y="64"/>
                </a:lnTo>
                <a:lnTo>
                  <a:pt x="304" y="60"/>
                </a:lnTo>
                <a:lnTo>
                  <a:pt x="302" y="60"/>
                </a:lnTo>
                <a:lnTo>
                  <a:pt x="300" y="58"/>
                </a:lnTo>
                <a:lnTo>
                  <a:pt x="306" y="40"/>
                </a:lnTo>
                <a:lnTo>
                  <a:pt x="304" y="40"/>
                </a:lnTo>
                <a:lnTo>
                  <a:pt x="304" y="34"/>
                </a:lnTo>
                <a:lnTo>
                  <a:pt x="308" y="38"/>
                </a:lnTo>
                <a:lnTo>
                  <a:pt x="308" y="34"/>
                </a:lnTo>
                <a:lnTo>
                  <a:pt x="308" y="32"/>
                </a:lnTo>
                <a:lnTo>
                  <a:pt x="308" y="34"/>
                </a:lnTo>
                <a:lnTo>
                  <a:pt x="312" y="34"/>
                </a:lnTo>
                <a:lnTo>
                  <a:pt x="314" y="30"/>
                </a:lnTo>
                <a:lnTo>
                  <a:pt x="312" y="28"/>
                </a:lnTo>
                <a:lnTo>
                  <a:pt x="314" y="28"/>
                </a:lnTo>
                <a:lnTo>
                  <a:pt x="318" y="22"/>
                </a:lnTo>
                <a:lnTo>
                  <a:pt x="316" y="20"/>
                </a:lnTo>
                <a:lnTo>
                  <a:pt x="312" y="22"/>
                </a:lnTo>
                <a:lnTo>
                  <a:pt x="312" y="16"/>
                </a:lnTo>
                <a:lnTo>
                  <a:pt x="308" y="18"/>
                </a:lnTo>
                <a:lnTo>
                  <a:pt x="308" y="24"/>
                </a:lnTo>
                <a:lnTo>
                  <a:pt x="306" y="24"/>
                </a:lnTo>
                <a:lnTo>
                  <a:pt x="304" y="20"/>
                </a:lnTo>
                <a:lnTo>
                  <a:pt x="304" y="20"/>
                </a:lnTo>
                <a:lnTo>
                  <a:pt x="302" y="20"/>
                </a:lnTo>
                <a:lnTo>
                  <a:pt x="304" y="16"/>
                </a:lnTo>
                <a:lnTo>
                  <a:pt x="298" y="18"/>
                </a:lnTo>
                <a:lnTo>
                  <a:pt x="294" y="22"/>
                </a:lnTo>
                <a:lnTo>
                  <a:pt x="288" y="18"/>
                </a:lnTo>
                <a:lnTo>
                  <a:pt x="280" y="18"/>
                </a:lnTo>
                <a:lnTo>
                  <a:pt x="276" y="16"/>
                </a:lnTo>
                <a:lnTo>
                  <a:pt x="276" y="14"/>
                </a:lnTo>
                <a:lnTo>
                  <a:pt x="272" y="16"/>
                </a:lnTo>
                <a:lnTo>
                  <a:pt x="266" y="14"/>
                </a:lnTo>
                <a:lnTo>
                  <a:pt x="262" y="10"/>
                </a:lnTo>
                <a:lnTo>
                  <a:pt x="260" y="12"/>
                </a:lnTo>
                <a:lnTo>
                  <a:pt x="254" y="6"/>
                </a:lnTo>
                <a:lnTo>
                  <a:pt x="252" y="10"/>
                </a:lnTo>
                <a:lnTo>
                  <a:pt x="252" y="6"/>
                </a:lnTo>
                <a:lnTo>
                  <a:pt x="250" y="8"/>
                </a:lnTo>
                <a:lnTo>
                  <a:pt x="248" y="8"/>
                </a:lnTo>
                <a:lnTo>
                  <a:pt x="250" y="8"/>
                </a:lnTo>
                <a:lnTo>
                  <a:pt x="254" y="12"/>
                </a:lnTo>
                <a:lnTo>
                  <a:pt x="258" y="12"/>
                </a:lnTo>
                <a:lnTo>
                  <a:pt x="260" y="12"/>
                </a:lnTo>
                <a:lnTo>
                  <a:pt x="260" y="18"/>
                </a:lnTo>
                <a:lnTo>
                  <a:pt x="252" y="22"/>
                </a:lnTo>
                <a:lnTo>
                  <a:pt x="242" y="20"/>
                </a:lnTo>
                <a:lnTo>
                  <a:pt x="242" y="22"/>
                </a:lnTo>
                <a:lnTo>
                  <a:pt x="238" y="20"/>
                </a:lnTo>
                <a:lnTo>
                  <a:pt x="236" y="24"/>
                </a:lnTo>
                <a:lnTo>
                  <a:pt x="238" y="28"/>
                </a:lnTo>
                <a:lnTo>
                  <a:pt x="234" y="24"/>
                </a:lnTo>
                <a:lnTo>
                  <a:pt x="232" y="26"/>
                </a:lnTo>
                <a:lnTo>
                  <a:pt x="228" y="28"/>
                </a:lnTo>
                <a:lnTo>
                  <a:pt x="226" y="34"/>
                </a:lnTo>
                <a:lnTo>
                  <a:pt x="228" y="34"/>
                </a:lnTo>
                <a:lnTo>
                  <a:pt x="228" y="36"/>
                </a:lnTo>
                <a:lnTo>
                  <a:pt x="228" y="38"/>
                </a:lnTo>
                <a:lnTo>
                  <a:pt x="224" y="38"/>
                </a:lnTo>
                <a:lnTo>
                  <a:pt x="220" y="46"/>
                </a:lnTo>
                <a:lnTo>
                  <a:pt x="218" y="46"/>
                </a:lnTo>
                <a:lnTo>
                  <a:pt x="216" y="50"/>
                </a:lnTo>
                <a:lnTo>
                  <a:pt x="222" y="56"/>
                </a:lnTo>
                <a:lnTo>
                  <a:pt x="220" y="58"/>
                </a:lnTo>
                <a:lnTo>
                  <a:pt x="220" y="62"/>
                </a:lnTo>
                <a:lnTo>
                  <a:pt x="214" y="56"/>
                </a:lnTo>
                <a:lnTo>
                  <a:pt x="206" y="56"/>
                </a:lnTo>
                <a:lnTo>
                  <a:pt x="204" y="58"/>
                </a:lnTo>
                <a:lnTo>
                  <a:pt x="200" y="58"/>
                </a:lnTo>
                <a:lnTo>
                  <a:pt x="196" y="66"/>
                </a:lnTo>
                <a:lnTo>
                  <a:pt x="198" y="64"/>
                </a:lnTo>
                <a:lnTo>
                  <a:pt x="200" y="54"/>
                </a:lnTo>
                <a:lnTo>
                  <a:pt x="192" y="46"/>
                </a:lnTo>
                <a:lnTo>
                  <a:pt x="184" y="42"/>
                </a:lnTo>
                <a:lnTo>
                  <a:pt x="182" y="42"/>
                </a:lnTo>
                <a:lnTo>
                  <a:pt x="180" y="44"/>
                </a:lnTo>
                <a:lnTo>
                  <a:pt x="176" y="46"/>
                </a:lnTo>
                <a:lnTo>
                  <a:pt x="176" y="46"/>
                </a:lnTo>
                <a:lnTo>
                  <a:pt x="174" y="48"/>
                </a:lnTo>
                <a:lnTo>
                  <a:pt x="172" y="44"/>
                </a:lnTo>
                <a:lnTo>
                  <a:pt x="170" y="46"/>
                </a:lnTo>
                <a:lnTo>
                  <a:pt x="172" y="48"/>
                </a:lnTo>
                <a:lnTo>
                  <a:pt x="170" y="52"/>
                </a:lnTo>
                <a:lnTo>
                  <a:pt x="168" y="54"/>
                </a:lnTo>
                <a:lnTo>
                  <a:pt x="168" y="52"/>
                </a:lnTo>
                <a:lnTo>
                  <a:pt x="160" y="54"/>
                </a:lnTo>
                <a:lnTo>
                  <a:pt x="162" y="60"/>
                </a:lnTo>
                <a:lnTo>
                  <a:pt x="158" y="58"/>
                </a:lnTo>
                <a:lnTo>
                  <a:pt x="156" y="62"/>
                </a:lnTo>
                <a:lnTo>
                  <a:pt x="158" y="64"/>
                </a:lnTo>
                <a:lnTo>
                  <a:pt x="154" y="64"/>
                </a:lnTo>
                <a:lnTo>
                  <a:pt x="152" y="66"/>
                </a:lnTo>
                <a:lnTo>
                  <a:pt x="152" y="70"/>
                </a:lnTo>
                <a:lnTo>
                  <a:pt x="150" y="74"/>
                </a:lnTo>
                <a:lnTo>
                  <a:pt x="150" y="76"/>
                </a:lnTo>
                <a:lnTo>
                  <a:pt x="152" y="78"/>
                </a:lnTo>
                <a:lnTo>
                  <a:pt x="150" y="80"/>
                </a:lnTo>
                <a:lnTo>
                  <a:pt x="146" y="78"/>
                </a:lnTo>
                <a:lnTo>
                  <a:pt x="144" y="74"/>
                </a:lnTo>
                <a:lnTo>
                  <a:pt x="140" y="74"/>
                </a:lnTo>
                <a:lnTo>
                  <a:pt x="138" y="74"/>
                </a:lnTo>
                <a:lnTo>
                  <a:pt x="138" y="80"/>
                </a:lnTo>
                <a:lnTo>
                  <a:pt x="140" y="84"/>
                </a:lnTo>
                <a:lnTo>
                  <a:pt x="142" y="86"/>
                </a:lnTo>
                <a:lnTo>
                  <a:pt x="138" y="88"/>
                </a:lnTo>
                <a:lnTo>
                  <a:pt x="138" y="94"/>
                </a:lnTo>
                <a:lnTo>
                  <a:pt x="130" y="78"/>
                </a:lnTo>
                <a:lnTo>
                  <a:pt x="128" y="82"/>
                </a:lnTo>
                <a:lnTo>
                  <a:pt x="122" y="86"/>
                </a:lnTo>
                <a:lnTo>
                  <a:pt x="120" y="92"/>
                </a:lnTo>
                <a:lnTo>
                  <a:pt x="122" y="100"/>
                </a:lnTo>
                <a:lnTo>
                  <a:pt x="116" y="106"/>
                </a:lnTo>
                <a:lnTo>
                  <a:pt x="114" y="106"/>
                </a:lnTo>
                <a:lnTo>
                  <a:pt x="112" y="116"/>
                </a:lnTo>
                <a:lnTo>
                  <a:pt x="104" y="122"/>
                </a:lnTo>
                <a:lnTo>
                  <a:pt x="84" y="128"/>
                </a:lnTo>
                <a:lnTo>
                  <a:pt x="78" y="126"/>
                </a:lnTo>
                <a:lnTo>
                  <a:pt x="74" y="132"/>
                </a:lnTo>
                <a:lnTo>
                  <a:pt x="66" y="132"/>
                </a:lnTo>
                <a:lnTo>
                  <a:pt x="58" y="136"/>
                </a:lnTo>
                <a:lnTo>
                  <a:pt x="46" y="136"/>
                </a:lnTo>
                <a:lnTo>
                  <a:pt x="36" y="142"/>
                </a:lnTo>
                <a:lnTo>
                  <a:pt x="30" y="150"/>
                </a:lnTo>
                <a:lnTo>
                  <a:pt x="24" y="150"/>
                </a:lnTo>
                <a:lnTo>
                  <a:pt x="18" y="154"/>
                </a:lnTo>
                <a:lnTo>
                  <a:pt x="12" y="164"/>
                </a:lnTo>
                <a:lnTo>
                  <a:pt x="12" y="164"/>
                </a:lnTo>
                <a:lnTo>
                  <a:pt x="10" y="160"/>
                </a:lnTo>
                <a:lnTo>
                  <a:pt x="12" y="152"/>
                </a:lnTo>
                <a:lnTo>
                  <a:pt x="10" y="154"/>
                </a:lnTo>
                <a:lnTo>
                  <a:pt x="6" y="160"/>
                </a:lnTo>
                <a:lnTo>
                  <a:pt x="6" y="166"/>
                </a:lnTo>
                <a:lnTo>
                  <a:pt x="8" y="170"/>
                </a:lnTo>
                <a:lnTo>
                  <a:pt x="8" y="176"/>
                </a:lnTo>
                <a:lnTo>
                  <a:pt x="2" y="184"/>
                </a:lnTo>
                <a:lnTo>
                  <a:pt x="2" y="192"/>
                </a:lnTo>
                <a:lnTo>
                  <a:pt x="10" y="206"/>
                </a:lnTo>
                <a:lnTo>
                  <a:pt x="10" y="208"/>
                </a:lnTo>
                <a:lnTo>
                  <a:pt x="12" y="212"/>
                </a:lnTo>
                <a:lnTo>
                  <a:pt x="14" y="216"/>
                </a:lnTo>
                <a:lnTo>
                  <a:pt x="12" y="220"/>
                </a:lnTo>
                <a:lnTo>
                  <a:pt x="10" y="220"/>
                </a:lnTo>
                <a:lnTo>
                  <a:pt x="8" y="216"/>
                </a:lnTo>
                <a:lnTo>
                  <a:pt x="8" y="216"/>
                </a:lnTo>
                <a:lnTo>
                  <a:pt x="4" y="208"/>
                </a:lnTo>
                <a:lnTo>
                  <a:pt x="2" y="208"/>
                </a:lnTo>
                <a:lnTo>
                  <a:pt x="8" y="222"/>
                </a:lnTo>
                <a:lnTo>
                  <a:pt x="6" y="224"/>
                </a:lnTo>
                <a:lnTo>
                  <a:pt x="6" y="222"/>
                </a:lnTo>
                <a:lnTo>
                  <a:pt x="4" y="222"/>
                </a:lnTo>
                <a:lnTo>
                  <a:pt x="2" y="218"/>
                </a:lnTo>
                <a:lnTo>
                  <a:pt x="0" y="216"/>
                </a:lnTo>
                <a:lnTo>
                  <a:pt x="0" y="218"/>
                </a:lnTo>
                <a:lnTo>
                  <a:pt x="4" y="226"/>
                </a:lnTo>
                <a:lnTo>
                  <a:pt x="10" y="230"/>
                </a:lnTo>
                <a:lnTo>
                  <a:pt x="12" y="238"/>
                </a:lnTo>
                <a:lnTo>
                  <a:pt x="14" y="244"/>
                </a:lnTo>
                <a:lnTo>
                  <a:pt x="24" y="264"/>
                </a:lnTo>
                <a:lnTo>
                  <a:pt x="26" y="280"/>
                </a:lnTo>
                <a:lnTo>
                  <a:pt x="34" y="300"/>
                </a:lnTo>
                <a:lnTo>
                  <a:pt x="34" y="314"/>
                </a:lnTo>
                <a:lnTo>
                  <a:pt x="34" y="318"/>
                </a:lnTo>
                <a:lnTo>
                  <a:pt x="34" y="324"/>
                </a:lnTo>
                <a:lnTo>
                  <a:pt x="30" y="330"/>
                </a:lnTo>
                <a:lnTo>
                  <a:pt x="26" y="330"/>
                </a:lnTo>
                <a:lnTo>
                  <a:pt x="26" y="33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104"/>
          <p:cNvSpPr/>
          <p:nvPr/>
        </p:nvSpPr>
        <p:spPr>
          <a:xfrm>
            <a:off x="6739615" y="3435042"/>
            <a:ext cx="1129" cy="1088"/>
          </a:xfrm>
          <a:prstGeom prst="rect">
            <a:avLst/>
          </a:pr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104"/>
          <p:cNvSpPr/>
          <p:nvPr/>
        </p:nvSpPr>
        <p:spPr>
          <a:xfrm>
            <a:off x="6829884" y="3970286"/>
            <a:ext cx="6771" cy="2176"/>
          </a:xfrm>
          <a:custGeom>
            <a:rect b="b" l="l" r="r" t="t"/>
            <a:pathLst>
              <a:path extrusionOk="0" h="2" w="6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6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104"/>
          <p:cNvSpPr/>
          <p:nvPr/>
        </p:nvSpPr>
        <p:spPr>
          <a:xfrm>
            <a:off x="6006168" y="3883254"/>
            <a:ext cx="139919" cy="43516"/>
          </a:xfrm>
          <a:custGeom>
            <a:rect b="b" l="l" r="r" t="t"/>
            <a:pathLst>
              <a:path extrusionOk="0" h="40" w="124">
                <a:moveTo>
                  <a:pt x="90" y="32"/>
                </a:moveTo>
                <a:lnTo>
                  <a:pt x="86" y="34"/>
                </a:lnTo>
                <a:lnTo>
                  <a:pt x="80" y="30"/>
                </a:lnTo>
                <a:lnTo>
                  <a:pt x="74" y="32"/>
                </a:lnTo>
                <a:lnTo>
                  <a:pt x="58" y="24"/>
                </a:lnTo>
                <a:lnTo>
                  <a:pt x="46" y="24"/>
                </a:lnTo>
                <a:lnTo>
                  <a:pt x="42" y="26"/>
                </a:lnTo>
                <a:lnTo>
                  <a:pt x="32" y="22"/>
                </a:lnTo>
                <a:lnTo>
                  <a:pt x="22" y="22"/>
                </a:lnTo>
                <a:lnTo>
                  <a:pt x="14" y="18"/>
                </a:lnTo>
                <a:lnTo>
                  <a:pt x="16" y="16"/>
                </a:lnTo>
                <a:lnTo>
                  <a:pt x="2" y="12"/>
                </a:lnTo>
                <a:lnTo>
                  <a:pt x="0" y="8"/>
                </a:lnTo>
                <a:lnTo>
                  <a:pt x="2" y="10"/>
                </a:lnTo>
                <a:lnTo>
                  <a:pt x="4" y="10"/>
                </a:lnTo>
                <a:lnTo>
                  <a:pt x="10" y="2"/>
                </a:lnTo>
                <a:lnTo>
                  <a:pt x="12" y="0"/>
                </a:lnTo>
                <a:lnTo>
                  <a:pt x="22" y="2"/>
                </a:lnTo>
                <a:lnTo>
                  <a:pt x="28" y="0"/>
                </a:lnTo>
                <a:lnTo>
                  <a:pt x="30" y="4"/>
                </a:lnTo>
                <a:lnTo>
                  <a:pt x="40" y="6"/>
                </a:lnTo>
                <a:lnTo>
                  <a:pt x="44" y="12"/>
                </a:lnTo>
                <a:lnTo>
                  <a:pt x="48" y="12"/>
                </a:lnTo>
                <a:lnTo>
                  <a:pt x="56" y="12"/>
                </a:lnTo>
                <a:lnTo>
                  <a:pt x="68" y="14"/>
                </a:lnTo>
                <a:lnTo>
                  <a:pt x="70" y="14"/>
                </a:lnTo>
                <a:lnTo>
                  <a:pt x="72" y="8"/>
                </a:lnTo>
                <a:lnTo>
                  <a:pt x="76" y="8"/>
                </a:lnTo>
                <a:lnTo>
                  <a:pt x="78" y="10"/>
                </a:lnTo>
                <a:lnTo>
                  <a:pt x="84" y="10"/>
                </a:lnTo>
                <a:lnTo>
                  <a:pt x="90" y="14"/>
                </a:lnTo>
                <a:lnTo>
                  <a:pt x="96" y="14"/>
                </a:lnTo>
                <a:lnTo>
                  <a:pt x="100" y="18"/>
                </a:lnTo>
                <a:lnTo>
                  <a:pt x="100" y="22"/>
                </a:lnTo>
                <a:lnTo>
                  <a:pt x="104" y="24"/>
                </a:lnTo>
                <a:lnTo>
                  <a:pt x="116" y="24"/>
                </a:lnTo>
                <a:lnTo>
                  <a:pt x="122" y="26"/>
                </a:lnTo>
                <a:lnTo>
                  <a:pt x="120" y="34"/>
                </a:lnTo>
                <a:lnTo>
                  <a:pt x="124" y="40"/>
                </a:lnTo>
                <a:lnTo>
                  <a:pt x="120" y="38"/>
                </a:lnTo>
                <a:lnTo>
                  <a:pt x="106" y="32"/>
                </a:lnTo>
                <a:lnTo>
                  <a:pt x="98" y="34"/>
                </a:lnTo>
                <a:lnTo>
                  <a:pt x="90" y="32"/>
                </a:lnTo>
                <a:lnTo>
                  <a:pt x="90" y="3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104"/>
          <p:cNvSpPr/>
          <p:nvPr/>
        </p:nvSpPr>
        <p:spPr>
          <a:xfrm>
            <a:off x="6168655" y="3846267"/>
            <a:ext cx="4514" cy="10879"/>
          </a:xfrm>
          <a:custGeom>
            <a:rect b="b" l="l" r="r" t="t"/>
            <a:pathLst>
              <a:path extrusionOk="0" h="10" w="4">
                <a:moveTo>
                  <a:pt x="2" y="0"/>
                </a:moveTo>
                <a:lnTo>
                  <a:pt x="4" y="8"/>
                </a:lnTo>
                <a:lnTo>
                  <a:pt x="2" y="1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104"/>
          <p:cNvSpPr/>
          <p:nvPr/>
        </p:nvSpPr>
        <p:spPr>
          <a:xfrm>
            <a:off x="6186708" y="3633040"/>
            <a:ext cx="33851" cy="43516"/>
          </a:xfrm>
          <a:custGeom>
            <a:rect b="b" l="l" r="r" t="t"/>
            <a:pathLst>
              <a:path extrusionOk="0" h="40" w="30">
                <a:moveTo>
                  <a:pt x="28" y="0"/>
                </a:moveTo>
                <a:lnTo>
                  <a:pt x="30" y="0"/>
                </a:lnTo>
                <a:lnTo>
                  <a:pt x="30" y="4"/>
                </a:lnTo>
                <a:lnTo>
                  <a:pt x="30" y="12"/>
                </a:lnTo>
                <a:lnTo>
                  <a:pt x="20" y="20"/>
                </a:lnTo>
                <a:lnTo>
                  <a:pt x="20" y="24"/>
                </a:lnTo>
                <a:lnTo>
                  <a:pt x="8" y="34"/>
                </a:lnTo>
                <a:lnTo>
                  <a:pt x="0" y="40"/>
                </a:lnTo>
                <a:lnTo>
                  <a:pt x="0" y="40"/>
                </a:lnTo>
                <a:lnTo>
                  <a:pt x="2" y="34"/>
                </a:lnTo>
                <a:lnTo>
                  <a:pt x="8" y="28"/>
                </a:lnTo>
                <a:lnTo>
                  <a:pt x="20" y="14"/>
                </a:lnTo>
                <a:lnTo>
                  <a:pt x="24" y="12"/>
                </a:lnTo>
                <a:lnTo>
                  <a:pt x="26" y="6"/>
                </a:lnTo>
                <a:lnTo>
                  <a:pt x="26" y="8"/>
                </a:lnTo>
                <a:lnTo>
                  <a:pt x="28" y="8"/>
                </a:lnTo>
                <a:lnTo>
                  <a:pt x="26" y="6"/>
                </a:lnTo>
                <a:lnTo>
                  <a:pt x="28" y="0"/>
                </a:lnTo>
                <a:lnTo>
                  <a:pt x="2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104"/>
          <p:cNvSpPr/>
          <p:nvPr/>
        </p:nvSpPr>
        <p:spPr>
          <a:xfrm>
            <a:off x="6225074" y="3624336"/>
            <a:ext cx="2257" cy="4352"/>
          </a:xfrm>
          <a:custGeom>
            <a:rect b="b" l="l" r="r" t="t"/>
            <a:pathLst>
              <a:path extrusionOk="0" h="4" w="2">
                <a:moveTo>
                  <a:pt x="0" y="0"/>
                </a:moveTo>
                <a:lnTo>
                  <a:pt x="2" y="2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104"/>
          <p:cNvSpPr/>
          <p:nvPr/>
        </p:nvSpPr>
        <p:spPr>
          <a:xfrm>
            <a:off x="6225074" y="3619984"/>
            <a:ext cx="6771" cy="2176"/>
          </a:xfrm>
          <a:custGeom>
            <a:rect b="b" l="l" r="r" t="t"/>
            <a:pathLst>
              <a:path extrusionOk="0" h="2" w="6">
                <a:moveTo>
                  <a:pt x="0" y="0"/>
                </a:moveTo>
                <a:lnTo>
                  <a:pt x="6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104"/>
          <p:cNvSpPr/>
          <p:nvPr/>
        </p:nvSpPr>
        <p:spPr>
          <a:xfrm>
            <a:off x="6234101" y="3602578"/>
            <a:ext cx="15797" cy="17406"/>
          </a:xfrm>
          <a:custGeom>
            <a:rect b="b" l="l" r="r" t="t"/>
            <a:pathLst>
              <a:path extrusionOk="0" h="16" w="14">
                <a:moveTo>
                  <a:pt x="0" y="0"/>
                </a:moveTo>
                <a:lnTo>
                  <a:pt x="8" y="0"/>
                </a:lnTo>
                <a:lnTo>
                  <a:pt x="14" y="4"/>
                </a:lnTo>
                <a:lnTo>
                  <a:pt x="14" y="12"/>
                </a:lnTo>
                <a:lnTo>
                  <a:pt x="14" y="14"/>
                </a:lnTo>
                <a:lnTo>
                  <a:pt x="10" y="16"/>
                </a:lnTo>
                <a:lnTo>
                  <a:pt x="8" y="14"/>
                </a:lnTo>
                <a:lnTo>
                  <a:pt x="4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104"/>
          <p:cNvSpPr/>
          <p:nvPr/>
        </p:nvSpPr>
        <p:spPr>
          <a:xfrm>
            <a:off x="6225074" y="3524250"/>
            <a:ext cx="63189" cy="91383"/>
          </a:xfrm>
          <a:custGeom>
            <a:rect b="b" l="l" r="r" t="t"/>
            <a:pathLst>
              <a:path extrusionOk="0" h="84" w="56">
                <a:moveTo>
                  <a:pt x="32" y="2"/>
                </a:moveTo>
                <a:lnTo>
                  <a:pt x="34" y="4"/>
                </a:lnTo>
                <a:lnTo>
                  <a:pt x="32" y="8"/>
                </a:lnTo>
                <a:lnTo>
                  <a:pt x="32" y="16"/>
                </a:lnTo>
                <a:lnTo>
                  <a:pt x="36" y="22"/>
                </a:lnTo>
                <a:lnTo>
                  <a:pt x="36" y="24"/>
                </a:lnTo>
                <a:lnTo>
                  <a:pt x="30" y="34"/>
                </a:lnTo>
                <a:lnTo>
                  <a:pt x="24" y="38"/>
                </a:lnTo>
                <a:lnTo>
                  <a:pt x="22" y="46"/>
                </a:lnTo>
                <a:lnTo>
                  <a:pt x="20" y="46"/>
                </a:lnTo>
                <a:lnTo>
                  <a:pt x="24" y="54"/>
                </a:lnTo>
                <a:lnTo>
                  <a:pt x="24" y="58"/>
                </a:lnTo>
                <a:lnTo>
                  <a:pt x="26" y="62"/>
                </a:lnTo>
                <a:lnTo>
                  <a:pt x="28" y="66"/>
                </a:lnTo>
                <a:lnTo>
                  <a:pt x="32" y="64"/>
                </a:lnTo>
                <a:lnTo>
                  <a:pt x="32" y="62"/>
                </a:lnTo>
                <a:lnTo>
                  <a:pt x="38" y="60"/>
                </a:lnTo>
                <a:lnTo>
                  <a:pt x="42" y="62"/>
                </a:lnTo>
                <a:lnTo>
                  <a:pt x="44" y="68"/>
                </a:lnTo>
                <a:lnTo>
                  <a:pt x="46" y="66"/>
                </a:lnTo>
                <a:lnTo>
                  <a:pt x="46" y="64"/>
                </a:lnTo>
                <a:lnTo>
                  <a:pt x="54" y="66"/>
                </a:lnTo>
                <a:lnTo>
                  <a:pt x="54" y="68"/>
                </a:lnTo>
                <a:lnTo>
                  <a:pt x="50" y="70"/>
                </a:lnTo>
                <a:lnTo>
                  <a:pt x="50" y="72"/>
                </a:lnTo>
                <a:lnTo>
                  <a:pt x="54" y="74"/>
                </a:lnTo>
                <a:lnTo>
                  <a:pt x="54" y="76"/>
                </a:lnTo>
                <a:lnTo>
                  <a:pt x="56" y="78"/>
                </a:lnTo>
                <a:lnTo>
                  <a:pt x="56" y="84"/>
                </a:lnTo>
                <a:lnTo>
                  <a:pt x="54" y="80"/>
                </a:lnTo>
                <a:lnTo>
                  <a:pt x="56" y="80"/>
                </a:lnTo>
                <a:lnTo>
                  <a:pt x="52" y="80"/>
                </a:lnTo>
                <a:lnTo>
                  <a:pt x="46" y="76"/>
                </a:lnTo>
                <a:lnTo>
                  <a:pt x="44" y="72"/>
                </a:lnTo>
                <a:lnTo>
                  <a:pt x="38" y="66"/>
                </a:lnTo>
                <a:lnTo>
                  <a:pt x="36" y="66"/>
                </a:lnTo>
                <a:lnTo>
                  <a:pt x="38" y="74"/>
                </a:lnTo>
                <a:lnTo>
                  <a:pt x="28" y="66"/>
                </a:lnTo>
                <a:lnTo>
                  <a:pt x="24" y="66"/>
                </a:lnTo>
                <a:lnTo>
                  <a:pt x="20" y="70"/>
                </a:lnTo>
                <a:lnTo>
                  <a:pt x="18" y="70"/>
                </a:lnTo>
                <a:lnTo>
                  <a:pt x="14" y="66"/>
                </a:lnTo>
                <a:lnTo>
                  <a:pt x="12" y="66"/>
                </a:lnTo>
                <a:lnTo>
                  <a:pt x="10" y="62"/>
                </a:lnTo>
                <a:lnTo>
                  <a:pt x="14" y="54"/>
                </a:lnTo>
                <a:lnTo>
                  <a:pt x="10" y="54"/>
                </a:lnTo>
                <a:lnTo>
                  <a:pt x="10" y="58"/>
                </a:lnTo>
                <a:lnTo>
                  <a:pt x="6" y="54"/>
                </a:lnTo>
                <a:lnTo>
                  <a:pt x="4" y="54"/>
                </a:lnTo>
                <a:lnTo>
                  <a:pt x="4" y="50"/>
                </a:lnTo>
                <a:lnTo>
                  <a:pt x="0" y="34"/>
                </a:lnTo>
                <a:lnTo>
                  <a:pt x="2" y="34"/>
                </a:lnTo>
                <a:lnTo>
                  <a:pt x="4" y="36"/>
                </a:lnTo>
                <a:lnTo>
                  <a:pt x="6" y="34"/>
                </a:lnTo>
                <a:lnTo>
                  <a:pt x="8" y="10"/>
                </a:lnTo>
                <a:lnTo>
                  <a:pt x="10" y="2"/>
                </a:lnTo>
                <a:lnTo>
                  <a:pt x="12" y="0"/>
                </a:lnTo>
                <a:lnTo>
                  <a:pt x="20" y="2"/>
                </a:lnTo>
                <a:lnTo>
                  <a:pt x="24" y="4"/>
                </a:lnTo>
                <a:lnTo>
                  <a:pt x="28" y="4"/>
                </a:lnTo>
                <a:lnTo>
                  <a:pt x="30" y="2"/>
                </a:lnTo>
                <a:lnTo>
                  <a:pt x="32" y="0"/>
                </a:lnTo>
                <a:lnTo>
                  <a:pt x="32" y="2"/>
                </a:lnTo>
                <a:lnTo>
                  <a:pt x="3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104"/>
          <p:cNvSpPr/>
          <p:nvPr/>
        </p:nvSpPr>
        <p:spPr>
          <a:xfrm>
            <a:off x="6256668" y="3578645"/>
            <a:ext cx="2257" cy="4352"/>
          </a:xfrm>
          <a:custGeom>
            <a:rect b="b" l="l" r="r" t="t"/>
            <a:pathLst>
              <a:path extrusionOk="0" h="4" w="2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104"/>
          <p:cNvSpPr/>
          <p:nvPr/>
        </p:nvSpPr>
        <p:spPr>
          <a:xfrm>
            <a:off x="6254411" y="3600403"/>
            <a:ext cx="4514" cy="4352"/>
          </a:xfrm>
          <a:custGeom>
            <a:rect b="b" l="l" r="r" t="t"/>
            <a:pathLst>
              <a:path extrusionOk="0" h="4" w="4">
                <a:moveTo>
                  <a:pt x="0" y="4"/>
                </a:moveTo>
                <a:lnTo>
                  <a:pt x="0" y="0"/>
                </a:lnTo>
                <a:lnTo>
                  <a:pt x="4" y="2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04"/>
          <p:cNvSpPr/>
          <p:nvPr/>
        </p:nvSpPr>
        <p:spPr>
          <a:xfrm>
            <a:off x="6256668" y="3613457"/>
            <a:ext cx="2257" cy="8703"/>
          </a:xfrm>
          <a:custGeom>
            <a:rect b="b" l="l" r="r" t="t"/>
            <a:pathLst>
              <a:path extrusionOk="0" h="8" w="2">
                <a:moveTo>
                  <a:pt x="0" y="4"/>
                </a:moveTo>
                <a:lnTo>
                  <a:pt x="0" y="0"/>
                </a:lnTo>
                <a:lnTo>
                  <a:pt x="2" y="0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04"/>
          <p:cNvSpPr/>
          <p:nvPr/>
        </p:nvSpPr>
        <p:spPr>
          <a:xfrm>
            <a:off x="6263439" y="3615633"/>
            <a:ext cx="4514" cy="4352"/>
          </a:xfrm>
          <a:custGeom>
            <a:rect b="b" l="l" r="r" t="t"/>
            <a:pathLst>
              <a:path extrusionOk="0" h="4" w="4">
                <a:moveTo>
                  <a:pt x="0" y="2"/>
                </a:moveTo>
                <a:lnTo>
                  <a:pt x="2" y="0"/>
                </a:lnTo>
                <a:lnTo>
                  <a:pt x="4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104"/>
          <p:cNvSpPr/>
          <p:nvPr/>
        </p:nvSpPr>
        <p:spPr>
          <a:xfrm>
            <a:off x="6276979" y="3615633"/>
            <a:ext cx="11284" cy="10879"/>
          </a:xfrm>
          <a:custGeom>
            <a:rect b="b" l="l" r="r" t="t"/>
            <a:pathLst>
              <a:path extrusionOk="0" h="10" w="10">
                <a:moveTo>
                  <a:pt x="0" y="0"/>
                </a:moveTo>
                <a:lnTo>
                  <a:pt x="10" y="6"/>
                </a:lnTo>
                <a:lnTo>
                  <a:pt x="10" y="10"/>
                </a:lnTo>
                <a:lnTo>
                  <a:pt x="6" y="8"/>
                </a:lnTo>
                <a:lnTo>
                  <a:pt x="4" y="4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104"/>
          <p:cNvSpPr/>
          <p:nvPr/>
        </p:nvSpPr>
        <p:spPr>
          <a:xfrm>
            <a:off x="6292777" y="3615633"/>
            <a:ext cx="20310" cy="21758"/>
          </a:xfrm>
          <a:custGeom>
            <a:rect b="b" l="l" r="r" t="t"/>
            <a:pathLst>
              <a:path extrusionOk="0" h="20" w="18">
                <a:moveTo>
                  <a:pt x="0" y="0"/>
                </a:moveTo>
                <a:lnTo>
                  <a:pt x="8" y="0"/>
                </a:lnTo>
                <a:lnTo>
                  <a:pt x="12" y="0"/>
                </a:lnTo>
                <a:lnTo>
                  <a:pt x="16" y="4"/>
                </a:lnTo>
                <a:lnTo>
                  <a:pt x="16" y="14"/>
                </a:lnTo>
                <a:lnTo>
                  <a:pt x="18" y="20"/>
                </a:lnTo>
                <a:lnTo>
                  <a:pt x="12" y="20"/>
                </a:lnTo>
                <a:lnTo>
                  <a:pt x="8" y="14"/>
                </a:lnTo>
                <a:lnTo>
                  <a:pt x="8" y="10"/>
                </a:lnTo>
                <a:lnTo>
                  <a:pt x="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104"/>
          <p:cNvSpPr/>
          <p:nvPr/>
        </p:nvSpPr>
        <p:spPr>
          <a:xfrm>
            <a:off x="6256668" y="3624336"/>
            <a:ext cx="18054" cy="21758"/>
          </a:xfrm>
          <a:custGeom>
            <a:rect b="b" l="l" r="r" t="t"/>
            <a:pathLst>
              <a:path extrusionOk="0" h="20" w="16">
                <a:moveTo>
                  <a:pt x="0" y="0"/>
                </a:moveTo>
                <a:lnTo>
                  <a:pt x="2" y="2"/>
                </a:lnTo>
                <a:lnTo>
                  <a:pt x="6" y="4"/>
                </a:lnTo>
                <a:lnTo>
                  <a:pt x="16" y="6"/>
                </a:lnTo>
                <a:lnTo>
                  <a:pt x="14" y="12"/>
                </a:lnTo>
                <a:lnTo>
                  <a:pt x="8" y="16"/>
                </a:lnTo>
                <a:lnTo>
                  <a:pt x="2" y="18"/>
                </a:lnTo>
                <a:lnTo>
                  <a:pt x="0" y="20"/>
                </a:lnTo>
                <a:lnTo>
                  <a:pt x="0" y="16"/>
                </a:lnTo>
                <a:lnTo>
                  <a:pt x="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104"/>
          <p:cNvSpPr/>
          <p:nvPr/>
        </p:nvSpPr>
        <p:spPr>
          <a:xfrm>
            <a:off x="6263439" y="3639566"/>
            <a:ext cx="18054" cy="28285"/>
          </a:xfrm>
          <a:custGeom>
            <a:rect b="b" l="l" r="r" t="t"/>
            <a:pathLst>
              <a:path extrusionOk="0" h="26" w="16">
                <a:moveTo>
                  <a:pt x="8" y="2"/>
                </a:moveTo>
                <a:lnTo>
                  <a:pt x="10" y="0"/>
                </a:lnTo>
                <a:lnTo>
                  <a:pt x="14" y="0"/>
                </a:lnTo>
                <a:lnTo>
                  <a:pt x="16" y="2"/>
                </a:lnTo>
                <a:lnTo>
                  <a:pt x="10" y="14"/>
                </a:lnTo>
                <a:lnTo>
                  <a:pt x="12" y="24"/>
                </a:lnTo>
                <a:lnTo>
                  <a:pt x="8" y="26"/>
                </a:lnTo>
                <a:lnTo>
                  <a:pt x="0" y="16"/>
                </a:lnTo>
                <a:lnTo>
                  <a:pt x="2" y="14"/>
                </a:lnTo>
                <a:lnTo>
                  <a:pt x="4" y="12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104"/>
          <p:cNvSpPr/>
          <p:nvPr/>
        </p:nvSpPr>
        <p:spPr>
          <a:xfrm>
            <a:off x="6292777" y="3630863"/>
            <a:ext cx="13541" cy="21758"/>
          </a:xfrm>
          <a:custGeom>
            <a:rect b="b" l="l" r="r" t="t"/>
            <a:pathLst>
              <a:path extrusionOk="0" h="20" w="12">
                <a:moveTo>
                  <a:pt x="0" y="0"/>
                </a:moveTo>
                <a:lnTo>
                  <a:pt x="2" y="2"/>
                </a:lnTo>
                <a:lnTo>
                  <a:pt x="8" y="2"/>
                </a:lnTo>
                <a:lnTo>
                  <a:pt x="8" y="4"/>
                </a:lnTo>
                <a:lnTo>
                  <a:pt x="8" y="10"/>
                </a:lnTo>
                <a:lnTo>
                  <a:pt x="12" y="18"/>
                </a:lnTo>
                <a:lnTo>
                  <a:pt x="10" y="18"/>
                </a:lnTo>
                <a:lnTo>
                  <a:pt x="8" y="20"/>
                </a:lnTo>
                <a:lnTo>
                  <a:pt x="6" y="16"/>
                </a:lnTo>
                <a:lnTo>
                  <a:pt x="4" y="8"/>
                </a:lnTo>
                <a:lnTo>
                  <a:pt x="2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104"/>
          <p:cNvSpPr/>
          <p:nvPr/>
        </p:nvSpPr>
        <p:spPr>
          <a:xfrm>
            <a:off x="6279236" y="3635215"/>
            <a:ext cx="9027" cy="26109"/>
          </a:xfrm>
          <a:custGeom>
            <a:rect b="b" l="l" r="r" t="t"/>
            <a:pathLst>
              <a:path extrusionOk="0" h="24" w="8">
                <a:moveTo>
                  <a:pt x="8" y="0"/>
                </a:moveTo>
                <a:lnTo>
                  <a:pt x="8" y="10"/>
                </a:lnTo>
                <a:lnTo>
                  <a:pt x="4" y="14"/>
                </a:lnTo>
                <a:lnTo>
                  <a:pt x="0" y="24"/>
                </a:lnTo>
                <a:lnTo>
                  <a:pt x="0" y="18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104"/>
          <p:cNvSpPr/>
          <p:nvPr/>
        </p:nvSpPr>
        <p:spPr>
          <a:xfrm>
            <a:off x="6286006" y="3650445"/>
            <a:ext cx="11284" cy="8703"/>
          </a:xfrm>
          <a:custGeom>
            <a:rect b="b" l="l" r="r" t="t"/>
            <a:pathLst>
              <a:path extrusionOk="0" h="8" w="10">
                <a:moveTo>
                  <a:pt x="0" y="4"/>
                </a:moveTo>
                <a:lnTo>
                  <a:pt x="4" y="0"/>
                </a:lnTo>
                <a:lnTo>
                  <a:pt x="10" y="0"/>
                </a:lnTo>
                <a:lnTo>
                  <a:pt x="8" y="6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104"/>
          <p:cNvSpPr/>
          <p:nvPr/>
        </p:nvSpPr>
        <p:spPr>
          <a:xfrm>
            <a:off x="6256668" y="3656973"/>
            <a:ext cx="69959" cy="60922"/>
          </a:xfrm>
          <a:custGeom>
            <a:rect b="b" l="l" r="r" t="t"/>
            <a:pathLst>
              <a:path extrusionOk="0" h="56" w="62">
                <a:moveTo>
                  <a:pt x="46" y="0"/>
                </a:moveTo>
                <a:lnTo>
                  <a:pt x="48" y="0"/>
                </a:lnTo>
                <a:lnTo>
                  <a:pt x="58" y="8"/>
                </a:lnTo>
                <a:lnTo>
                  <a:pt x="58" y="12"/>
                </a:lnTo>
                <a:lnTo>
                  <a:pt x="56" y="16"/>
                </a:lnTo>
                <a:lnTo>
                  <a:pt x="58" y="16"/>
                </a:lnTo>
                <a:lnTo>
                  <a:pt x="62" y="30"/>
                </a:lnTo>
                <a:lnTo>
                  <a:pt x="62" y="34"/>
                </a:lnTo>
                <a:lnTo>
                  <a:pt x="58" y="40"/>
                </a:lnTo>
                <a:lnTo>
                  <a:pt x="58" y="46"/>
                </a:lnTo>
                <a:lnTo>
                  <a:pt x="56" y="44"/>
                </a:lnTo>
                <a:lnTo>
                  <a:pt x="56" y="36"/>
                </a:lnTo>
                <a:lnTo>
                  <a:pt x="52" y="32"/>
                </a:lnTo>
                <a:lnTo>
                  <a:pt x="50" y="32"/>
                </a:lnTo>
                <a:lnTo>
                  <a:pt x="48" y="38"/>
                </a:lnTo>
                <a:lnTo>
                  <a:pt x="46" y="42"/>
                </a:lnTo>
                <a:lnTo>
                  <a:pt x="50" y="48"/>
                </a:lnTo>
                <a:lnTo>
                  <a:pt x="48" y="56"/>
                </a:lnTo>
                <a:lnTo>
                  <a:pt x="46" y="54"/>
                </a:lnTo>
                <a:lnTo>
                  <a:pt x="44" y="50"/>
                </a:lnTo>
                <a:lnTo>
                  <a:pt x="40" y="52"/>
                </a:lnTo>
                <a:lnTo>
                  <a:pt x="32" y="48"/>
                </a:lnTo>
                <a:lnTo>
                  <a:pt x="30" y="46"/>
                </a:lnTo>
                <a:lnTo>
                  <a:pt x="28" y="36"/>
                </a:lnTo>
                <a:lnTo>
                  <a:pt x="30" y="30"/>
                </a:lnTo>
                <a:lnTo>
                  <a:pt x="24" y="26"/>
                </a:lnTo>
                <a:lnTo>
                  <a:pt x="22" y="26"/>
                </a:lnTo>
                <a:lnTo>
                  <a:pt x="20" y="30"/>
                </a:lnTo>
                <a:lnTo>
                  <a:pt x="16" y="30"/>
                </a:lnTo>
                <a:lnTo>
                  <a:pt x="16" y="28"/>
                </a:lnTo>
                <a:lnTo>
                  <a:pt x="14" y="32"/>
                </a:lnTo>
                <a:lnTo>
                  <a:pt x="12" y="28"/>
                </a:lnTo>
                <a:lnTo>
                  <a:pt x="10" y="28"/>
                </a:lnTo>
                <a:lnTo>
                  <a:pt x="6" y="30"/>
                </a:lnTo>
                <a:lnTo>
                  <a:pt x="4" y="38"/>
                </a:lnTo>
                <a:lnTo>
                  <a:pt x="0" y="38"/>
                </a:lnTo>
                <a:lnTo>
                  <a:pt x="0" y="34"/>
                </a:lnTo>
                <a:lnTo>
                  <a:pt x="2" y="26"/>
                </a:lnTo>
                <a:lnTo>
                  <a:pt x="6" y="22"/>
                </a:lnTo>
                <a:lnTo>
                  <a:pt x="12" y="20"/>
                </a:lnTo>
                <a:lnTo>
                  <a:pt x="14" y="18"/>
                </a:lnTo>
                <a:lnTo>
                  <a:pt x="20" y="14"/>
                </a:lnTo>
                <a:lnTo>
                  <a:pt x="24" y="16"/>
                </a:lnTo>
                <a:lnTo>
                  <a:pt x="26" y="18"/>
                </a:lnTo>
                <a:lnTo>
                  <a:pt x="24" y="22"/>
                </a:lnTo>
                <a:lnTo>
                  <a:pt x="30" y="20"/>
                </a:lnTo>
                <a:lnTo>
                  <a:pt x="32" y="16"/>
                </a:lnTo>
                <a:lnTo>
                  <a:pt x="34" y="16"/>
                </a:lnTo>
                <a:lnTo>
                  <a:pt x="36" y="16"/>
                </a:lnTo>
                <a:lnTo>
                  <a:pt x="38" y="10"/>
                </a:lnTo>
                <a:lnTo>
                  <a:pt x="42" y="12"/>
                </a:lnTo>
                <a:lnTo>
                  <a:pt x="48" y="10"/>
                </a:lnTo>
                <a:lnTo>
                  <a:pt x="46" y="0"/>
                </a:lnTo>
                <a:lnTo>
                  <a:pt x="4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104"/>
          <p:cNvSpPr/>
          <p:nvPr/>
        </p:nvSpPr>
        <p:spPr>
          <a:xfrm>
            <a:off x="6254411" y="3700489"/>
            <a:ext cx="6771" cy="4352"/>
          </a:xfrm>
          <a:custGeom>
            <a:rect b="b" l="l" r="r" t="t"/>
            <a:pathLst>
              <a:path extrusionOk="0" h="4" w="6">
                <a:moveTo>
                  <a:pt x="0" y="2"/>
                </a:moveTo>
                <a:lnTo>
                  <a:pt x="4" y="0"/>
                </a:lnTo>
                <a:lnTo>
                  <a:pt x="6" y="2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104"/>
          <p:cNvSpPr/>
          <p:nvPr/>
        </p:nvSpPr>
        <p:spPr>
          <a:xfrm>
            <a:off x="6240871" y="3711367"/>
            <a:ext cx="9027" cy="2176"/>
          </a:xfrm>
          <a:custGeom>
            <a:rect b="b" l="l" r="r" t="t"/>
            <a:pathLst>
              <a:path extrusionOk="0" h="2" w="8">
                <a:moveTo>
                  <a:pt x="0" y="2"/>
                </a:moveTo>
                <a:lnTo>
                  <a:pt x="2" y="0"/>
                </a:lnTo>
                <a:lnTo>
                  <a:pt x="8" y="0"/>
                </a:lnTo>
                <a:lnTo>
                  <a:pt x="6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104"/>
          <p:cNvSpPr/>
          <p:nvPr/>
        </p:nvSpPr>
        <p:spPr>
          <a:xfrm>
            <a:off x="6225074" y="3722247"/>
            <a:ext cx="6771" cy="4352"/>
          </a:xfrm>
          <a:custGeom>
            <a:rect b="b" l="l" r="r" t="t"/>
            <a:pathLst>
              <a:path extrusionOk="0" h="4" w="6">
                <a:moveTo>
                  <a:pt x="0" y="4"/>
                </a:moveTo>
                <a:lnTo>
                  <a:pt x="2" y="0"/>
                </a:lnTo>
                <a:lnTo>
                  <a:pt x="4" y="0"/>
                </a:lnTo>
                <a:lnTo>
                  <a:pt x="6" y="2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104"/>
          <p:cNvSpPr/>
          <p:nvPr/>
        </p:nvSpPr>
        <p:spPr>
          <a:xfrm>
            <a:off x="6615493" y="3578645"/>
            <a:ext cx="2257" cy="1088"/>
          </a:xfrm>
          <a:custGeom>
            <a:rect b="b" l="l" r="r" t="t"/>
            <a:pathLst>
              <a:path extrusionOk="0" h="120000"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104"/>
          <p:cNvSpPr/>
          <p:nvPr/>
        </p:nvSpPr>
        <p:spPr>
          <a:xfrm>
            <a:off x="6601952" y="3600403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104"/>
          <p:cNvSpPr/>
          <p:nvPr/>
        </p:nvSpPr>
        <p:spPr>
          <a:xfrm>
            <a:off x="6448493" y="3687434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104"/>
          <p:cNvSpPr/>
          <p:nvPr/>
        </p:nvSpPr>
        <p:spPr>
          <a:xfrm>
            <a:off x="6502654" y="3659149"/>
            <a:ext cx="1129" cy="1088"/>
          </a:xfrm>
          <a:prstGeom prst="rect">
            <a:avLst/>
          </a:pr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104"/>
          <p:cNvSpPr/>
          <p:nvPr/>
        </p:nvSpPr>
        <p:spPr>
          <a:xfrm>
            <a:off x="6805060" y="3696137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104"/>
          <p:cNvSpPr/>
          <p:nvPr/>
        </p:nvSpPr>
        <p:spPr>
          <a:xfrm>
            <a:off x="6877277" y="3720071"/>
            <a:ext cx="2257" cy="2176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104"/>
          <p:cNvSpPr/>
          <p:nvPr/>
        </p:nvSpPr>
        <p:spPr>
          <a:xfrm>
            <a:off x="6631291" y="3826685"/>
            <a:ext cx="6771" cy="4352"/>
          </a:xfrm>
          <a:custGeom>
            <a:rect b="b" l="l" r="r" t="t"/>
            <a:pathLst>
              <a:path extrusionOk="0" h="4" w="6">
                <a:moveTo>
                  <a:pt x="0" y="0"/>
                </a:moveTo>
                <a:lnTo>
                  <a:pt x="6" y="0"/>
                </a:lnTo>
                <a:lnTo>
                  <a:pt x="6" y="4"/>
                </a:lnTo>
                <a:lnTo>
                  <a:pt x="2" y="2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104"/>
          <p:cNvSpPr/>
          <p:nvPr/>
        </p:nvSpPr>
        <p:spPr>
          <a:xfrm>
            <a:off x="6676425" y="3817982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104"/>
          <p:cNvSpPr/>
          <p:nvPr/>
        </p:nvSpPr>
        <p:spPr>
          <a:xfrm>
            <a:off x="6683196" y="3833212"/>
            <a:ext cx="6771" cy="4352"/>
          </a:xfrm>
          <a:custGeom>
            <a:rect b="b" l="l" r="r" t="t"/>
            <a:pathLst>
              <a:path extrusionOk="0" h="4" w="6">
                <a:moveTo>
                  <a:pt x="0" y="0"/>
                </a:moveTo>
                <a:lnTo>
                  <a:pt x="4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104"/>
          <p:cNvSpPr/>
          <p:nvPr/>
        </p:nvSpPr>
        <p:spPr>
          <a:xfrm>
            <a:off x="6694479" y="3837564"/>
            <a:ext cx="36108" cy="30461"/>
          </a:xfrm>
          <a:custGeom>
            <a:rect b="b" l="l" r="r" t="t"/>
            <a:pathLst>
              <a:path extrusionOk="0" h="28" w="32">
                <a:moveTo>
                  <a:pt x="0" y="0"/>
                </a:moveTo>
                <a:lnTo>
                  <a:pt x="14" y="6"/>
                </a:lnTo>
                <a:lnTo>
                  <a:pt x="16" y="8"/>
                </a:lnTo>
                <a:lnTo>
                  <a:pt x="26" y="16"/>
                </a:lnTo>
                <a:lnTo>
                  <a:pt x="30" y="16"/>
                </a:lnTo>
                <a:lnTo>
                  <a:pt x="32" y="22"/>
                </a:lnTo>
                <a:lnTo>
                  <a:pt x="30" y="28"/>
                </a:lnTo>
                <a:lnTo>
                  <a:pt x="28" y="28"/>
                </a:lnTo>
                <a:lnTo>
                  <a:pt x="24" y="16"/>
                </a:lnTo>
                <a:lnTo>
                  <a:pt x="22" y="1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104"/>
          <p:cNvSpPr/>
          <p:nvPr/>
        </p:nvSpPr>
        <p:spPr>
          <a:xfrm>
            <a:off x="6638060" y="3874552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104"/>
          <p:cNvSpPr/>
          <p:nvPr/>
        </p:nvSpPr>
        <p:spPr>
          <a:xfrm>
            <a:off x="6649344" y="3878904"/>
            <a:ext cx="4514" cy="4352"/>
          </a:xfrm>
          <a:custGeom>
            <a:rect b="b" l="l" r="r" t="t"/>
            <a:pathLst>
              <a:path extrusionOk="0" h="4" w="4">
                <a:moveTo>
                  <a:pt x="0" y="0"/>
                </a:moveTo>
                <a:lnTo>
                  <a:pt x="4" y="0"/>
                </a:lnTo>
                <a:lnTo>
                  <a:pt x="4" y="4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104"/>
          <p:cNvSpPr/>
          <p:nvPr/>
        </p:nvSpPr>
        <p:spPr>
          <a:xfrm>
            <a:off x="6656115" y="3859322"/>
            <a:ext cx="63189" cy="30461"/>
          </a:xfrm>
          <a:custGeom>
            <a:rect b="b" l="l" r="r" t="t"/>
            <a:pathLst>
              <a:path extrusionOk="0" h="28" w="56">
                <a:moveTo>
                  <a:pt x="0" y="18"/>
                </a:moveTo>
                <a:lnTo>
                  <a:pt x="2" y="16"/>
                </a:lnTo>
                <a:lnTo>
                  <a:pt x="14" y="18"/>
                </a:lnTo>
                <a:lnTo>
                  <a:pt x="20" y="18"/>
                </a:lnTo>
                <a:lnTo>
                  <a:pt x="22" y="16"/>
                </a:lnTo>
                <a:lnTo>
                  <a:pt x="24" y="12"/>
                </a:lnTo>
                <a:lnTo>
                  <a:pt x="24" y="16"/>
                </a:lnTo>
                <a:lnTo>
                  <a:pt x="34" y="18"/>
                </a:lnTo>
                <a:lnTo>
                  <a:pt x="40" y="12"/>
                </a:lnTo>
                <a:lnTo>
                  <a:pt x="46" y="8"/>
                </a:lnTo>
                <a:lnTo>
                  <a:pt x="44" y="0"/>
                </a:lnTo>
                <a:lnTo>
                  <a:pt x="52" y="0"/>
                </a:lnTo>
                <a:lnTo>
                  <a:pt x="56" y="4"/>
                </a:lnTo>
                <a:lnTo>
                  <a:pt x="54" y="8"/>
                </a:lnTo>
                <a:lnTo>
                  <a:pt x="52" y="10"/>
                </a:lnTo>
                <a:lnTo>
                  <a:pt x="52" y="14"/>
                </a:lnTo>
                <a:lnTo>
                  <a:pt x="50" y="18"/>
                </a:lnTo>
                <a:lnTo>
                  <a:pt x="46" y="18"/>
                </a:lnTo>
                <a:lnTo>
                  <a:pt x="42" y="24"/>
                </a:lnTo>
                <a:lnTo>
                  <a:pt x="34" y="28"/>
                </a:lnTo>
                <a:lnTo>
                  <a:pt x="20" y="28"/>
                </a:lnTo>
                <a:lnTo>
                  <a:pt x="16" y="26"/>
                </a:lnTo>
                <a:lnTo>
                  <a:pt x="12" y="26"/>
                </a:lnTo>
                <a:lnTo>
                  <a:pt x="4" y="22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104"/>
          <p:cNvSpPr/>
          <p:nvPr/>
        </p:nvSpPr>
        <p:spPr>
          <a:xfrm>
            <a:off x="6750899" y="3870201"/>
            <a:ext cx="2257" cy="4352"/>
          </a:xfrm>
          <a:custGeom>
            <a:rect b="b" l="l" r="r" t="t"/>
            <a:pathLst>
              <a:path extrusionOk="0" h="4" w="2">
                <a:moveTo>
                  <a:pt x="0" y="0"/>
                </a:move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104"/>
          <p:cNvSpPr/>
          <p:nvPr/>
        </p:nvSpPr>
        <p:spPr>
          <a:xfrm>
            <a:off x="6753155" y="3876729"/>
            <a:ext cx="18054" cy="21758"/>
          </a:xfrm>
          <a:custGeom>
            <a:rect b="b" l="l" r="r" t="t"/>
            <a:pathLst>
              <a:path extrusionOk="0" h="20" w="16">
                <a:moveTo>
                  <a:pt x="0" y="0"/>
                </a:moveTo>
                <a:lnTo>
                  <a:pt x="4" y="0"/>
                </a:lnTo>
                <a:lnTo>
                  <a:pt x="16" y="14"/>
                </a:lnTo>
                <a:lnTo>
                  <a:pt x="16" y="18"/>
                </a:lnTo>
                <a:lnTo>
                  <a:pt x="12" y="20"/>
                </a:lnTo>
                <a:lnTo>
                  <a:pt x="8" y="16"/>
                </a:lnTo>
                <a:lnTo>
                  <a:pt x="6" y="12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104"/>
          <p:cNvSpPr/>
          <p:nvPr/>
        </p:nvSpPr>
        <p:spPr>
          <a:xfrm>
            <a:off x="6780236" y="3894134"/>
            <a:ext cx="15797" cy="10879"/>
          </a:xfrm>
          <a:custGeom>
            <a:rect b="b" l="l" r="r" t="t"/>
            <a:pathLst>
              <a:path extrusionOk="0" h="10" w="14">
                <a:moveTo>
                  <a:pt x="0" y="0"/>
                </a:moveTo>
                <a:lnTo>
                  <a:pt x="6" y="2"/>
                </a:lnTo>
                <a:lnTo>
                  <a:pt x="14" y="10"/>
                </a:lnTo>
                <a:lnTo>
                  <a:pt x="6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104"/>
          <p:cNvSpPr/>
          <p:nvPr/>
        </p:nvSpPr>
        <p:spPr>
          <a:xfrm>
            <a:off x="6780236" y="3907189"/>
            <a:ext cx="4514" cy="6528"/>
          </a:xfrm>
          <a:custGeom>
            <a:rect b="b" l="l" r="r" t="t"/>
            <a:pathLst>
              <a:path extrusionOk="0" h="6" w="4">
                <a:moveTo>
                  <a:pt x="0" y="0"/>
                </a:moveTo>
                <a:lnTo>
                  <a:pt x="4" y="2"/>
                </a:lnTo>
                <a:lnTo>
                  <a:pt x="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104"/>
          <p:cNvSpPr/>
          <p:nvPr/>
        </p:nvSpPr>
        <p:spPr>
          <a:xfrm>
            <a:off x="6787007" y="3911540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2" y="4"/>
                </a:lnTo>
                <a:lnTo>
                  <a:pt x="2" y="4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104"/>
          <p:cNvSpPr/>
          <p:nvPr/>
        </p:nvSpPr>
        <p:spPr>
          <a:xfrm>
            <a:off x="6791520" y="3913716"/>
            <a:ext cx="9027" cy="8703"/>
          </a:xfrm>
          <a:custGeom>
            <a:rect b="b" l="l" r="r" t="t"/>
            <a:pathLst>
              <a:path extrusionOk="0" h="8" w="8">
                <a:moveTo>
                  <a:pt x="0" y="4"/>
                </a:moveTo>
                <a:lnTo>
                  <a:pt x="0" y="0"/>
                </a:lnTo>
                <a:lnTo>
                  <a:pt x="4" y="0"/>
                </a:lnTo>
                <a:lnTo>
                  <a:pt x="8" y="4"/>
                </a:lnTo>
                <a:lnTo>
                  <a:pt x="8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104"/>
          <p:cNvSpPr/>
          <p:nvPr/>
        </p:nvSpPr>
        <p:spPr>
          <a:xfrm>
            <a:off x="6791520" y="3920244"/>
            <a:ext cx="2257" cy="2176"/>
          </a:xfrm>
          <a:custGeom>
            <a:rect b="b" l="l" r="r" t="t"/>
            <a:pathLst>
              <a:path extrusionOk="0" h="2" w="2">
                <a:moveTo>
                  <a:pt x="0" y="2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104"/>
          <p:cNvSpPr/>
          <p:nvPr/>
        </p:nvSpPr>
        <p:spPr>
          <a:xfrm>
            <a:off x="6802804" y="3922419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104"/>
          <p:cNvSpPr/>
          <p:nvPr/>
        </p:nvSpPr>
        <p:spPr>
          <a:xfrm>
            <a:off x="6811831" y="3907189"/>
            <a:ext cx="18054" cy="13056"/>
          </a:xfrm>
          <a:custGeom>
            <a:rect b="b" l="l" r="r" t="t"/>
            <a:pathLst>
              <a:path extrusionOk="0" h="12" w="16">
                <a:moveTo>
                  <a:pt x="0" y="0"/>
                </a:moveTo>
                <a:lnTo>
                  <a:pt x="14" y="8"/>
                </a:lnTo>
                <a:lnTo>
                  <a:pt x="16" y="12"/>
                </a:lnTo>
                <a:lnTo>
                  <a:pt x="4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104"/>
          <p:cNvSpPr/>
          <p:nvPr/>
        </p:nvSpPr>
        <p:spPr>
          <a:xfrm>
            <a:off x="6843426" y="3920244"/>
            <a:ext cx="13541" cy="17406"/>
          </a:xfrm>
          <a:custGeom>
            <a:rect b="b" l="l" r="r" t="t"/>
            <a:pathLst>
              <a:path extrusionOk="0" h="16" w="1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6"/>
                </a:lnTo>
                <a:lnTo>
                  <a:pt x="8" y="10"/>
                </a:lnTo>
                <a:lnTo>
                  <a:pt x="8" y="12"/>
                </a:lnTo>
                <a:lnTo>
                  <a:pt x="10" y="12"/>
                </a:lnTo>
                <a:lnTo>
                  <a:pt x="12" y="16"/>
                </a:lnTo>
                <a:lnTo>
                  <a:pt x="4" y="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104"/>
          <p:cNvSpPr/>
          <p:nvPr/>
        </p:nvSpPr>
        <p:spPr>
          <a:xfrm>
            <a:off x="6836655" y="3928947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104"/>
          <p:cNvSpPr/>
          <p:nvPr/>
        </p:nvSpPr>
        <p:spPr>
          <a:xfrm>
            <a:off x="6827628" y="3933299"/>
            <a:ext cx="18054" cy="8703"/>
          </a:xfrm>
          <a:custGeom>
            <a:rect b="b" l="l" r="r" t="t"/>
            <a:pathLst>
              <a:path extrusionOk="0" h="8" w="16">
                <a:moveTo>
                  <a:pt x="0" y="0"/>
                </a:moveTo>
                <a:lnTo>
                  <a:pt x="10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104"/>
          <p:cNvSpPr/>
          <p:nvPr/>
        </p:nvSpPr>
        <p:spPr>
          <a:xfrm>
            <a:off x="6854708" y="3946353"/>
            <a:ext cx="13541" cy="10879"/>
          </a:xfrm>
          <a:custGeom>
            <a:rect b="b" l="l" r="r" t="t"/>
            <a:pathLst>
              <a:path extrusionOk="0" h="10" w="12">
                <a:moveTo>
                  <a:pt x="0" y="0"/>
                </a:moveTo>
                <a:lnTo>
                  <a:pt x="8" y="4"/>
                </a:lnTo>
                <a:lnTo>
                  <a:pt x="12" y="8"/>
                </a:lnTo>
                <a:lnTo>
                  <a:pt x="12" y="10"/>
                </a:lnTo>
                <a:lnTo>
                  <a:pt x="6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104"/>
          <p:cNvSpPr/>
          <p:nvPr/>
        </p:nvSpPr>
        <p:spPr>
          <a:xfrm>
            <a:off x="6721560" y="3928947"/>
            <a:ext cx="4514" cy="4352"/>
          </a:xfrm>
          <a:custGeom>
            <a:rect b="b" l="l" r="r" t="t"/>
            <a:pathLst>
              <a:path extrusionOk="0" h="4" w="4">
                <a:moveTo>
                  <a:pt x="0" y="0"/>
                </a:moveTo>
                <a:lnTo>
                  <a:pt x="4" y="2"/>
                </a:lnTo>
                <a:lnTo>
                  <a:pt x="4" y="4"/>
                </a:lnTo>
                <a:lnTo>
                  <a:pt x="4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104"/>
          <p:cNvSpPr/>
          <p:nvPr/>
        </p:nvSpPr>
        <p:spPr>
          <a:xfrm>
            <a:off x="6689966" y="3933299"/>
            <a:ext cx="6771" cy="6528"/>
          </a:xfrm>
          <a:custGeom>
            <a:rect b="b" l="l" r="r" t="t"/>
            <a:pathLst>
              <a:path extrusionOk="0" h="6" w="6">
                <a:moveTo>
                  <a:pt x="0" y="0"/>
                </a:moveTo>
                <a:lnTo>
                  <a:pt x="6" y="2"/>
                </a:lnTo>
                <a:lnTo>
                  <a:pt x="6" y="6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104"/>
          <p:cNvSpPr/>
          <p:nvPr/>
        </p:nvSpPr>
        <p:spPr>
          <a:xfrm>
            <a:off x="6694479" y="3939825"/>
            <a:ext cx="6771" cy="6528"/>
          </a:xfrm>
          <a:custGeom>
            <a:rect b="b" l="l" r="r" t="t"/>
            <a:pathLst>
              <a:path extrusionOk="0" h="6" w="6">
                <a:moveTo>
                  <a:pt x="0" y="0"/>
                </a:moveTo>
                <a:lnTo>
                  <a:pt x="2" y="2"/>
                </a:lnTo>
                <a:lnTo>
                  <a:pt x="6" y="4"/>
                </a:lnTo>
                <a:lnTo>
                  <a:pt x="6" y="6"/>
                </a:lnTo>
                <a:lnTo>
                  <a:pt x="4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104"/>
          <p:cNvSpPr/>
          <p:nvPr/>
        </p:nvSpPr>
        <p:spPr>
          <a:xfrm>
            <a:off x="6462033" y="3809278"/>
            <a:ext cx="11284" cy="6528"/>
          </a:xfrm>
          <a:custGeom>
            <a:rect b="b" l="l" r="r" t="t"/>
            <a:pathLst>
              <a:path extrusionOk="0" h="6" w="10">
                <a:moveTo>
                  <a:pt x="0" y="0"/>
                </a:moveTo>
                <a:lnTo>
                  <a:pt x="4" y="0"/>
                </a:lnTo>
                <a:lnTo>
                  <a:pt x="10" y="6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104"/>
          <p:cNvSpPr/>
          <p:nvPr/>
        </p:nvSpPr>
        <p:spPr>
          <a:xfrm>
            <a:off x="6464290" y="3822333"/>
            <a:ext cx="18054" cy="2176"/>
          </a:xfrm>
          <a:custGeom>
            <a:rect b="b" l="l" r="r" t="t"/>
            <a:pathLst>
              <a:path extrusionOk="0" h="2" w="16">
                <a:moveTo>
                  <a:pt x="0" y="0"/>
                </a:moveTo>
                <a:lnTo>
                  <a:pt x="14" y="0"/>
                </a:lnTo>
                <a:lnTo>
                  <a:pt x="16" y="2"/>
                </a:lnTo>
                <a:lnTo>
                  <a:pt x="8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104"/>
          <p:cNvSpPr/>
          <p:nvPr/>
        </p:nvSpPr>
        <p:spPr>
          <a:xfrm>
            <a:off x="6383047" y="3798399"/>
            <a:ext cx="13541" cy="6528"/>
          </a:xfrm>
          <a:custGeom>
            <a:rect b="b" l="l" r="r" t="t"/>
            <a:pathLst>
              <a:path extrusionOk="0" h="6" w="12">
                <a:moveTo>
                  <a:pt x="2" y="2"/>
                </a:moveTo>
                <a:lnTo>
                  <a:pt x="6" y="0"/>
                </a:lnTo>
                <a:lnTo>
                  <a:pt x="12" y="4"/>
                </a:lnTo>
                <a:lnTo>
                  <a:pt x="8" y="6"/>
                </a:lnTo>
                <a:lnTo>
                  <a:pt x="2" y="4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2" name="Google Shape;2122;p104"/>
          <p:cNvSpPr/>
          <p:nvPr/>
        </p:nvSpPr>
        <p:spPr>
          <a:xfrm>
            <a:off x="6376277" y="3822333"/>
            <a:ext cx="9027" cy="6528"/>
          </a:xfrm>
          <a:custGeom>
            <a:rect b="b" l="l" r="r" t="t"/>
            <a:pathLst>
              <a:path extrusionOk="0" h="6" w="8">
                <a:moveTo>
                  <a:pt x="0" y="2"/>
                </a:moveTo>
                <a:lnTo>
                  <a:pt x="6" y="0"/>
                </a:lnTo>
                <a:lnTo>
                  <a:pt x="8" y="4"/>
                </a:lnTo>
                <a:lnTo>
                  <a:pt x="2" y="6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p104"/>
          <p:cNvSpPr/>
          <p:nvPr/>
        </p:nvSpPr>
        <p:spPr>
          <a:xfrm>
            <a:off x="6346938" y="3839739"/>
            <a:ext cx="45135" cy="15230"/>
          </a:xfrm>
          <a:custGeom>
            <a:rect b="b" l="l" r="r" t="t"/>
            <a:pathLst>
              <a:path extrusionOk="0" h="14" w="40">
                <a:moveTo>
                  <a:pt x="0" y="8"/>
                </a:moveTo>
                <a:lnTo>
                  <a:pt x="0" y="6"/>
                </a:lnTo>
                <a:lnTo>
                  <a:pt x="4" y="0"/>
                </a:lnTo>
                <a:lnTo>
                  <a:pt x="18" y="0"/>
                </a:lnTo>
                <a:lnTo>
                  <a:pt x="22" y="0"/>
                </a:lnTo>
                <a:lnTo>
                  <a:pt x="26" y="2"/>
                </a:lnTo>
                <a:lnTo>
                  <a:pt x="34" y="2"/>
                </a:lnTo>
                <a:lnTo>
                  <a:pt x="38" y="8"/>
                </a:lnTo>
                <a:lnTo>
                  <a:pt x="40" y="8"/>
                </a:lnTo>
                <a:lnTo>
                  <a:pt x="40" y="12"/>
                </a:lnTo>
                <a:lnTo>
                  <a:pt x="38" y="14"/>
                </a:lnTo>
                <a:lnTo>
                  <a:pt x="24" y="6"/>
                </a:lnTo>
                <a:lnTo>
                  <a:pt x="18" y="8"/>
                </a:lnTo>
                <a:lnTo>
                  <a:pt x="14" y="6"/>
                </a:lnTo>
                <a:lnTo>
                  <a:pt x="8" y="8"/>
                </a:lnTo>
                <a:lnTo>
                  <a:pt x="4" y="4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04"/>
          <p:cNvSpPr/>
          <p:nvPr/>
        </p:nvSpPr>
        <p:spPr>
          <a:xfrm>
            <a:off x="6423668" y="3876729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104"/>
          <p:cNvSpPr/>
          <p:nvPr/>
        </p:nvSpPr>
        <p:spPr>
          <a:xfrm>
            <a:off x="6443980" y="3876729"/>
            <a:ext cx="6771" cy="13056"/>
          </a:xfrm>
          <a:custGeom>
            <a:rect b="b" l="l" r="r" t="t"/>
            <a:pathLst>
              <a:path extrusionOk="0" h="12" w="6">
                <a:moveTo>
                  <a:pt x="0" y="6"/>
                </a:moveTo>
                <a:lnTo>
                  <a:pt x="2" y="0"/>
                </a:lnTo>
                <a:lnTo>
                  <a:pt x="4" y="2"/>
                </a:lnTo>
                <a:lnTo>
                  <a:pt x="6" y="4"/>
                </a:lnTo>
                <a:lnTo>
                  <a:pt x="4" y="12"/>
                </a:lnTo>
                <a:lnTo>
                  <a:pt x="0" y="10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104"/>
          <p:cNvSpPr/>
          <p:nvPr/>
        </p:nvSpPr>
        <p:spPr>
          <a:xfrm>
            <a:off x="6439466" y="3889782"/>
            <a:ext cx="6771" cy="8703"/>
          </a:xfrm>
          <a:custGeom>
            <a:rect b="b" l="l" r="r" t="t"/>
            <a:pathLst>
              <a:path extrusionOk="0" h="8" w="6">
                <a:moveTo>
                  <a:pt x="2" y="0"/>
                </a:moveTo>
                <a:lnTo>
                  <a:pt x="6" y="4"/>
                </a:lnTo>
                <a:lnTo>
                  <a:pt x="4" y="8"/>
                </a:lnTo>
                <a:lnTo>
                  <a:pt x="4" y="8"/>
                </a:lnTo>
                <a:lnTo>
                  <a:pt x="0" y="4"/>
                </a:lnTo>
                <a:lnTo>
                  <a:pt x="2" y="4"/>
                </a:lnTo>
                <a:lnTo>
                  <a:pt x="2" y="6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104"/>
          <p:cNvSpPr/>
          <p:nvPr/>
        </p:nvSpPr>
        <p:spPr>
          <a:xfrm>
            <a:off x="6396587" y="3902838"/>
            <a:ext cx="6771" cy="13056"/>
          </a:xfrm>
          <a:custGeom>
            <a:rect b="b" l="l" r="r" t="t"/>
            <a:pathLst>
              <a:path extrusionOk="0" h="12" w="6">
                <a:moveTo>
                  <a:pt x="0" y="8"/>
                </a:move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6" y="0"/>
                </a:lnTo>
                <a:lnTo>
                  <a:pt x="6" y="6"/>
                </a:lnTo>
                <a:lnTo>
                  <a:pt x="2" y="12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104"/>
          <p:cNvSpPr/>
          <p:nvPr/>
        </p:nvSpPr>
        <p:spPr>
          <a:xfrm>
            <a:off x="6374019" y="3911540"/>
            <a:ext cx="2257" cy="4352"/>
          </a:xfrm>
          <a:custGeom>
            <a:rect b="b" l="l" r="r" t="t"/>
            <a:pathLst>
              <a:path extrusionOk="0" h="4" w="2">
                <a:moveTo>
                  <a:pt x="0" y="2"/>
                </a:moveTo>
                <a:lnTo>
                  <a:pt x="2" y="0"/>
                </a:lnTo>
                <a:lnTo>
                  <a:pt x="2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104"/>
          <p:cNvSpPr/>
          <p:nvPr/>
        </p:nvSpPr>
        <p:spPr>
          <a:xfrm>
            <a:off x="6358222" y="3902838"/>
            <a:ext cx="1129" cy="1088"/>
          </a:xfrm>
          <a:prstGeom prst="rect">
            <a:avLst/>
          </a:pr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104"/>
          <p:cNvSpPr/>
          <p:nvPr/>
        </p:nvSpPr>
        <p:spPr>
          <a:xfrm>
            <a:off x="6315344" y="3907189"/>
            <a:ext cx="15797" cy="8703"/>
          </a:xfrm>
          <a:custGeom>
            <a:rect b="b" l="l" r="r" t="t"/>
            <a:pathLst>
              <a:path extrusionOk="0" h="8" w="14">
                <a:moveTo>
                  <a:pt x="2" y="8"/>
                </a:moveTo>
                <a:lnTo>
                  <a:pt x="0" y="6"/>
                </a:lnTo>
                <a:lnTo>
                  <a:pt x="2" y="2"/>
                </a:lnTo>
                <a:lnTo>
                  <a:pt x="6" y="2"/>
                </a:lnTo>
                <a:lnTo>
                  <a:pt x="10" y="0"/>
                </a:lnTo>
                <a:lnTo>
                  <a:pt x="14" y="4"/>
                </a:lnTo>
                <a:lnTo>
                  <a:pt x="10" y="6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104"/>
          <p:cNvSpPr/>
          <p:nvPr/>
        </p:nvSpPr>
        <p:spPr>
          <a:xfrm>
            <a:off x="6281492" y="3920244"/>
            <a:ext cx="54162" cy="28285"/>
          </a:xfrm>
          <a:custGeom>
            <a:rect b="b" l="l" r="r" t="t"/>
            <a:pathLst>
              <a:path extrusionOk="0" h="26" w="48">
                <a:moveTo>
                  <a:pt x="20" y="14"/>
                </a:moveTo>
                <a:lnTo>
                  <a:pt x="20" y="18"/>
                </a:lnTo>
                <a:lnTo>
                  <a:pt x="14" y="22"/>
                </a:lnTo>
                <a:lnTo>
                  <a:pt x="6" y="26"/>
                </a:lnTo>
                <a:lnTo>
                  <a:pt x="2" y="26"/>
                </a:lnTo>
                <a:lnTo>
                  <a:pt x="0" y="26"/>
                </a:lnTo>
                <a:lnTo>
                  <a:pt x="2" y="24"/>
                </a:lnTo>
                <a:lnTo>
                  <a:pt x="2" y="16"/>
                </a:lnTo>
                <a:lnTo>
                  <a:pt x="4" y="14"/>
                </a:lnTo>
                <a:lnTo>
                  <a:pt x="16" y="10"/>
                </a:lnTo>
                <a:lnTo>
                  <a:pt x="20" y="4"/>
                </a:lnTo>
                <a:lnTo>
                  <a:pt x="46" y="0"/>
                </a:lnTo>
                <a:lnTo>
                  <a:pt x="48" y="0"/>
                </a:lnTo>
                <a:lnTo>
                  <a:pt x="48" y="4"/>
                </a:lnTo>
                <a:lnTo>
                  <a:pt x="26" y="12"/>
                </a:lnTo>
                <a:lnTo>
                  <a:pt x="22" y="14"/>
                </a:lnTo>
                <a:lnTo>
                  <a:pt x="20" y="14"/>
                </a:lnTo>
                <a:lnTo>
                  <a:pt x="20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104"/>
          <p:cNvSpPr/>
          <p:nvPr/>
        </p:nvSpPr>
        <p:spPr>
          <a:xfrm>
            <a:off x="6270208" y="3950705"/>
            <a:ext cx="9027" cy="6528"/>
          </a:xfrm>
          <a:custGeom>
            <a:rect b="b" l="l" r="r" t="t"/>
            <a:pathLst>
              <a:path extrusionOk="0" h="6" w="8">
                <a:moveTo>
                  <a:pt x="0" y="6"/>
                </a:moveTo>
                <a:lnTo>
                  <a:pt x="2" y="4"/>
                </a:lnTo>
                <a:lnTo>
                  <a:pt x="8" y="0"/>
                </a:lnTo>
                <a:lnTo>
                  <a:pt x="6" y="4"/>
                </a:lnTo>
                <a:lnTo>
                  <a:pt x="4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104"/>
          <p:cNvSpPr/>
          <p:nvPr/>
        </p:nvSpPr>
        <p:spPr>
          <a:xfrm>
            <a:off x="6295033" y="3915891"/>
            <a:ext cx="9027" cy="4352"/>
          </a:xfrm>
          <a:custGeom>
            <a:rect b="b" l="l" r="r" t="t"/>
            <a:pathLst>
              <a:path extrusionOk="0" h="4" w="8">
                <a:moveTo>
                  <a:pt x="0" y="2"/>
                </a:moveTo>
                <a:lnTo>
                  <a:pt x="8" y="0"/>
                </a:lnTo>
                <a:lnTo>
                  <a:pt x="8" y="2"/>
                </a:lnTo>
                <a:lnTo>
                  <a:pt x="6" y="4"/>
                </a:lnTo>
                <a:lnTo>
                  <a:pt x="2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104"/>
          <p:cNvSpPr/>
          <p:nvPr/>
        </p:nvSpPr>
        <p:spPr>
          <a:xfrm>
            <a:off x="6288263" y="3918068"/>
            <a:ext cx="4514" cy="4352"/>
          </a:xfrm>
          <a:custGeom>
            <a:rect b="b" l="l" r="r" t="t"/>
            <a:pathLst>
              <a:path extrusionOk="0" h="4" w="4">
                <a:moveTo>
                  <a:pt x="0" y="2"/>
                </a:moveTo>
                <a:lnTo>
                  <a:pt x="0" y="2"/>
                </a:lnTo>
                <a:lnTo>
                  <a:pt x="4" y="0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104"/>
          <p:cNvSpPr/>
          <p:nvPr/>
        </p:nvSpPr>
        <p:spPr>
          <a:xfrm>
            <a:off x="6276979" y="3918068"/>
            <a:ext cx="9027" cy="4352"/>
          </a:xfrm>
          <a:custGeom>
            <a:rect b="b" l="l" r="r" t="t"/>
            <a:pathLst>
              <a:path extrusionOk="0" h="4" w="8">
                <a:moveTo>
                  <a:pt x="0" y="4"/>
                </a:moveTo>
                <a:lnTo>
                  <a:pt x="2" y="0"/>
                </a:lnTo>
                <a:lnTo>
                  <a:pt x="4" y="2"/>
                </a:lnTo>
                <a:lnTo>
                  <a:pt x="6" y="0"/>
                </a:lnTo>
                <a:lnTo>
                  <a:pt x="8" y="0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104"/>
          <p:cNvSpPr/>
          <p:nvPr/>
        </p:nvSpPr>
        <p:spPr>
          <a:xfrm>
            <a:off x="6225074" y="3915891"/>
            <a:ext cx="47392" cy="13056"/>
          </a:xfrm>
          <a:custGeom>
            <a:rect b="b" l="l" r="r" t="t"/>
            <a:pathLst>
              <a:path extrusionOk="0" h="12" w="42">
                <a:moveTo>
                  <a:pt x="2" y="4"/>
                </a:moveTo>
                <a:lnTo>
                  <a:pt x="10" y="2"/>
                </a:lnTo>
                <a:lnTo>
                  <a:pt x="18" y="4"/>
                </a:lnTo>
                <a:lnTo>
                  <a:pt x="22" y="6"/>
                </a:lnTo>
                <a:lnTo>
                  <a:pt x="30" y="4"/>
                </a:lnTo>
                <a:lnTo>
                  <a:pt x="34" y="6"/>
                </a:lnTo>
                <a:lnTo>
                  <a:pt x="42" y="2"/>
                </a:lnTo>
                <a:lnTo>
                  <a:pt x="40" y="0"/>
                </a:lnTo>
                <a:lnTo>
                  <a:pt x="42" y="4"/>
                </a:lnTo>
                <a:lnTo>
                  <a:pt x="36" y="8"/>
                </a:lnTo>
                <a:lnTo>
                  <a:pt x="18" y="12"/>
                </a:lnTo>
                <a:lnTo>
                  <a:pt x="10" y="10"/>
                </a:lnTo>
                <a:lnTo>
                  <a:pt x="0" y="10"/>
                </a:lnTo>
                <a:lnTo>
                  <a:pt x="0" y="6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104"/>
          <p:cNvSpPr/>
          <p:nvPr/>
        </p:nvSpPr>
        <p:spPr>
          <a:xfrm>
            <a:off x="6213789" y="3933299"/>
            <a:ext cx="27081" cy="15230"/>
          </a:xfrm>
          <a:custGeom>
            <a:rect b="b" l="l" r="r" t="t"/>
            <a:pathLst>
              <a:path extrusionOk="0" h="14" w="24">
                <a:moveTo>
                  <a:pt x="12" y="0"/>
                </a:moveTo>
                <a:lnTo>
                  <a:pt x="20" y="6"/>
                </a:lnTo>
                <a:lnTo>
                  <a:pt x="24" y="12"/>
                </a:lnTo>
                <a:lnTo>
                  <a:pt x="20" y="14"/>
                </a:lnTo>
                <a:lnTo>
                  <a:pt x="16" y="14"/>
                </a:lnTo>
                <a:lnTo>
                  <a:pt x="8" y="6"/>
                </a:lnTo>
                <a:lnTo>
                  <a:pt x="2" y="6"/>
                </a:lnTo>
                <a:lnTo>
                  <a:pt x="0" y="2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104"/>
          <p:cNvSpPr/>
          <p:nvPr/>
        </p:nvSpPr>
        <p:spPr>
          <a:xfrm>
            <a:off x="6179938" y="3915891"/>
            <a:ext cx="36108" cy="15230"/>
          </a:xfrm>
          <a:custGeom>
            <a:rect b="b" l="l" r="r" t="t"/>
            <a:pathLst>
              <a:path extrusionOk="0" h="14" w="32">
                <a:moveTo>
                  <a:pt x="4" y="4"/>
                </a:moveTo>
                <a:lnTo>
                  <a:pt x="10" y="4"/>
                </a:lnTo>
                <a:lnTo>
                  <a:pt x="14" y="8"/>
                </a:lnTo>
                <a:lnTo>
                  <a:pt x="18" y="6"/>
                </a:lnTo>
                <a:lnTo>
                  <a:pt x="14" y="2"/>
                </a:lnTo>
                <a:lnTo>
                  <a:pt x="14" y="0"/>
                </a:lnTo>
                <a:lnTo>
                  <a:pt x="14" y="0"/>
                </a:lnTo>
                <a:lnTo>
                  <a:pt x="18" y="4"/>
                </a:lnTo>
                <a:lnTo>
                  <a:pt x="24" y="2"/>
                </a:lnTo>
                <a:lnTo>
                  <a:pt x="24" y="6"/>
                </a:lnTo>
                <a:lnTo>
                  <a:pt x="28" y="2"/>
                </a:lnTo>
                <a:lnTo>
                  <a:pt x="32" y="8"/>
                </a:lnTo>
                <a:lnTo>
                  <a:pt x="28" y="8"/>
                </a:lnTo>
                <a:lnTo>
                  <a:pt x="28" y="10"/>
                </a:lnTo>
                <a:lnTo>
                  <a:pt x="24" y="10"/>
                </a:lnTo>
                <a:lnTo>
                  <a:pt x="22" y="8"/>
                </a:lnTo>
                <a:lnTo>
                  <a:pt x="12" y="12"/>
                </a:lnTo>
                <a:lnTo>
                  <a:pt x="2" y="14"/>
                </a:lnTo>
                <a:lnTo>
                  <a:pt x="0" y="12"/>
                </a:lnTo>
                <a:lnTo>
                  <a:pt x="0" y="8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104"/>
          <p:cNvSpPr/>
          <p:nvPr/>
        </p:nvSpPr>
        <p:spPr>
          <a:xfrm>
            <a:off x="6166398" y="3918068"/>
            <a:ext cx="11284" cy="8703"/>
          </a:xfrm>
          <a:custGeom>
            <a:rect b="b" l="l" r="r" t="t"/>
            <a:pathLst>
              <a:path extrusionOk="0" h="8" w="10">
                <a:moveTo>
                  <a:pt x="2" y="2"/>
                </a:moveTo>
                <a:lnTo>
                  <a:pt x="6" y="0"/>
                </a:lnTo>
                <a:lnTo>
                  <a:pt x="10" y="0"/>
                </a:lnTo>
                <a:lnTo>
                  <a:pt x="10" y="8"/>
                </a:lnTo>
                <a:lnTo>
                  <a:pt x="0" y="8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104"/>
          <p:cNvSpPr/>
          <p:nvPr/>
        </p:nvSpPr>
        <p:spPr>
          <a:xfrm>
            <a:off x="6146087" y="3915891"/>
            <a:ext cx="15797" cy="10879"/>
          </a:xfrm>
          <a:custGeom>
            <a:rect b="b" l="l" r="r" t="t"/>
            <a:pathLst>
              <a:path extrusionOk="0" h="10" w="14">
                <a:moveTo>
                  <a:pt x="6" y="0"/>
                </a:moveTo>
                <a:lnTo>
                  <a:pt x="10" y="0"/>
                </a:lnTo>
                <a:lnTo>
                  <a:pt x="14" y="2"/>
                </a:lnTo>
                <a:lnTo>
                  <a:pt x="14" y="4"/>
                </a:lnTo>
                <a:lnTo>
                  <a:pt x="10" y="8"/>
                </a:lnTo>
                <a:lnTo>
                  <a:pt x="8" y="10"/>
                </a:lnTo>
                <a:lnTo>
                  <a:pt x="4" y="4"/>
                </a:lnTo>
                <a:lnTo>
                  <a:pt x="0" y="2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104"/>
          <p:cNvSpPr/>
          <p:nvPr/>
        </p:nvSpPr>
        <p:spPr>
          <a:xfrm>
            <a:off x="6119005" y="3898486"/>
            <a:ext cx="18054" cy="4352"/>
          </a:xfrm>
          <a:custGeom>
            <a:rect b="b" l="l" r="r" t="t"/>
            <a:pathLst>
              <a:path extrusionOk="0" h="4" w="16">
                <a:moveTo>
                  <a:pt x="0" y="0"/>
                </a:moveTo>
                <a:lnTo>
                  <a:pt x="16" y="0"/>
                </a:lnTo>
                <a:lnTo>
                  <a:pt x="16" y="2"/>
                </a:lnTo>
                <a:lnTo>
                  <a:pt x="10" y="4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104"/>
          <p:cNvSpPr/>
          <p:nvPr/>
        </p:nvSpPr>
        <p:spPr>
          <a:xfrm>
            <a:off x="6157371" y="3896310"/>
            <a:ext cx="4514" cy="4352"/>
          </a:xfrm>
          <a:custGeom>
            <a:rect b="b" l="l" r="r" t="t"/>
            <a:pathLst>
              <a:path extrusionOk="0" h="4" w="4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104"/>
          <p:cNvSpPr/>
          <p:nvPr/>
        </p:nvSpPr>
        <p:spPr>
          <a:xfrm>
            <a:off x="6211533" y="3772290"/>
            <a:ext cx="94784" cy="108789"/>
          </a:xfrm>
          <a:custGeom>
            <a:rect b="b" l="l" r="r" t="t"/>
            <a:pathLst>
              <a:path extrusionOk="0" h="100" w="84">
                <a:moveTo>
                  <a:pt x="28" y="6"/>
                </a:moveTo>
                <a:lnTo>
                  <a:pt x="34" y="6"/>
                </a:lnTo>
                <a:lnTo>
                  <a:pt x="36" y="10"/>
                </a:lnTo>
                <a:lnTo>
                  <a:pt x="46" y="10"/>
                </a:lnTo>
                <a:lnTo>
                  <a:pt x="52" y="12"/>
                </a:lnTo>
                <a:lnTo>
                  <a:pt x="58" y="10"/>
                </a:lnTo>
                <a:lnTo>
                  <a:pt x="66" y="12"/>
                </a:lnTo>
                <a:lnTo>
                  <a:pt x="70" y="12"/>
                </a:lnTo>
                <a:lnTo>
                  <a:pt x="82" y="0"/>
                </a:lnTo>
                <a:lnTo>
                  <a:pt x="84" y="2"/>
                </a:lnTo>
                <a:lnTo>
                  <a:pt x="84" y="6"/>
                </a:lnTo>
                <a:lnTo>
                  <a:pt x="76" y="16"/>
                </a:lnTo>
                <a:lnTo>
                  <a:pt x="72" y="20"/>
                </a:lnTo>
                <a:lnTo>
                  <a:pt x="60" y="20"/>
                </a:lnTo>
                <a:lnTo>
                  <a:pt x="52" y="18"/>
                </a:lnTo>
                <a:lnTo>
                  <a:pt x="40" y="18"/>
                </a:lnTo>
                <a:lnTo>
                  <a:pt x="32" y="18"/>
                </a:lnTo>
                <a:lnTo>
                  <a:pt x="30" y="18"/>
                </a:lnTo>
                <a:lnTo>
                  <a:pt x="20" y="18"/>
                </a:lnTo>
                <a:lnTo>
                  <a:pt x="18" y="20"/>
                </a:lnTo>
                <a:lnTo>
                  <a:pt x="16" y="26"/>
                </a:lnTo>
                <a:lnTo>
                  <a:pt x="16" y="34"/>
                </a:lnTo>
                <a:lnTo>
                  <a:pt x="20" y="36"/>
                </a:lnTo>
                <a:lnTo>
                  <a:pt x="24" y="42"/>
                </a:lnTo>
                <a:lnTo>
                  <a:pt x="30" y="42"/>
                </a:lnTo>
                <a:lnTo>
                  <a:pt x="34" y="36"/>
                </a:lnTo>
                <a:lnTo>
                  <a:pt x="36" y="36"/>
                </a:lnTo>
                <a:lnTo>
                  <a:pt x="42" y="36"/>
                </a:lnTo>
                <a:lnTo>
                  <a:pt x="42" y="34"/>
                </a:lnTo>
                <a:lnTo>
                  <a:pt x="52" y="34"/>
                </a:lnTo>
                <a:lnTo>
                  <a:pt x="52" y="32"/>
                </a:lnTo>
                <a:lnTo>
                  <a:pt x="56" y="32"/>
                </a:lnTo>
                <a:lnTo>
                  <a:pt x="60" y="32"/>
                </a:lnTo>
                <a:lnTo>
                  <a:pt x="60" y="34"/>
                </a:lnTo>
                <a:lnTo>
                  <a:pt x="60" y="36"/>
                </a:lnTo>
                <a:lnTo>
                  <a:pt x="58" y="38"/>
                </a:lnTo>
                <a:lnTo>
                  <a:pt x="56" y="36"/>
                </a:lnTo>
                <a:lnTo>
                  <a:pt x="52" y="36"/>
                </a:lnTo>
                <a:lnTo>
                  <a:pt x="46" y="44"/>
                </a:lnTo>
                <a:lnTo>
                  <a:pt x="38" y="48"/>
                </a:lnTo>
                <a:lnTo>
                  <a:pt x="32" y="48"/>
                </a:lnTo>
                <a:lnTo>
                  <a:pt x="34" y="50"/>
                </a:lnTo>
                <a:lnTo>
                  <a:pt x="36" y="52"/>
                </a:lnTo>
                <a:lnTo>
                  <a:pt x="48" y="66"/>
                </a:lnTo>
                <a:lnTo>
                  <a:pt x="44" y="68"/>
                </a:lnTo>
                <a:lnTo>
                  <a:pt x="44" y="72"/>
                </a:lnTo>
                <a:lnTo>
                  <a:pt x="48" y="76"/>
                </a:lnTo>
                <a:lnTo>
                  <a:pt x="48" y="78"/>
                </a:lnTo>
                <a:lnTo>
                  <a:pt x="52" y="78"/>
                </a:lnTo>
                <a:lnTo>
                  <a:pt x="52" y="82"/>
                </a:lnTo>
                <a:lnTo>
                  <a:pt x="44" y="84"/>
                </a:lnTo>
                <a:lnTo>
                  <a:pt x="40" y="88"/>
                </a:lnTo>
                <a:lnTo>
                  <a:pt x="36" y="88"/>
                </a:lnTo>
                <a:lnTo>
                  <a:pt x="34" y="82"/>
                </a:lnTo>
                <a:lnTo>
                  <a:pt x="36" y="80"/>
                </a:lnTo>
                <a:lnTo>
                  <a:pt x="28" y="72"/>
                </a:lnTo>
                <a:lnTo>
                  <a:pt x="28" y="70"/>
                </a:lnTo>
                <a:lnTo>
                  <a:pt x="30" y="66"/>
                </a:lnTo>
                <a:lnTo>
                  <a:pt x="28" y="60"/>
                </a:lnTo>
                <a:lnTo>
                  <a:pt x="28" y="60"/>
                </a:lnTo>
                <a:lnTo>
                  <a:pt x="26" y="58"/>
                </a:lnTo>
                <a:lnTo>
                  <a:pt x="20" y="62"/>
                </a:lnTo>
                <a:lnTo>
                  <a:pt x="18" y="66"/>
                </a:lnTo>
                <a:lnTo>
                  <a:pt x="20" y="70"/>
                </a:lnTo>
                <a:lnTo>
                  <a:pt x="20" y="88"/>
                </a:lnTo>
                <a:lnTo>
                  <a:pt x="18" y="90"/>
                </a:lnTo>
                <a:lnTo>
                  <a:pt x="20" y="98"/>
                </a:lnTo>
                <a:lnTo>
                  <a:pt x="10" y="100"/>
                </a:lnTo>
                <a:lnTo>
                  <a:pt x="8" y="98"/>
                </a:lnTo>
                <a:lnTo>
                  <a:pt x="6" y="94"/>
                </a:lnTo>
                <a:lnTo>
                  <a:pt x="10" y="78"/>
                </a:lnTo>
                <a:lnTo>
                  <a:pt x="8" y="70"/>
                </a:lnTo>
                <a:lnTo>
                  <a:pt x="2" y="70"/>
                </a:lnTo>
                <a:lnTo>
                  <a:pt x="0" y="68"/>
                </a:lnTo>
                <a:lnTo>
                  <a:pt x="0" y="60"/>
                </a:lnTo>
                <a:lnTo>
                  <a:pt x="6" y="48"/>
                </a:lnTo>
                <a:lnTo>
                  <a:pt x="6" y="42"/>
                </a:lnTo>
                <a:lnTo>
                  <a:pt x="12" y="32"/>
                </a:lnTo>
                <a:lnTo>
                  <a:pt x="12" y="26"/>
                </a:lnTo>
                <a:lnTo>
                  <a:pt x="10" y="24"/>
                </a:lnTo>
                <a:lnTo>
                  <a:pt x="12" y="22"/>
                </a:lnTo>
                <a:lnTo>
                  <a:pt x="14" y="14"/>
                </a:lnTo>
                <a:lnTo>
                  <a:pt x="18" y="12"/>
                </a:lnTo>
                <a:lnTo>
                  <a:pt x="22" y="14"/>
                </a:lnTo>
                <a:lnTo>
                  <a:pt x="24" y="8"/>
                </a:lnTo>
                <a:lnTo>
                  <a:pt x="28" y="6"/>
                </a:lnTo>
                <a:lnTo>
                  <a:pt x="28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104"/>
          <p:cNvSpPr/>
          <p:nvPr/>
        </p:nvSpPr>
        <p:spPr>
          <a:xfrm>
            <a:off x="6254411" y="3872376"/>
            <a:ext cx="4514" cy="4352"/>
          </a:xfrm>
          <a:custGeom>
            <a:rect b="b" l="l" r="r" t="t"/>
            <a:pathLst>
              <a:path extrusionOk="0" h="4" w="4">
                <a:moveTo>
                  <a:pt x="0" y="2"/>
                </a:moveTo>
                <a:lnTo>
                  <a:pt x="4" y="0"/>
                </a:lnTo>
                <a:lnTo>
                  <a:pt x="4" y="4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104"/>
          <p:cNvSpPr/>
          <p:nvPr/>
        </p:nvSpPr>
        <p:spPr>
          <a:xfrm>
            <a:off x="6263439" y="3865849"/>
            <a:ext cx="4514" cy="10879"/>
          </a:xfrm>
          <a:custGeom>
            <a:rect b="b" l="l" r="r" t="t"/>
            <a:pathLst>
              <a:path extrusionOk="0" h="10" w="4">
                <a:moveTo>
                  <a:pt x="0" y="0"/>
                </a:moveTo>
                <a:lnTo>
                  <a:pt x="4" y="0"/>
                </a:lnTo>
                <a:lnTo>
                  <a:pt x="4" y="10"/>
                </a:lnTo>
                <a:lnTo>
                  <a:pt x="0" y="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104"/>
          <p:cNvSpPr/>
          <p:nvPr/>
        </p:nvSpPr>
        <p:spPr>
          <a:xfrm>
            <a:off x="6267953" y="3861497"/>
            <a:ext cx="6771" cy="19581"/>
          </a:xfrm>
          <a:custGeom>
            <a:rect b="b" l="l" r="r" t="t"/>
            <a:pathLst>
              <a:path extrusionOk="0" h="18" w="6">
                <a:moveTo>
                  <a:pt x="2" y="8"/>
                </a:moveTo>
                <a:lnTo>
                  <a:pt x="4" y="0"/>
                </a:lnTo>
                <a:lnTo>
                  <a:pt x="6" y="6"/>
                </a:lnTo>
                <a:lnTo>
                  <a:pt x="4" y="8"/>
                </a:lnTo>
                <a:lnTo>
                  <a:pt x="6" y="14"/>
                </a:lnTo>
                <a:lnTo>
                  <a:pt x="2" y="18"/>
                </a:lnTo>
                <a:lnTo>
                  <a:pt x="0" y="14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104"/>
          <p:cNvSpPr/>
          <p:nvPr/>
        </p:nvSpPr>
        <p:spPr>
          <a:xfrm>
            <a:off x="6272465" y="3857145"/>
            <a:ext cx="4514" cy="2176"/>
          </a:xfrm>
          <a:custGeom>
            <a:rect b="b" l="l" r="r" t="t"/>
            <a:pathLst>
              <a:path extrusionOk="0" h="2" w="4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104"/>
          <p:cNvSpPr/>
          <p:nvPr/>
        </p:nvSpPr>
        <p:spPr>
          <a:xfrm>
            <a:off x="6270208" y="3815806"/>
            <a:ext cx="4514" cy="4352"/>
          </a:xfrm>
          <a:custGeom>
            <a:rect b="b" l="l" r="r" t="t"/>
            <a:pathLst>
              <a:path extrusionOk="0" h="4" w="4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04"/>
          <p:cNvSpPr/>
          <p:nvPr/>
        </p:nvSpPr>
        <p:spPr>
          <a:xfrm>
            <a:off x="6276979" y="3815806"/>
            <a:ext cx="4514" cy="6528"/>
          </a:xfrm>
          <a:custGeom>
            <a:rect b="b" l="l" r="r" t="t"/>
            <a:pathLst>
              <a:path extrusionOk="0" h="6" w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104"/>
          <p:cNvSpPr/>
          <p:nvPr/>
        </p:nvSpPr>
        <p:spPr>
          <a:xfrm>
            <a:off x="6295033" y="3822333"/>
            <a:ext cx="11284" cy="4352"/>
          </a:xfrm>
          <a:custGeom>
            <a:rect b="b" l="l" r="r" t="t"/>
            <a:pathLst>
              <a:path extrusionOk="0" h="4" w="10">
                <a:moveTo>
                  <a:pt x="0" y="0"/>
                </a:moveTo>
                <a:lnTo>
                  <a:pt x="10" y="2"/>
                </a:lnTo>
                <a:lnTo>
                  <a:pt x="2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104"/>
          <p:cNvSpPr/>
          <p:nvPr/>
        </p:nvSpPr>
        <p:spPr>
          <a:xfrm>
            <a:off x="6308574" y="3824508"/>
            <a:ext cx="13541" cy="2176"/>
          </a:xfrm>
          <a:custGeom>
            <a:rect b="b" l="l" r="r" t="t"/>
            <a:pathLst>
              <a:path extrusionOk="0" h="2" w="12">
                <a:moveTo>
                  <a:pt x="0" y="0"/>
                </a:moveTo>
                <a:lnTo>
                  <a:pt x="12" y="0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104"/>
          <p:cNvSpPr/>
          <p:nvPr/>
        </p:nvSpPr>
        <p:spPr>
          <a:xfrm>
            <a:off x="6317601" y="3826685"/>
            <a:ext cx="1129" cy="6528"/>
          </a:xfrm>
          <a:custGeom>
            <a:rect b="b" l="l" r="r" t="t"/>
            <a:pathLst>
              <a:path extrusionOk="0" h="6" w="120000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104"/>
          <p:cNvSpPr/>
          <p:nvPr/>
        </p:nvSpPr>
        <p:spPr>
          <a:xfrm>
            <a:off x="6319858" y="3841915"/>
            <a:ext cx="15797" cy="13056"/>
          </a:xfrm>
          <a:custGeom>
            <a:rect b="b" l="l" r="r" t="t"/>
            <a:pathLst>
              <a:path extrusionOk="0" h="12" w="14">
                <a:moveTo>
                  <a:pt x="0" y="2"/>
                </a:moveTo>
                <a:lnTo>
                  <a:pt x="0" y="2"/>
                </a:lnTo>
                <a:lnTo>
                  <a:pt x="8" y="0"/>
                </a:lnTo>
                <a:lnTo>
                  <a:pt x="14" y="4"/>
                </a:lnTo>
                <a:lnTo>
                  <a:pt x="14" y="8"/>
                </a:lnTo>
                <a:lnTo>
                  <a:pt x="14" y="10"/>
                </a:lnTo>
                <a:lnTo>
                  <a:pt x="10" y="12"/>
                </a:lnTo>
                <a:lnTo>
                  <a:pt x="6" y="10"/>
                </a:lnTo>
                <a:lnTo>
                  <a:pt x="2" y="8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104"/>
          <p:cNvSpPr/>
          <p:nvPr/>
        </p:nvSpPr>
        <p:spPr>
          <a:xfrm>
            <a:off x="6328885" y="3733125"/>
            <a:ext cx="2257" cy="6528"/>
          </a:xfrm>
          <a:custGeom>
            <a:rect b="b" l="l" r="r" t="t"/>
            <a:pathLst>
              <a:path extrusionOk="0" h="6" w="2">
                <a:moveTo>
                  <a:pt x="0" y="0"/>
                </a:moveTo>
                <a:lnTo>
                  <a:pt x="2" y="4"/>
                </a:lnTo>
                <a:lnTo>
                  <a:pt x="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104"/>
          <p:cNvSpPr/>
          <p:nvPr/>
        </p:nvSpPr>
        <p:spPr>
          <a:xfrm>
            <a:off x="6353709" y="3759235"/>
            <a:ext cx="4514" cy="8703"/>
          </a:xfrm>
          <a:custGeom>
            <a:rect b="b" l="l" r="r" t="t"/>
            <a:pathLst>
              <a:path extrusionOk="0" h="8" w="4">
                <a:moveTo>
                  <a:pt x="2" y="0"/>
                </a:moveTo>
                <a:lnTo>
                  <a:pt x="4" y="6"/>
                </a:lnTo>
                <a:lnTo>
                  <a:pt x="2" y="8"/>
                </a:lnTo>
                <a:lnTo>
                  <a:pt x="0" y="8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104"/>
          <p:cNvSpPr/>
          <p:nvPr/>
        </p:nvSpPr>
        <p:spPr>
          <a:xfrm>
            <a:off x="6337911" y="3765762"/>
            <a:ext cx="22568" cy="45692"/>
          </a:xfrm>
          <a:custGeom>
            <a:rect b="b" l="l" r="r" t="t"/>
            <a:pathLst>
              <a:path extrusionOk="0" h="42" w="20">
                <a:moveTo>
                  <a:pt x="8" y="0"/>
                </a:moveTo>
                <a:lnTo>
                  <a:pt x="10" y="2"/>
                </a:lnTo>
                <a:lnTo>
                  <a:pt x="8" y="6"/>
                </a:lnTo>
                <a:lnTo>
                  <a:pt x="10" y="10"/>
                </a:lnTo>
                <a:lnTo>
                  <a:pt x="10" y="14"/>
                </a:lnTo>
                <a:lnTo>
                  <a:pt x="4" y="18"/>
                </a:lnTo>
                <a:lnTo>
                  <a:pt x="6" y="18"/>
                </a:lnTo>
                <a:lnTo>
                  <a:pt x="14" y="10"/>
                </a:lnTo>
                <a:lnTo>
                  <a:pt x="18" y="10"/>
                </a:lnTo>
                <a:lnTo>
                  <a:pt x="18" y="12"/>
                </a:lnTo>
                <a:lnTo>
                  <a:pt x="18" y="16"/>
                </a:lnTo>
                <a:lnTo>
                  <a:pt x="14" y="20"/>
                </a:lnTo>
                <a:lnTo>
                  <a:pt x="18" y="22"/>
                </a:lnTo>
                <a:lnTo>
                  <a:pt x="20" y="26"/>
                </a:lnTo>
                <a:lnTo>
                  <a:pt x="10" y="24"/>
                </a:lnTo>
                <a:lnTo>
                  <a:pt x="8" y="26"/>
                </a:lnTo>
                <a:lnTo>
                  <a:pt x="8" y="34"/>
                </a:lnTo>
                <a:lnTo>
                  <a:pt x="14" y="42"/>
                </a:lnTo>
                <a:lnTo>
                  <a:pt x="12" y="42"/>
                </a:lnTo>
                <a:lnTo>
                  <a:pt x="6" y="34"/>
                </a:lnTo>
                <a:lnTo>
                  <a:pt x="4" y="20"/>
                </a:lnTo>
                <a:lnTo>
                  <a:pt x="0" y="14"/>
                </a:lnTo>
                <a:lnTo>
                  <a:pt x="4" y="6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104"/>
          <p:cNvSpPr/>
          <p:nvPr/>
        </p:nvSpPr>
        <p:spPr>
          <a:xfrm>
            <a:off x="6337911" y="3802751"/>
            <a:ext cx="9027" cy="8703"/>
          </a:xfrm>
          <a:custGeom>
            <a:rect b="b" l="l" r="r" t="t"/>
            <a:pathLst>
              <a:path extrusionOk="0" h="8" w="8">
                <a:moveTo>
                  <a:pt x="0" y="0"/>
                </a:moveTo>
                <a:lnTo>
                  <a:pt x="2" y="0"/>
                </a:lnTo>
                <a:lnTo>
                  <a:pt x="8" y="6"/>
                </a:lnTo>
                <a:lnTo>
                  <a:pt x="6" y="8"/>
                </a:lnTo>
                <a:lnTo>
                  <a:pt x="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104"/>
          <p:cNvSpPr/>
          <p:nvPr/>
        </p:nvSpPr>
        <p:spPr>
          <a:xfrm>
            <a:off x="6340168" y="3817982"/>
            <a:ext cx="11284" cy="6528"/>
          </a:xfrm>
          <a:custGeom>
            <a:rect b="b" l="l" r="r" t="t"/>
            <a:pathLst>
              <a:path extrusionOk="0" h="6" w="10">
                <a:moveTo>
                  <a:pt x="0" y="2"/>
                </a:moveTo>
                <a:lnTo>
                  <a:pt x="4" y="0"/>
                </a:lnTo>
                <a:lnTo>
                  <a:pt x="10" y="4"/>
                </a:lnTo>
                <a:lnTo>
                  <a:pt x="8" y="4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104"/>
          <p:cNvSpPr/>
          <p:nvPr/>
        </p:nvSpPr>
        <p:spPr>
          <a:xfrm>
            <a:off x="6349195" y="3848443"/>
            <a:ext cx="4514" cy="4352"/>
          </a:xfrm>
          <a:custGeom>
            <a:rect b="b" l="l" r="r" t="t"/>
            <a:pathLst>
              <a:path extrusionOk="0" h="4" w="4">
                <a:moveTo>
                  <a:pt x="0" y="4"/>
                </a:moveTo>
                <a:lnTo>
                  <a:pt x="0" y="2"/>
                </a:lnTo>
                <a:lnTo>
                  <a:pt x="4" y="0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104"/>
          <p:cNvSpPr/>
          <p:nvPr/>
        </p:nvSpPr>
        <p:spPr>
          <a:xfrm>
            <a:off x="6168655" y="3846267"/>
            <a:ext cx="4514" cy="10879"/>
          </a:xfrm>
          <a:custGeom>
            <a:rect b="b" l="l" r="r" t="t"/>
            <a:pathLst>
              <a:path extrusionOk="0" h="10" w="4">
                <a:moveTo>
                  <a:pt x="2" y="0"/>
                </a:moveTo>
                <a:lnTo>
                  <a:pt x="4" y="8"/>
                </a:lnTo>
                <a:lnTo>
                  <a:pt x="2" y="1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104"/>
          <p:cNvSpPr/>
          <p:nvPr/>
        </p:nvSpPr>
        <p:spPr>
          <a:xfrm>
            <a:off x="5981344" y="3776641"/>
            <a:ext cx="4514" cy="2176"/>
          </a:xfrm>
          <a:custGeom>
            <a:rect b="b" l="l" r="r" t="t"/>
            <a:pathLst>
              <a:path extrusionOk="0" h="2" w="4">
                <a:moveTo>
                  <a:pt x="4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104"/>
          <p:cNvSpPr/>
          <p:nvPr/>
        </p:nvSpPr>
        <p:spPr>
          <a:xfrm>
            <a:off x="5900101" y="3680907"/>
            <a:ext cx="2257" cy="4352"/>
          </a:xfrm>
          <a:custGeom>
            <a:rect b="b" l="l" r="r" t="t"/>
            <a:pathLst>
              <a:path extrusionOk="0" h="4" w="2">
                <a:moveTo>
                  <a:pt x="0" y="0"/>
                </a:moveTo>
                <a:lnTo>
                  <a:pt x="0" y="4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104"/>
          <p:cNvSpPr/>
          <p:nvPr/>
        </p:nvSpPr>
        <p:spPr>
          <a:xfrm>
            <a:off x="5900101" y="3626512"/>
            <a:ext cx="4514" cy="2176"/>
          </a:xfrm>
          <a:custGeom>
            <a:rect b="b" l="l" r="r" t="t"/>
            <a:pathLst>
              <a:path extrusionOk="0" h="2" w="4">
                <a:moveTo>
                  <a:pt x="2" y="0"/>
                </a:moveTo>
                <a:lnTo>
                  <a:pt x="0" y="2"/>
                </a:ln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104"/>
          <p:cNvSpPr/>
          <p:nvPr/>
        </p:nvSpPr>
        <p:spPr>
          <a:xfrm>
            <a:off x="5900101" y="3626512"/>
            <a:ext cx="1129" cy="4352"/>
          </a:xfrm>
          <a:custGeom>
            <a:rect b="b" l="l" r="r" t="t"/>
            <a:pathLst>
              <a:path extrusionOk="0" h="4" w="120000">
                <a:moveTo>
                  <a:pt x="0" y="0"/>
                </a:move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104"/>
          <p:cNvSpPr/>
          <p:nvPr/>
        </p:nvSpPr>
        <p:spPr>
          <a:xfrm>
            <a:off x="5900101" y="3613457"/>
            <a:ext cx="2257" cy="4352"/>
          </a:xfrm>
          <a:custGeom>
            <a:rect b="b" l="l" r="r" t="t"/>
            <a:pathLst>
              <a:path extrusionOk="0" h="4" w="2">
                <a:moveTo>
                  <a:pt x="0" y="0"/>
                </a:moveTo>
                <a:lnTo>
                  <a:pt x="0" y="4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104"/>
          <p:cNvSpPr/>
          <p:nvPr/>
        </p:nvSpPr>
        <p:spPr>
          <a:xfrm>
            <a:off x="5830141" y="3691786"/>
            <a:ext cx="2257" cy="6528"/>
          </a:xfrm>
          <a:custGeom>
            <a:rect b="b" l="l" r="r" t="t"/>
            <a:pathLst>
              <a:path extrusionOk="0" h="6" w="2">
                <a:moveTo>
                  <a:pt x="2" y="0"/>
                </a:moveTo>
                <a:lnTo>
                  <a:pt x="0" y="2"/>
                </a:lnTo>
                <a:lnTo>
                  <a:pt x="0" y="6"/>
                </a:lnTo>
                <a:lnTo>
                  <a:pt x="2" y="6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104"/>
          <p:cNvSpPr/>
          <p:nvPr/>
        </p:nvSpPr>
        <p:spPr>
          <a:xfrm>
            <a:off x="5854965" y="3717895"/>
            <a:ext cx="162487" cy="165360"/>
          </a:xfrm>
          <a:custGeom>
            <a:rect b="b" l="l" r="r" t="t"/>
            <a:pathLst>
              <a:path extrusionOk="0" h="152" w="144">
                <a:moveTo>
                  <a:pt x="0" y="0"/>
                </a:moveTo>
                <a:lnTo>
                  <a:pt x="6" y="0"/>
                </a:lnTo>
                <a:lnTo>
                  <a:pt x="10" y="2"/>
                </a:lnTo>
                <a:lnTo>
                  <a:pt x="14" y="4"/>
                </a:lnTo>
                <a:lnTo>
                  <a:pt x="32" y="6"/>
                </a:lnTo>
                <a:lnTo>
                  <a:pt x="36" y="8"/>
                </a:lnTo>
                <a:lnTo>
                  <a:pt x="42" y="18"/>
                </a:lnTo>
                <a:lnTo>
                  <a:pt x="48" y="24"/>
                </a:lnTo>
                <a:lnTo>
                  <a:pt x="56" y="28"/>
                </a:lnTo>
                <a:lnTo>
                  <a:pt x="62" y="34"/>
                </a:lnTo>
                <a:lnTo>
                  <a:pt x="64" y="38"/>
                </a:lnTo>
                <a:lnTo>
                  <a:pt x="66" y="38"/>
                </a:lnTo>
                <a:lnTo>
                  <a:pt x="72" y="44"/>
                </a:lnTo>
                <a:lnTo>
                  <a:pt x="74" y="46"/>
                </a:lnTo>
                <a:lnTo>
                  <a:pt x="76" y="44"/>
                </a:lnTo>
                <a:lnTo>
                  <a:pt x="78" y="44"/>
                </a:lnTo>
                <a:lnTo>
                  <a:pt x="82" y="50"/>
                </a:lnTo>
                <a:lnTo>
                  <a:pt x="90" y="54"/>
                </a:lnTo>
                <a:lnTo>
                  <a:pt x="92" y="58"/>
                </a:lnTo>
                <a:lnTo>
                  <a:pt x="94" y="58"/>
                </a:lnTo>
                <a:lnTo>
                  <a:pt x="94" y="56"/>
                </a:lnTo>
                <a:lnTo>
                  <a:pt x="98" y="60"/>
                </a:lnTo>
                <a:lnTo>
                  <a:pt x="104" y="60"/>
                </a:lnTo>
                <a:lnTo>
                  <a:pt x="104" y="62"/>
                </a:lnTo>
                <a:lnTo>
                  <a:pt x="102" y="64"/>
                </a:lnTo>
                <a:lnTo>
                  <a:pt x="104" y="68"/>
                </a:lnTo>
                <a:lnTo>
                  <a:pt x="110" y="66"/>
                </a:lnTo>
                <a:lnTo>
                  <a:pt x="112" y="70"/>
                </a:lnTo>
                <a:lnTo>
                  <a:pt x="114" y="72"/>
                </a:lnTo>
                <a:lnTo>
                  <a:pt x="110" y="76"/>
                </a:lnTo>
                <a:lnTo>
                  <a:pt x="112" y="78"/>
                </a:lnTo>
                <a:lnTo>
                  <a:pt x="110" y="82"/>
                </a:lnTo>
                <a:lnTo>
                  <a:pt x="110" y="84"/>
                </a:lnTo>
                <a:lnTo>
                  <a:pt x="116" y="88"/>
                </a:lnTo>
                <a:lnTo>
                  <a:pt x="118" y="88"/>
                </a:lnTo>
                <a:lnTo>
                  <a:pt x="122" y="88"/>
                </a:lnTo>
                <a:lnTo>
                  <a:pt x="124" y="98"/>
                </a:lnTo>
                <a:lnTo>
                  <a:pt x="130" y="102"/>
                </a:lnTo>
                <a:lnTo>
                  <a:pt x="128" y="106"/>
                </a:lnTo>
                <a:lnTo>
                  <a:pt x="130" y="106"/>
                </a:lnTo>
                <a:lnTo>
                  <a:pt x="138" y="106"/>
                </a:lnTo>
                <a:lnTo>
                  <a:pt x="144" y="114"/>
                </a:lnTo>
                <a:lnTo>
                  <a:pt x="144" y="116"/>
                </a:lnTo>
                <a:lnTo>
                  <a:pt x="142" y="124"/>
                </a:lnTo>
                <a:lnTo>
                  <a:pt x="144" y="126"/>
                </a:lnTo>
                <a:lnTo>
                  <a:pt x="140" y="152"/>
                </a:lnTo>
                <a:lnTo>
                  <a:pt x="134" y="148"/>
                </a:lnTo>
                <a:lnTo>
                  <a:pt x="134" y="150"/>
                </a:lnTo>
                <a:lnTo>
                  <a:pt x="132" y="150"/>
                </a:lnTo>
                <a:lnTo>
                  <a:pt x="128" y="148"/>
                </a:lnTo>
                <a:lnTo>
                  <a:pt x="126" y="148"/>
                </a:lnTo>
                <a:lnTo>
                  <a:pt x="128" y="152"/>
                </a:lnTo>
                <a:lnTo>
                  <a:pt x="126" y="152"/>
                </a:lnTo>
                <a:lnTo>
                  <a:pt x="114" y="140"/>
                </a:lnTo>
                <a:lnTo>
                  <a:pt x="98" y="128"/>
                </a:lnTo>
                <a:lnTo>
                  <a:pt x="94" y="122"/>
                </a:lnTo>
                <a:lnTo>
                  <a:pt x="76" y="104"/>
                </a:lnTo>
                <a:lnTo>
                  <a:pt x="76" y="98"/>
                </a:lnTo>
                <a:lnTo>
                  <a:pt x="70" y="90"/>
                </a:lnTo>
                <a:lnTo>
                  <a:pt x="68" y="82"/>
                </a:lnTo>
                <a:lnTo>
                  <a:pt x="62" y="78"/>
                </a:lnTo>
                <a:lnTo>
                  <a:pt x="60" y="74"/>
                </a:lnTo>
                <a:lnTo>
                  <a:pt x="54" y="70"/>
                </a:lnTo>
                <a:lnTo>
                  <a:pt x="48" y="52"/>
                </a:lnTo>
                <a:lnTo>
                  <a:pt x="44" y="46"/>
                </a:lnTo>
                <a:lnTo>
                  <a:pt x="34" y="42"/>
                </a:lnTo>
                <a:lnTo>
                  <a:pt x="32" y="36"/>
                </a:lnTo>
                <a:lnTo>
                  <a:pt x="30" y="34"/>
                </a:lnTo>
                <a:lnTo>
                  <a:pt x="24" y="28"/>
                </a:lnTo>
                <a:lnTo>
                  <a:pt x="20" y="24"/>
                </a:lnTo>
                <a:lnTo>
                  <a:pt x="18" y="24"/>
                </a:lnTo>
                <a:lnTo>
                  <a:pt x="4" y="10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104"/>
          <p:cNvSpPr/>
          <p:nvPr/>
        </p:nvSpPr>
        <p:spPr>
          <a:xfrm>
            <a:off x="5861736" y="3757060"/>
            <a:ext cx="11284" cy="6528"/>
          </a:xfrm>
          <a:custGeom>
            <a:rect b="b" l="l" r="r" t="t"/>
            <a:pathLst>
              <a:path extrusionOk="0" h="6" w="10">
                <a:moveTo>
                  <a:pt x="0" y="0"/>
                </a:moveTo>
                <a:lnTo>
                  <a:pt x="2" y="0"/>
                </a:lnTo>
                <a:lnTo>
                  <a:pt x="8" y="4"/>
                </a:lnTo>
                <a:lnTo>
                  <a:pt x="1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104"/>
          <p:cNvSpPr/>
          <p:nvPr/>
        </p:nvSpPr>
        <p:spPr>
          <a:xfrm>
            <a:off x="5884303" y="3776641"/>
            <a:ext cx="11284" cy="13056"/>
          </a:xfrm>
          <a:custGeom>
            <a:rect b="b" l="l" r="r" t="t"/>
            <a:pathLst>
              <a:path extrusionOk="0" h="12" w="10">
                <a:moveTo>
                  <a:pt x="0" y="2"/>
                </a:moveTo>
                <a:lnTo>
                  <a:pt x="2" y="0"/>
                </a:lnTo>
                <a:lnTo>
                  <a:pt x="10" y="6"/>
                </a:lnTo>
                <a:lnTo>
                  <a:pt x="10" y="12"/>
                </a:lnTo>
                <a:lnTo>
                  <a:pt x="8" y="1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104"/>
          <p:cNvSpPr/>
          <p:nvPr/>
        </p:nvSpPr>
        <p:spPr>
          <a:xfrm>
            <a:off x="5949749" y="3767938"/>
            <a:ext cx="4514" cy="4352"/>
          </a:xfrm>
          <a:custGeom>
            <a:rect b="b" l="l" r="r" t="t"/>
            <a:pathLst>
              <a:path extrusionOk="0" h="4" w="4">
                <a:moveTo>
                  <a:pt x="2" y="4"/>
                </a:move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104"/>
          <p:cNvSpPr/>
          <p:nvPr/>
        </p:nvSpPr>
        <p:spPr>
          <a:xfrm>
            <a:off x="5958776" y="3774466"/>
            <a:ext cx="6771" cy="4352"/>
          </a:xfrm>
          <a:custGeom>
            <a:rect b="b" l="l" r="r" t="t"/>
            <a:pathLst>
              <a:path extrusionOk="0" h="4" w="6">
                <a:moveTo>
                  <a:pt x="0" y="0"/>
                </a:moveTo>
                <a:lnTo>
                  <a:pt x="4" y="0"/>
                </a:lnTo>
                <a:lnTo>
                  <a:pt x="6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104"/>
          <p:cNvSpPr/>
          <p:nvPr/>
        </p:nvSpPr>
        <p:spPr>
          <a:xfrm>
            <a:off x="5906870" y="3811455"/>
            <a:ext cx="9027" cy="10879"/>
          </a:xfrm>
          <a:custGeom>
            <a:rect b="b" l="l" r="r" t="t"/>
            <a:pathLst>
              <a:path extrusionOk="0" h="10" w="8">
                <a:moveTo>
                  <a:pt x="0" y="0"/>
                </a:moveTo>
                <a:lnTo>
                  <a:pt x="4" y="0"/>
                </a:lnTo>
                <a:lnTo>
                  <a:pt x="8" y="10"/>
                </a:lnTo>
                <a:lnTo>
                  <a:pt x="4" y="10"/>
                </a:lnTo>
                <a:lnTo>
                  <a:pt x="2" y="8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104"/>
          <p:cNvSpPr/>
          <p:nvPr/>
        </p:nvSpPr>
        <p:spPr>
          <a:xfrm>
            <a:off x="5992628" y="3780993"/>
            <a:ext cx="4514" cy="4352"/>
          </a:xfrm>
          <a:custGeom>
            <a:rect b="b" l="l" r="r" t="t"/>
            <a:pathLst>
              <a:path extrusionOk="0" h="4" w="4">
                <a:moveTo>
                  <a:pt x="2" y="0"/>
                </a:moveTo>
                <a:lnTo>
                  <a:pt x="4" y="2"/>
                </a:lnTo>
                <a:lnTo>
                  <a:pt x="2" y="4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104"/>
          <p:cNvSpPr/>
          <p:nvPr/>
        </p:nvSpPr>
        <p:spPr>
          <a:xfrm>
            <a:off x="5992628" y="3802751"/>
            <a:ext cx="4514" cy="4352"/>
          </a:xfrm>
          <a:custGeom>
            <a:rect b="b" l="l" r="r" t="t"/>
            <a:pathLst>
              <a:path extrusionOk="0" h="4" w="4">
                <a:moveTo>
                  <a:pt x="0" y="2"/>
                </a:moveTo>
                <a:lnTo>
                  <a:pt x="2" y="0"/>
                </a:ln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104"/>
          <p:cNvSpPr/>
          <p:nvPr/>
        </p:nvSpPr>
        <p:spPr>
          <a:xfrm>
            <a:off x="6003911" y="3820158"/>
            <a:ext cx="24824" cy="21758"/>
          </a:xfrm>
          <a:custGeom>
            <a:rect b="b" l="l" r="r" t="t"/>
            <a:pathLst>
              <a:path extrusionOk="0" h="20" w="22">
                <a:moveTo>
                  <a:pt x="0" y="6"/>
                </a:move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  <a:lnTo>
                  <a:pt x="10" y="0"/>
                </a:lnTo>
                <a:lnTo>
                  <a:pt x="10" y="0"/>
                </a:lnTo>
                <a:lnTo>
                  <a:pt x="16" y="12"/>
                </a:lnTo>
                <a:lnTo>
                  <a:pt x="22" y="14"/>
                </a:lnTo>
                <a:lnTo>
                  <a:pt x="22" y="20"/>
                </a:lnTo>
                <a:lnTo>
                  <a:pt x="20" y="20"/>
                </a:lnTo>
                <a:lnTo>
                  <a:pt x="14" y="18"/>
                </a:lnTo>
                <a:lnTo>
                  <a:pt x="8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104"/>
          <p:cNvSpPr/>
          <p:nvPr/>
        </p:nvSpPr>
        <p:spPr>
          <a:xfrm>
            <a:off x="6042276" y="3835388"/>
            <a:ext cx="9027" cy="8703"/>
          </a:xfrm>
          <a:custGeom>
            <a:rect b="b" l="l" r="r" t="t"/>
            <a:pathLst>
              <a:path extrusionOk="0" h="8" w="8">
                <a:moveTo>
                  <a:pt x="0" y="0"/>
                </a:moveTo>
                <a:lnTo>
                  <a:pt x="4" y="0"/>
                </a:lnTo>
                <a:lnTo>
                  <a:pt x="8" y="2"/>
                </a:lnTo>
                <a:lnTo>
                  <a:pt x="6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104"/>
          <p:cNvSpPr/>
          <p:nvPr/>
        </p:nvSpPr>
        <p:spPr>
          <a:xfrm>
            <a:off x="6055817" y="3500315"/>
            <a:ext cx="33851" cy="30461"/>
          </a:xfrm>
          <a:custGeom>
            <a:rect b="b" l="l" r="r" t="t"/>
            <a:pathLst>
              <a:path extrusionOk="0" h="28" w="30">
                <a:moveTo>
                  <a:pt x="24" y="2"/>
                </a:moveTo>
                <a:lnTo>
                  <a:pt x="26" y="0"/>
                </a:lnTo>
                <a:lnTo>
                  <a:pt x="30" y="2"/>
                </a:lnTo>
                <a:lnTo>
                  <a:pt x="30" y="6"/>
                </a:lnTo>
                <a:lnTo>
                  <a:pt x="28" y="10"/>
                </a:lnTo>
                <a:lnTo>
                  <a:pt x="24" y="20"/>
                </a:lnTo>
                <a:lnTo>
                  <a:pt x="18" y="24"/>
                </a:lnTo>
                <a:lnTo>
                  <a:pt x="16" y="24"/>
                </a:lnTo>
                <a:lnTo>
                  <a:pt x="14" y="28"/>
                </a:lnTo>
                <a:lnTo>
                  <a:pt x="2" y="24"/>
                </a:lnTo>
                <a:lnTo>
                  <a:pt x="0" y="22"/>
                </a:lnTo>
                <a:lnTo>
                  <a:pt x="0" y="12"/>
                </a:lnTo>
                <a:lnTo>
                  <a:pt x="12" y="2"/>
                </a:lnTo>
                <a:lnTo>
                  <a:pt x="24" y="2"/>
                </a:lnTo>
                <a:lnTo>
                  <a:pt x="2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104"/>
          <p:cNvSpPr/>
          <p:nvPr/>
        </p:nvSpPr>
        <p:spPr>
          <a:xfrm>
            <a:off x="5782748" y="3461152"/>
            <a:ext cx="4514" cy="6528"/>
          </a:xfrm>
          <a:custGeom>
            <a:rect b="b" l="l" r="r" t="t"/>
            <a:pathLst>
              <a:path extrusionOk="0" h="6" w="4">
                <a:moveTo>
                  <a:pt x="0" y="0"/>
                </a:moveTo>
                <a:lnTo>
                  <a:pt x="0" y="6"/>
                </a:lnTo>
                <a:lnTo>
                  <a:pt x="2" y="6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104"/>
          <p:cNvSpPr/>
          <p:nvPr/>
        </p:nvSpPr>
        <p:spPr>
          <a:xfrm>
            <a:off x="5812087" y="3600403"/>
            <a:ext cx="6771" cy="30461"/>
          </a:xfrm>
          <a:custGeom>
            <a:rect b="b" l="l" r="r" t="t"/>
            <a:pathLst>
              <a:path extrusionOk="0" h="28" w="6">
                <a:moveTo>
                  <a:pt x="6" y="0"/>
                </a:moveTo>
                <a:lnTo>
                  <a:pt x="2" y="18"/>
                </a:lnTo>
                <a:lnTo>
                  <a:pt x="0" y="22"/>
                </a:lnTo>
                <a:lnTo>
                  <a:pt x="2" y="28"/>
                </a:lnTo>
                <a:lnTo>
                  <a:pt x="4" y="28"/>
                </a:lnTo>
                <a:lnTo>
                  <a:pt x="6" y="8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104"/>
          <p:cNvSpPr/>
          <p:nvPr/>
        </p:nvSpPr>
        <p:spPr>
          <a:xfrm>
            <a:off x="6554560" y="2856281"/>
            <a:ext cx="47392" cy="191470"/>
          </a:xfrm>
          <a:custGeom>
            <a:rect b="b" l="l" r="r" t="t"/>
            <a:pathLst>
              <a:path extrusionOk="0" h="176" w="42">
                <a:moveTo>
                  <a:pt x="14" y="0"/>
                </a:moveTo>
                <a:lnTo>
                  <a:pt x="16" y="0"/>
                </a:lnTo>
                <a:lnTo>
                  <a:pt x="18" y="4"/>
                </a:lnTo>
                <a:lnTo>
                  <a:pt x="18" y="14"/>
                </a:lnTo>
                <a:lnTo>
                  <a:pt x="24" y="34"/>
                </a:lnTo>
                <a:lnTo>
                  <a:pt x="22" y="44"/>
                </a:lnTo>
                <a:lnTo>
                  <a:pt x="20" y="46"/>
                </a:lnTo>
                <a:lnTo>
                  <a:pt x="22" y="62"/>
                </a:lnTo>
                <a:lnTo>
                  <a:pt x="24" y="66"/>
                </a:lnTo>
                <a:lnTo>
                  <a:pt x="28" y="78"/>
                </a:lnTo>
                <a:lnTo>
                  <a:pt x="32" y="92"/>
                </a:lnTo>
                <a:lnTo>
                  <a:pt x="36" y="108"/>
                </a:lnTo>
                <a:lnTo>
                  <a:pt x="42" y="120"/>
                </a:lnTo>
                <a:lnTo>
                  <a:pt x="36" y="112"/>
                </a:lnTo>
                <a:lnTo>
                  <a:pt x="30" y="108"/>
                </a:lnTo>
                <a:lnTo>
                  <a:pt x="22" y="108"/>
                </a:lnTo>
                <a:lnTo>
                  <a:pt x="20" y="110"/>
                </a:lnTo>
                <a:lnTo>
                  <a:pt x="14" y="134"/>
                </a:lnTo>
                <a:lnTo>
                  <a:pt x="14" y="142"/>
                </a:lnTo>
                <a:lnTo>
                  <a:pt x="20" y="152"/>
                </a:lnTo>
                <a:lnTo>
                  <a:pt x="20" y="156"/>
                </a:lnTo>
                <a:lnTo>
                  <a:pt x="26" y="160"/>
                </a:lnTo>
                <a:lnTo>
                  <a:pt x="26" y="170"/>
                </a:lnTo>
                <a:lnTo>
                  <a:pt x="26" y="174"/>
                </a:lnTo>
                <a:lnTo>
                  <a:pt x="24" y="164"/>
                </a:lnTo>
                <a:lnTo>
                  <a:pt x="14" y="160"/>
                </a:lnTo>
                <a:lnTo>
                  <a:pt x="12" y="164"/>
                </a:lnTo>
                <a:lnTo>
                  <a:pt x="8" y="176"/>
                </a:lnTo>
                <a:lnTo>
                  <a:pt x="4" y="174"/>
                </a:lnTo>
                <a:lnTo>
                  <a:pt x="4" y="162"/>
                </a:lnTo>
                <a:lnTo>
                  <a:pt x="6" y="138"/>
                </a:lnTo>
                <a:lnTo>
                  <a:pt x="8" y="134"/>
                </a:lnTo>
                <a:lnTo>
                  <a:pt x="4" y="120"/>
                </a:lnTo>
                <a:lnTo>
                  <a:pt x="8" y="94"/>
                </a:lnTo>
                <a:lnTo>
                  <a:pt x="6" y="80"/>
                </a:lnTo>
                <a:lnTo>
                  <a:pt x="8" y="68"/>
                </a:lnTo>
                <a:lnTo>
                  <a:pt x="6" y="62"/>
                </a:lnTo>
                <a:lnTo>
                  <a:pt x="2" y="58"/>
                </a:lnTo>
                <a:lnTo>
                  <a:pt x="0" y="46"/>
                </a:lnTo>
                <a:lnTo>
                  <a:pt x="2" y="38"/>
                </a:lnTo>
                <a:lnTo>
                  <a:pt x="2" y="22"/>
                </a:lnTo>
                <a:lnTo>
                  <a:pt x="4" y="20"/>
                </a:lnTo>
                <a:lnTo>
                  <a:pt x="12" y="20"/>
                </a:lnTo>
                <a:lnTo>
                  <a:pt x="12" y="16"/>
                </a:lnTo>
                <a:lnTo>
                  <a:pt x="14" y="14"/>
                </a:lnTo>
                <a:lnTo>
                  <a:pt x="10" y="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104"/>
          <p:cNvSpPr/>
          <p:nvPr/>
        </p:nvSpPr>
        <p:spPr>
          <a:xfrm>
            <a:off x="6775723" y="2941137"/>
            <a:ext cx="4514" cy="4352"/>
          </a:xfrm>
          <a:custGeom>
            <a:rect b="b" l="l" r="r" t="t"/>
            <a:pathLst>
              <a:path extrusionOk="0" h="4" w="4">
                <a:moveTo>
                  <a:pt x="4" y="0"/>
                </a:move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104"/>
          <p:cNvSpPr/>
          <p:nvPr/>
        </p:nvSpPr>
        <p:spPr>
          <a:xfrm>
            <a:off x="6759925" y="2943313"/>
            <a:ext cx="13541" cy="15230"/>
          </a:xfrm>
          <a:custGeom>
            <a:rect b="b" l="l" r="r" t="t"/>
            <a:pathLst>
              <a:path extrusionOk="0" h="14" w="12">
                <a:moveTo>
                  <a:pt x="12" y="0"/>
                </a:moveTo>
                <a:lnTo>
                  <a:pt x="8" y="6"/>
                </a:lnTo>
                <a:lnTo>
                  <a:pt x="2" y="8"/>
                </a:lnTo>
                <a:lnTo>
                  <a:pt x="0" y="14"/>
                </a:lnTo>
                <a:lnTo>
                  <a:pt x="10" y="8"/>
                </a:lnTo>
                <a:lnTo>
                  <a:pt x="12" y="4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104"/>
          <p:cNvSpPr/>
          <p:nvPr/>
        </p:nvSpPr>
        <p:spPr>
          <a:xfrm>
            <a:off x="6750899" y="2967247"/>
            <a:ext cx="2257" cy="6528"/>
          </a:xfrm>
          <a:custGeom>
            <a:rect b="b" l="l" r="r" t="t"/>
            <a:pathLst>
              <a:path extrusionOk="0" h="6" w="2">
                <a:moveTo>
                  <a:pt x="2" y="0"/>
                </a:moveTo>
                <a:lnTo>
                  <a:pt x="0" y="6"/>
                </a:lnTo>
                <a:lnTo>
                  <a:pt x="2" y="6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104"/>
          <p:cNvSpPr/>
          <p:nvPr/>
        </p:nvSpPr>
        <p:spPr>
          <a:xfrm>
            <a:off x="6741871" y="2984653"/>
            <a:ext cx="2257" cy="2176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104"/>
          <p:cNvSpPr/>
          <p:nvPr/>
        </p:nvSpPr>
        <p:spPr>
          <a:xfrm>
            <a:off x="6708020" y="3021642"/>
            <a:ext cx="6771" cy="6528"/>
          </a:xfrm>
          <a:custGeom>
            <a:rect b="b" l="l" r="r" t="t"/>
            <a:pathLst>
              <a:path extrusionOk="0" h="6" w="6">
                <a:moveTo>
                  <a:pt x="6" y="0"/>
                </a:moveTo>
                <a:lnTo>
                  <a:pt x="4" y="6"/>
                </a:lnTo>
                <a:lnTo>
                  <a:pt x="0" y="6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104"/>
          <p:cNvSpPr/>
          <p:nvPr/>
        </p:nvSpPr>
        <p:spPr>
          <a:xfrm>
            <a:off x="6674168" y="3041224"/>
            <a:ext cx="15797" cy="13056"/>
          </a:xfrm>
          <a:custGeom>
            <a:rect b="b" l="l" r="r" t="t"/>
            <a:pathLst>
              <a:path extrusionOk="0" h="12" w="14">
                <a:moveTo>
                  <a:pt x="14" y="2"/>
                </a:moveTo>
                <a:lnTo>
                  <a:pt x="6" y="10"/>
                </a:lnTo>
                <a:lnTo>
                  <a:pt x="0" y="12"/>
                </a:lnTo>
                <a:lnTo>
                  <a:pt x="2" y="10"/>
                </a:lnTo>
                <a:lnTo>
                  <a:pt x="6" y="4"/>
                </a:lnTo>
                <a:lnTo>
                  <a:pt x="12" y="0"/>
                </a:lnTo>
                <a:lnTo>
                  <a:pt x="14" y="2"/>
                </a:lnTo>
                <a:lnTo>
                  <a:pt x="1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04"/>
          <p:cNvSpPr/>
          <p:nvPr/>
        </p:nvSpPr>
        <p:spPr>
          <a:xfrm>
            <a:off x="6635803" y="3056454"/>
            <a:ext cx="29337" cy="21758"/>
          </a:xfrm>
          <a:custGeom>
            <a:rect b="b" l="l" r="r" t="t"/>
            <a:pathLst>
              <a:path extrusionOk="0" h="20" w="26">
                <a:moveTo>
                  <a:pt x="26" y="2"/>
                </a:moveTo>
                <a:lnTo>
                  <a:pt x="12" y="10"/>
                </a:lnTo>
                <a:lnTo>
                  <a:pt x="2" y="20"/>
                </a:lnTo>
                <a:lnTo>
                  <a:pt x="0" y="20"/>
                </a:lnTo>
                <a:lnTo>
                  <a:pt x="4" y="14"/>
                </a:lnTo>
                <a:lnTo>
                  <a:pt x="12" y="4"/>
                </a:lnTo>
                <a:lnTo>
                  <a:pt x="18" y="4"/>
                </a:lnTo>
                <a:lnTo>
                  <a:pt x="24" y="0"/>
                </a:lnTo>
                <a:lnTo>
                  <a:pt x="26" y="2"/>
                </a:lnTo>
                <a:lnTo>
                  <a:pt x="26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104"/>
          <p:cNvSpPr/>
          <p:nvPr/>
        </p:nvSpPr>
        <p:spPr>
          <a:xfrm>
            <a:off x="6631291" y="3091267"/>
            <a:ext cx="4514" cy="2176"/>
          </a:xfrm>
          <a:custGeom>
            <a:rect b="b" l="l" r="r" t="t"/>
            <a:pathLst>
              <a:path extrusionOk="0" h="2" w="4">
                <a:moveTo>
                  <a:pt x="2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104"/>
          <p:cNvSpPr/>
          <p:nvPr/>
        </p:nvSpPr>
        <p:spPr>
          <a:xfrm>
            <a:off x="6613236" y="3078213"/>
            <a:ext cx="13541" cy="15230"/>
          </a:xfrm>
          <a:custGeom>
            <a:rect b="b" l="l" r="r" t="t"/>
            <a:pathLst>
              <a:path extrusionOk="0" h="14" w="12">
                <a:moveTo>
                  <a:pt x="8" y="0"/>
                </a:moveTo>
                <a:lnTo>
                  <a:pt x="12" y="2"/>
                </a:lnTo>
                <a:lnTo>
                  <a:pt x="0" y="14"/>
                </a:lnTo>
                <a:lnTo>
                  <a:pt x="0" y="12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104"/>
          <p:cNvSpPr/>
          <p:nvPr/>
        </p:nvSpPr>
        <p:spPr>
          <a:xfrm>
            <a:off x="6527479" y="3058630"/>
            <a:ext cx="90271" cy="80504"/>
          </a:xfrm>
          <a:custGeom>
            <a:rect b="b" l="l" r="r" t="t"/>
            <a:pathLst>
              <a:path extrusionOk="0" h="74" w="80">
                <a:moveTo>
                  <a:pt x="70" y="24"/>
                </a:moveTo>
                <a:lnTo>
                  <a:pt x="74" y="22"/>
                </a:lnTo>
                <a:lnTo>
                  <a:pt x="74" y="22"/>
                </a:lnTo>
                <a:lnTo>
                  <a:pt x="72" y="30"/>
                </a:lnTo>
                <a:lnTo>
                  <a:pt x="74" y="34"/>
                </a:lnTo>
                <a:lnTo>
                  <a:pt x="74" y="38"/>
                </a:lnTo>
                <a:lnTo>
                  <a:pt x="80" y="38"/>
                </a:lnTo>
                <a:lnTo>
                  <a:pt x="80" y="40"/>
                </a:lnTo>
                <a:lnTo>
                  <a:pt x="72" y="44"/>
                </a:lnTo>
                <a:lnTo>
                  <a:pt x="68" y="44"/>
                </a:lnTo>
                <a:lnTo>
                  <a:pt x="66" y="46"/>
                </a:lnTo>
                <a:lnTo>
                  <a:pt x="58" y="46"/>
                </a:lnTo>
                <a:lnTo>
                  <a:pt x="54" y="48"/>
                </a:lnTo>
                <a:lnTo>
                  <a:pt x="52" y="50"/>
                </a:lnTo>
                <a:lnTo>
                  <a:pt x="46" y="64"/>
                </a:lnTo>
                <a:lnTo>
                  <a:pt x="28" y="54"/>
                </a:lnTo>
                <a:lnTo>
                  <a:pt x="24" y="52"/>
                </a:lnTo>
                <a:lnTo>
                  <a:pt x="18" y="56"/>
                </a:lnTo>
                <a:lnTo>
                  <a:pt x="10" y="54"/>
                </a:lnTo>
                <a:lnTo>
                  <a:pt x="8" y="58"/>
                </a:lnTo>
                <a:lnTo>
                  <a:pt x="8" y="60"/>
                </a:lnTo>
                <a:lnTo>
                  <a:pt x="18" y="66"/>
                </a:lnTo>
                <a:lnTo>
                  <a:pt x="18" y="68"/>
                </a:lnTo>
                <a:lnTo>
                  <a:pt x="12" y="68"/>
                </a:lnTo>
                <a:lnTo>
                  <a:pt x="6" y="74"/>
                </a:lnTo>
                <a:lnTo>
                  <a:pt x="4" y="72"/>
                </a:lnTo>
                <a:lnTo>
                  <a:pt x="2" y="70"/>
                </a:lnTo>
                <a:lnTo>
                  <a:pt x="4" y="62"/>
                </a:lnTo>
                <a:lnTo>
                  <a:pt x="0" y="58"/>
                </a:lnTo>
                <a:lnTo>
                  <a:pt x="0" y="54"/>
                </a:lnTo>
                <a:lnTo>
                  <a:pt x="8" y="46"/>
                </a:lnTo>
                <a:lnTo>
                  <a:pt x="8" y="40"/>
                </a:lnTo>
                <a:lnTo>
                  <a:pt x="20" y="42"/>
                </a:lnTo>
                <a:lnTo>
                  <a:pt x="22" y="38"/>
                </a:lnTo>
                <a:lnTo>
                  <a:pt x="22" y="32"/>
                </a:lnTo>
                <a:lnTo>
                  <a:pt x="24" y="26"/>
                </a:lnTo>
                <a:lnTo>
                  <a:pt x="26" y="12"/>
                </a:lnTo>
                <a:lnTo>
                  <a:pt x="26" y="8"/>
                </a:lnTo>
                <a:lnTo>
                  <a:pt x="24" y="2"/>
                </a:lnTo>
                <a:lnTo>
                  <a:pt x="28" y="0"/>
                </a:lnTo>
                <a:lnTo>
                  <a:pt x="30" y="0"/>
                </a:lnTo>
                <a:lnTo>
                  <a:pt x="38" y="12"/>
                </a:lnTo>
                <a:lnTo>
                  <a:pt x="48" y="20"/>
                </a:lnTo>
                <a:lnTo>
                  <a:pt x="64" y="28"/>
                </a:lnTo>
                <a:lnTo>
                  <a:pt x="70" y="24"/>
                </a:lnTo>
                <a:lnTo>
                  <a:pt x="70" y="2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104"/>
          <p:cNvSpPr/>
          <p:nvPr/>
        </p:nvSpPr>
        <p:spPr>
          <a:xfrm>
            <a:off x="6545533" y="3062982"/>
            <a:ext cx="4514" cy="2176"/>
          </a:xfrm>
          <a:custGeom>
            <a:rect b="b" l="l" r="r" t="t"/>
            <a:pathLst>
              <a:path extrusionOk="0" h="2" w="4">
                <a:moveTo>
                  <a:pt x="2" y="0"/>
                </a:moveTo>
                <a:lnTo>
                  <a:pt x="0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104"/>
          <p:cNvSpPr/>
          <p:nvPr/>
        </p:nvSpPr>
        <p:spPr>
          <a:xfrm>
            <a:off x="6394330" y="3136959"/>
            <a:ext cx="167001" cy="145778"/>
          </a:xfrm>
          <a:custGeom>
            <a:rect b="b" l="l" r="r" t="t"/>
            <a:pathLst>
              <a:path extrusionOk="0" h="134" w="148">
                <a:moveTo>
                  <a:pt x="136" y="2"/>
                </a:moveTo>
                <a:lnTo>
                  <a:pt x="140" y="2"/>
                </a:lnTo>
                <a:lnTo>
                  <a:pt x="140" y="14"/>
                </a:lnTo>
                <a:lnTo>
                  <a:pt x="146" y="24"/>
                </a:lnTo>
                <a:lnTo>
                  <a:pt x="148" y="36"/>
                </a:lnTo>
                <a:lnTo>
                  <a:pt x="148" y="42"/>
                </a:lnTo>
                <a:lnTo>
                  <a:pt x="144" y="44"/>
                </a:lnTo>
                <a:lnTo>
                  <a:pt x="142" y="54"/>
                </a:lnTo>
                <a:lnTo>
                  <a:pt x="138" y="54"/>
                </a:lnTo>
                <a:lnTo>
                  <a:pt x="136" y="56"/>
                </a:lnTo>
                <a:lnTo>
                  <a:pt x="134" y="62"/>
                </a:lnTo>
                <a:lnTo>
                  <a:pt x="136" y="78"/>
                </a:lnTo>
                <a:lnTo>
                  <a:pt x="132" y="80"/>
                </a:lnTo>
                <a:lnTo>
                  <a:pt x="130" y="90"/>
                </a:lnTo>
                <a:lnTo>
                  <a:pt x="130" y="94"/>
                </a:lnTo>
                <a:lnTo>
                  <a:pt x="132" y="98"/>
                </a:lnTo>
                <a:lnTo>
                  <a:pt x="126" y="108"/>
                </a:lnTo>
                <a:lnTo>
                  <a:pt x="120" y="112"/>
                </a:lnTo>
                <a:lnTo>
                  <a:pt x="120" y="104"/>
                </a:lnTo>
                <a:lnTo>
                  <a:pt x="122" y="100"/>
                </a:lnTo>
                <a:lnTo>
                  <a:pt x="120" y="100"/>
                </a:lnTo>
                <a:lnTo>
                  <a:pt x="116" y="108"/>
                </a:lnTo>
                <a:lnTo>
                  <a:pt x="112" y="106"/>
                </a:lnTo>
                <a:lnTo>
                  <a:pt x="108" y="116"/>
                </a:lnTo>
                <a:lnTo>
                  <a:pt x="106" y="116"/>
                </a:lnTo>
                <a:lnTo>
                  <a:pt x="106" y="110"/>
                </a:lnTo>
                <a:lnTo>
                  <a:pt x="104" y="110"/>
                </a:lnTo>
                <a:lnTo>
                  <a:pt x="98" y="118"/>
                </a:lnTo>
                <a:lnTo>
                  <a:pt x="82" y="118"/>
                </a:lnTo>
                <a:lnTo>
                  <a:pt x="84" y="114"/>
                </a:lnTo>
                <a:lnTo>
                  <a:pt x="82" y="114"/>
                </a:lnTo>
                <a:lnTo>
                  <a:pt x="80" y="114"/>
                </a:lnTo>
                <a:lnTo>
                  <a:pt x="78" y="114"/>
                </a:lnTo>
                <a:lnTo>
                  <a:pt x="78" y="110"/>
                </a:lnTo>
                <a:lnTo>
                  <a:pt x="74" y="116"/>
                </a:lnTo>
                <a:lnTo>
                  <a:pt x="80" y="120"/>
                </a:lnTo>
                <a:lnTo>
                  <a:pt x="80" y="124"/>
                </a:lnTo>
                <a:lnTo>
                  <a:pt x="78" y="122"/>
                </a:lnTo>
                <a:lnTo>
                  <a:pt x="72" y="124"/>
                </a:lnTo>
                <a:lnTo>
                  <a:pt x="68" y="134"/>
                </a:lnTo>
                <a:lnTo>
                  <a:pt x="64" y="134"/>
                </a:lnTo>
                <a:lnTo>
                  <a:pt x="60" y="134"/>
                </a:lnTo>
                <a:lnTo>
                  <a:pt x="56" y="126"/>
                </a:lnTo>
                <a:lnTo>
                  <a:pt x="56" y="122"/>
                </a:lnTo>
                <a:lnTo>
                  <a:pt x="60" y="118"/>
                </a:lnTo>
                <a:lnTo>
                  <a:pt x="60" y="116"/>
                </a:lnTo>
                <a:lnTo>
                  <a:pt x="54" y="116"/>
                </a:lnTo>
                <a:lnTo>
                  <a:pt x="46" y="114"/>
                </a:lnTo>
                <a:lnTo>
                  <a:pt x="38" y="120"/>
                </a:lnTo>
                <a:lnTo>
                  <a:pt x="38" y="118"/>
                </a:lnTo>
                <a:lnTo>
                  <a:pt x="22" y="124"/>
                </a:lnTo>
                <a:lnTo>
                  <a:pt x="20" y="122"/>
                </a:lnTo>
                <a:lnTo>
                  <a:pt x="14" y="128"/>
                </a:lnTo>
                <a:lnTo>
                  <a:pt x="10" y="126"/>
                </a:lnTo>
                <a:lnTo>
                  <a:pt x="4" y="128"/>
                </a:lnTo>
                <a:lnTo>
                  <a:pt x="0" y="126"/>
                </a:lnTo>
                <a:lnTo>
                  <a:pt x="0" y="122"/>
                </a:lnTo>
                <a:lnTo>
                  <a:pt x="6" y="120"/>
                </a:lnTo>
                <a:lnTo>
                  <a:pt x="24" y="102"/>
                </a:lnTo>
                <a:lnTo>
                  <a:pt x="40" y="102"/>
                </a:lnTo>
                <a:lnTo>
                  <a:pt x="58" y="98"/>
                </a:lnTo>
                <a:lnTo>
                  <a:pt x="58" y="100"/>
                </a:lnTo>
                <a:lnTo>
                  <a:pt x="64" y="102"/>
                </a:lnTo>
                <a:lnTo>
                  <a:pt x="68" y="98"/>
                </a:lnTo>
                <a:lnTo>
                  <a:pt x="68" y="90"/>
                </a:lnTo>
                <a:lnTo>
                  <a:pt x="76" y="84"/>
                </a:lnTo>
                <a:lnTo>
                  <a:pt x="78" y="72"/>
                </a:lnTo>
                <a:lnTo>
                  <a:pt x="82" y="70"/>
                </a:lnTo>
                <a:lnTo>
                  <a:pt x="84" y="70"/>
                </a:lnTo>
                <a:lnTo>
                  <a:pt x="84" y="72"/>
                </a:lnTo>
                <a:lnTo>
                  <a:pt x="80" y="76"/>
                </a:lnTo>
                <a:lnTo>
                  <a:pt x="82" y="82"/>
                </a:lnTo>
                <a:lnTo>
                  <a:pt x="86" y="82"/>
                </a:lnTo>
                <a:lnTo>
                  <a:pt x="100" y="72"/>
                </a:lnTo>
                <a:lnTo>
                  <a:pt x="106" y="62"/>
                </a:lnTo>
                <a:lnTo>
                  <a:pt x="112" y="60"/>
                </a:lnTo>
                <a:lnTo>
                  <a:pt x="118" y="46"/>
                </a:lnTo>
                <a:lnTo>
                  <a:pt x="122" y="34"/>
                </a:lnTo>
                <a:lnTo>
                  <a:pt x="122" y="30"/>
                </a:lnTo>
                <a:lnTo>
                  <a:pt x="118" y="28"/>
                </a:lnTo>
                <a:lnTo>
                  <a:pt x="120" y="22"/>
                </a:lnTo>
                <a:lnTo>
                  <a:pt x="120" y="16"/>
                </a:lnTo>
                <a:lnTo>
                  <a:pt x="124" y="12"/>
                </a:lnTo>
                <a:lnTo>
                  <a:pt x="124" y="8"/>
                </a:lnTo>
                <a:lnTo>
                  <a:pt x="128" y="6"/>
                </a:lnTo>
                <a:lnTo>
                  <a:pt x="130" y="12"/>
                </a:lnTo>
                <a:lnTo>
                  <a:pt x="132" y="10"/>
                </a:lnTo>
                <a:lnTo>
                  <a:pt x="136" y="10"/>
                </a:lnTo>
                <a:lnTo>
                  <a:pt x="138" y="4"/>
                </a:lnTo>
                <a:lnTo>
                  <a:pt x="132" y="6"/>
                </a:lnTo>
                <a:lnTo>
                  <a:pt x="132" y="4"/>
                </a:lnTo>
                <a:lnTo>
                  <a:pt x="132" y="0"/>
                </a:lnTo>
                <a:lnTo>
                  <a:pt x="13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104"/>
          <p:cNvSpPr/>
          <p:nvPr/>
        </p:nvSpPr>
        <p:spPr>
          <a:xfrm>
            <a:off x="6412385" y="3267506"/>
            <a:ext cx="38366" cy="30461"/>
          </a:xfrm>
          <a:custGeom>
            <a:rect b="b" l="l" r="r" t="t"/>
            <a:pathLst>
              <a:path extrusionOk="0" h="28" w="34">
                <a:moveTo>
                  <a:pt x="28" y="18"/>
                </a:moveTo>
                <a:lnTo>
                  <a:pt x="20" y="14"/>
                </a:lnTo>
                <a:lnTo>
                  <a:pt x="18" y="16"/>
                </a:lnTo>
                <a:lnTo>
                  <a:pt x="16" y="18"/>
                </a:lnTo>
                <a:lnTo>
                  <a:pt x="12" y="26"/>
                </a:lnTo>
                <a:lnTo>
                  <a:pt x="8" y="28"/>
                </a:lnTo>
                <a:lnTo>
                  <a:pt x="6" y="24"/>
                </a:lnTo>
                <a:lnTo>
                  <a:pt x="4" y="18"/>
                </a:lnTo>
                <a:lnTo>
                  <a:pt x="0" y="16"/>
                </a:lnTo>
                <a:lnTo>
                  <a:pt x="8" y="6"/>
                </a:lnTo>
                <a:lnTo>
                  <a:pt x="16" y="8"/>
                </a:lnTo>
                <a:lnTo>
                  <a:pt x="24" y="0"/>
                </a:lnTo>
                <a:lnTo>
                  <a:pt x="32" y="4"/>
                </a:lnTo>
                <a:lnTo>
                  <a:pt x="34" y="10"/>
                </a:lnTo>
                <a:lnTo>
                  <a:pt x="28" y="18"/>
                </a:lnTo>
                <a:lnTo>
                  <a:pt x="28" y="1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104"/>
          <p:cNvSpPr/>
          <p:nvPr/>
        </p:nvSpPr>
        <p:spPr>
          <a:xfrm>
            <a:off x="6374019" y="3276209"/>
            <a:ext cx="36108" cy="50043"/>
          </a:xfrm>
          <a:custGeom>
            <a:rect b="b" l="l" r="r" t="t"/>
            <a:pathLst>
              <a:path extrusionOk="0" h="46" w="32">
                <a:moveTo>
                  <a:pt x="16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12"/>
                </a:lnTo>
                <a:lnTo>
                  <a:pt x="4" y="16"/>
                </a:lnTo>
                <a:lnTo>
                  <a:pt x="4" y="18"/>
                </a:lnTo>
                <a:lnTo>
                  <a:pt x="0" y="14"/>
                </a:lnTo>
                <a:lnTo>
                  <a:pt x="2" y="22"/>
                </a:lnTo>
                <a:lnTo>
                  <a:pt x="6" y="18"/>
                </a:lnTo>
                <a:lnTo>
                  <a:pt x="8" y="20"/>
                </a:lnTo>
                <a:lnTo>
                  <a:pt x="10" y="18"/>
                </a:lnTo>
                <a:lnTo>
                  <a:pt x="8" y="16"/>
                </a:lnTo>
                <a:lnTo>
                  <a:pt x="8" y="12"/>
                </a:lnTo>
                <a:lnTo>
                  <a:pt x="8" y="12"/>
                </a:lnTo>
                <a:lnTo>
                  <a:pt x="12" y="18"/>
                </a:lnTo>
                <a:lnTo>
                  <a:pt x="12" y="24"/>
                </a:lnTo>
                <a:lnTo>
                  <a:pt x="8" y="32"/>
                </a:lnTo>
                <a:lnTo>
                  <a:pt x="8" y="40"/>
                </a:lnTo>
                <a:lnTo>
                  <a:pt x="12" y="44"/>
                </a:lnTo>
                <a:lnTo>
                  <a:pt x="14" y="36"/>
                </a:lnTo>
                <a:lnTo>
                  <a:pt x="16" y="36"/>
                </a:lnTo>
                <a:lnTo>
                  <a:pt x="14" y="38"/>
                </a:lnTo>
                <a:lnTo>
                  <a:pt x="14" y="46"/>
                </a:lnTo>
                <a:lnTo>
                  <a:pt x="18" y="44"/>
                </a:lnTo>
                <a:lnTo>
                  <a:pt x="20" y="38"/>
                </a:lnTo>
                <a:lnTo>
                  <a:pt x="22" y="40"/>
                </a:lnTo>
                <a:lnTo>
                  <a:pt x="28" y="24"/>
                </a:lnTo>
                <a:lnTo>
                  <a:pt x="32" y="16"/>
                </a:lnTo>
                <a:lnTo>
                  <a:pt x="30" y="12"/>
                </a:lnTo>
                <a:lnTo>
                  <a:pt x="26" y="10"/>
                </a:lnTo>
                <a:lnTo>
                  <a:pt x="26" y="4"/>
                </a:lnTo>
                <a:lnTo>
                  <a:pt x="20" y="6"/>
                </a:lnTo>
                <a:lnTo>
                  <a:pt x="18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104"/>
          <p:cNvSpPr/>
          <p:nvPr/>
        </p:nvSpPr>
        <p:spPr>
          <a:xfrm>
            <a:off x="6380790" y="3300143"/>
            <a:ext cx="2257" cy="6528"/>
          </a:xfrm>
          <a:custGeom>
            <a:rect b="b" l="l" r="r" t="t"/>
            <a:pathLst>
              <a:path extrusionOk="0" h="6" w="2">
                <a:moveTo>
                  <a:pt x="0" y="0"/>
                </a:moveTo>
                <a:lnTo>
                  <a:pt x="0" y="6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104"/>
          <p:cNvSpPr/>
          <p:nvPr/>
        </p:nvSpPr>
        <p:spPr>
          <a:xfrm>
            <a:off x="6394330" y="3330604"/>
            <a:ext cx="1129" cy="6528"/>
          </a:xfrm>
          <a:custGeom>
            <a:rect b="b" l="l" r="r" t="t"/>
            <a:pathLst>
              <a:path extrusionOk="0" h="6" w="120000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104"/>
          <p:cNvSpPr/>
          <p:nvPr/>
        </p:nvSpPr>
        <p:spPr>
          <a:xfrm>
            <a:off x="6385304" y="3337131"/>
            <a:ext cx="2257" cy="2176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104"/>
          <p:cNvSpPr/>
          <p:nvPr/>
        </p:nvSpPr>
        <p:spPr>
          <a:xfrm>
            <a:off x="6358222" y="3295791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2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104"/>
          <p:cNvSpPr/>
          <p:nvPr/>
        </p:nvSpPr>
        <p:spPr>
          <a:xfrm>
            <a:off x="6364992" y="3291441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104"/>
          <p:cNvSpPr/>
          <p:nvPr/>
        </p:nvSpPr>
        <p:spPr>
          <a:xfrm>
            <a:off x="6374019" y="3276209"/>
            <a:ext cx="1129" cy="4352"/>
          </a:xfrm>
          <a:custGeom>
            <a:rect b="b" l="l" r="r" t="t"/>
            <a:pathLst>
              <a:path extrusionOk="0" h="4" w="120000">
                <a:moveTo>
                  <a:pt x="0" y="0"/>
                </a:move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104"/>
          <p:cNvSpPr/>
          <p:nvPr/>
        </p:nvSpPr>
        <p:spPr>
          <a:xfrm>
            <a:off x="6367250" y="3269682"/>
            <a:ext cx="1129" cy="4352"/>
          </a:xfrm>
          <a:custGeom>
            <a:rect b="b" l="l" r="r" t="t"/>
            <a:pathLst>
              <a:path extrusionOk="0" h="4" w="120000">
                <a:moveTo>
                  <a:pt x="0" y="0"/>
                </a:move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104"/>
          <p:cNvSpPr/>
          <p:nvPr/>
        </p:nvSpPr>
        <p:spPr>
          <a:xfrm>
            <a:off x="6369506" y="3263154"/>
            <a:ext cx="2257" cy="6528"/>
          </a:xfrm>
          <a:custGeom>
            <a:rect b="b" l="l" r="r" t="t"/>
            <a:pathLst>
              <a:path extrusionOk="0" h="6" w="2">
                <a:moveTo>
                  <a:pt x="0" y="0"/>
                </a:moveTo>
                <a:lnTo>
                  <a:pt x="2" y="2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104"/>
          <p:cNvSpPr/>
          <p:nvPr/>
        </p:nvSpPr>
        <p:spPr>
          <a:xfrm>
            <a:off x="6392073" y="3210935"/>
            <a:ext cx="1129" cy="2176"/>
          </a:xfrm>
          <a:custGeom>
            <a:rect b="b" l="l" r="r" t="t"/>
            <a:pathLst>
              <a:path extrusionOk="0" h="2" w="120000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104"/>
          <p:cNvSpPr/>
          <p:nvPr/>
        </p:nvSpPr>
        <p:spPr>
          <a:xfrm>
            <a:off x="6322114" y="3282737"/>
            <a:ext cx="9027" cy="6528"/>
          </a:xfrm>
          <a:custGeom>
            <a:rect b="b" l="l" r="r" t="t"/>
            <a:pathLst>
              <a:path extrusionOk="0" h="6" w="8">
                <a:moveTo>
                  <a:pt x="0" y="2"/>
                </a:moveTo>
                <a:lnTo>
                  <a:pt x="0" y="6"/>
                </a:lnTo>
                <a:lnTo>
                  <a:pt x="2" y="6"/>
                </a:lnTo>
                <a:lnTo>
                  <a:pt x="6" y="6"/>
                </a:lnTo>
                <a:lnTo>
                  <a:pt x="8" y="2"/>
                </a:lnTo>
                <a:lnTo>
                  <a:pt x="8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104"/>
          <p:cNvSpPr/>
          <p:nvPr/>
        </p:nvSpPr>
        <p:spPr>
          <a:xfrm>
            <a:off x="6229587" y="3419812"/>
            <a:ext cx="24824" cy="52218"/>
          </a:xfrm>
          <a:custGeom>
            <a:rect b="b" l="l" r="r" t="t"/>
            <a:pathLst>
              <a:path extrusionOk="0" h="48" w="22">
                <a:moveTo>
                  <a:pt x="18" y="0"/>
                </a:moveTo>
                <a:lnTo>
                  <a:pt x="22" y="4"/>
                </a:lnTo>
                <a:lnTo>
                  <a:pt x="22" y="10"/>
                </a:lnTo>
                <a:lnTo>
                  <a:pt x="18" y="28"/>
                </a:lnTo>
                <a:lnTo>
                  <a:pt x="10" y="42"/>
                </a:lnTo>
                <a:lnTo>
                  <a:pt x="8" y="48"/>
                </a:lnTo>
                <a:lnTo>
                  <a:pt x="6" y="42"/>
                </a:lnTo>
                <a:lnTo>
                  <a:pt x="0" y="36"/>
                </a:lnTo>
                <a:lnTo>
                  <a:pt x="0" y="24"/>
                </a:lnTo>
                <a:lnTo>
                  <a:pt x="2" y="18"/>
                </a:lnTo>
                <a:lnTo>
                  <a:pt x="10" y="4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104"/>
          <p:cNvSpPr/>
          <p:nvPr/>
        </p:nvSpPr>
        <p:spPr>
          <a:xfrm>
            <a:off x="6283750" y="3432867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104"/>
          <p:cNvSpPr/>
          <p:nvPr/>
        </p:nvSpPr>
        <p:spPr>
          <a:xfrm>
            <a:off x="6288263" y="3432867"/>
            <a:ext cx="2257" cy="2176"/>
          </a:xfrm>
          <a:custGeom>
            <a:rect b="b" l="l" r="r" t="t"/>
            <a:pathLst>
              <a:path extrusionOk="0" h="2" w="2">
                <a:moveTo>
                  <a:pt x="0" y="2"/>
                </a:move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104"/>
          <p:cNvSpPr/>
          <p:nvPr/>
        </p:nvSpPr>
        <p:spPr>
          <a:xfrm>
            <a:off x="6342425" y="3393702"/>
            <a:ext cx="9027" cy="13056"/>
          </a:xfrm>
          <a:custGeom>
            <a:rect b="b" l="l" r="r" t="t"/>
            <a:pathLst>
              <a:path extrusionOk="0" h="12" w="8">
                <a:moveTo>
                  <a:pt x="2" y="6"/>
                </a:moveTo>
                <a:lnTo>
                  <a:pt x="4" y="2"/>
                </a:lnTo>
                <a:lnTo>
                  <a:pt x="8" y="0"/>
                </a:lnTo>
                <a:lnTo>
                  <a:pt x="6" y="4"/>
                </a:lnTo>
                <a:lnTo>
                  <a:pt x="4" y="8"/>
                </a:lnTo>
                <a:lnTo>
                  <a:pt x="2" y="12"/>
                </a:lnTo>
                <a:lnTo>
                  <a:pt x="0" y="10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104"/>
          <p:cNvSpPr/>
          <p:nvPr/>
        </p:nvSpPr>
        <p:spPr>
          <a:xfrm>
            <a:off x="6360479" y="3376296"/>
            <a:ext cx="2257" cy="2176"/>
          </a:xfrm>
          <a:custGeom>
            <a:rect b="b" l="l" r="r" t="t"/>
            <a:pathLst>
              <a:path extrusionOk="0" h="2" w="2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104"/>
          <p:cNvSpPr/>
          <p:nvPr/>
        </p:nvSpPr>
        <p:spPr>
          <a:xfrm>
            <a:off x="6367250" y="3367593"/>
            <a:ext cx="4514" cy="4352"/>
          </a:xfrm>
          <a:custGeom>
            <a:rect b="b" l="l" r="r" t="t"/>
            <a:pathLst>
              <a:path extrusionOk="0" h="4" w="4">
                <a:moveTo>
                  <a:pt x="2" y="2"/>
                </a:moveTo>
                <a:lnTo>
                  <a:pt x="4" y="0"/>
                </a:lnTo>
                <a:lnTo>
                  <a:pt x="2" y="4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104"/>
          <p:cNvSpPr/>
          <p:nvPr/>
        </p:nvSpPr>
        <p:spPr>
          <a:xfrm>
            <a:off x="6308574" y="3426339"/>
            <a:ext cx="1129" cy="2176"/>
          </a:xfrm>
          <a:prstGeom prst="rect">
            <a:avLst/>
          </a:pr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104"/>
          <p:cNvSpPr/>
          <p:nvPr/>
        </p:nvSpPr>
        <p:spPr>
          <a:xfrm>
            <a:off x="5852709" y="2036008"/>
            <a:ext cx="20310" cy="8703"/>
          </a:xfrm>
          <a:custGeom>
            <a:rect b="b" l="l" r="r" t="t"/>
            <a:pathLst>
              <a:path extrusionOk="0" h="8" w="18">
                <a:moveTo>
                  <a:pt x="14" y="8"/>
                </a:moveTo>
                <a:lnTo>
                  <a:pt x="0" y="2"/>
                </a:lnTo>
                <a:lnTo>
                  <a:pt x="16" y="0"/>
                </a:lnTo>
                <a:lnTo>
                  <a:pt x="18" y="4"/>
                </a:lnTo>
                <a:lnTo>
                  <a:pt x="18" y="8"/>
                </a:lnTo>
                <a:lnTo>
                  <a:pt x="14" y="8"/>
                </a:lnTo>
                <a:lnTo>
                  <a:pt x="14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104"/>
          <p:cNvSpPr/>
          <p:nvPr/>
        </p:nvSpPr>
        <p:spPr>
          <a:xfrm>
            <a:off x="6098695" y="2136095"/>
            <a:ext cx="27081" cy="23934"/>
          </a:xfrm>
          <a:custGeom>
            <a:rect b="b" l="l" r="r" t="t"/>
            <a:pathLst>
              <a:path extrusionOk="0" h="22" w="24">
                <a:moveTo>
                  <a:pt x="20" y="2"/>
                </a:moveTo>
                <a:lnTo>
                  <a:pt x="24" y="4"/>
                </a:lnTo>
                <a:lnTo>
                  <a:pt x="24" y="12"/>
                </a:lnTo>
                <a:lnTo>
                  <a:pt x="18" y="22"/>
                </a:lnTo>
                <a:lnTo>
                  <a:pt x="0" y="12"/>
                </a:lnTo>
                <a:lnTo>
                  <a:pt x="6" y="10"/>
                </a:lnTo>
                <a:lnTo>
                  <a:pt x="6" y="0"/>
                </a:lnTo>
                <a:lnTo>
                  <a:pt x="20" y="2"/>
                </a:lnTo>
                <a:lnTo>
                  <a:pt x="2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104"/>
          <p:cNvSpPr/>
          <p:nvPr/>
        </p:nvSpPr>
        <p:spPr>
          <a:xfrm>
            <a:off x="6489114" y="2834524"/>
            <a:ext cx="13541" cy="15230"/>
          </a:xfrm>
          <a:custGeom>
            <a:rect b="b" l="l" r="r" t="t"/>
            <a:pathLst>
              <a:path extrusionOk="0" h="14" w="12">
                <a:moveTo>
                  <a:pt x="0" y="8"/>
                </a:moveTo>
                <a:lnTo>
                  <a:pt x="0" y="12"/>
                </a:lnTo>
                <a:lnTo>
                  <a:pt x="2" y="10"/>
                </a:lnTo>
                <a:lnTo>
                  <a:pt x="6" y="14"/>
                </a:lnTo>
                <a:lnTo>
                  <a:pt x="8" y="12"/>
                </a:lnTo>
                <a:lnTo>
                  <a:pt x="12" y="4"/>
                </a:lnTo>
                <a:lnTo>
                  <a:pt x="10" y="2"/>
                </a:lnTo>
                <a:lnTo>
                  <a:pt x="6" y="0"/>
                </a:lnTo>
                <a:lnTo>
                  <a:pt x="4" y="0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104"/>
          <p:cNvSpPr/>
          <p:nvPr/>
        </p:nvSpPr>
        <p:spPr>
          <a:xfrm>
            <a:off x="6881789" y="2727910"/>
            <a:ext cx="20310" cy="19581"/>
          </a:xfrm>
          <a:custGeom>
            <a:rect b="b" l="l" r="r" t="t"/>
            <a:pathLst>
              <a:path extrusionOk="0" h="18" w="18">
                <a:moveTo>
                  <a:pt x="14" y="0"/>
                </a:moveTo>
                <a:lnTo>
                  <a:pt x="4" y="6"/>
                </a:lnTo>
                <a:lnTo>
                  <a:pt x="0" y="18"/>
                </a:lnTo>
                <a:lnTo>
                  <a:pt x="4" y="18"/>
                </a:lnTo>
                <a:lnTo>
                  <a:pt x="18" y="6"/>
                </a:lnTo>
                <a:lnTo>
                  <a:pt x="16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104"/>
          <p:cNvSpPr/>
          <p:nvPr/>
        </p:nvSpPr>
        <p:spPr>
          <a:xfrm>
            <a:off x="7240615" y="2688746"/>
            <a:ext cx="6771" cy="4352"/>
          </a:xfrm>
          <a:custGeom>
            <a:rect b="b" l="l" r="r" t="t"/>
            <a:pathLst>
              <a:path extrusionOk="0" h="4" w="6">
                <a:moveTo>
                  <a:pt x="0" y="0"/>
                </a:moveTo>
                <a:lnTo>
                  <a:pt x="6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104"/>
          <p:cNvSpPr/>
          <p:nvPr/>
        </p:nvSpPr>
        <p:spPr>
          <a:xfrm>
            <a:off x="5983601" y="3646093"/>
            <a:ext cx="2257" cy="4352"/>
          </a:xfrm>
          <a:custGeom>
            <a:rect b="b" l="l" r="r" t="t"/>
            <a:pathLst>
              <a:path extrusionOk="0" h="4" w="2">
                <a:moveTo>
                  <a:pt x="0" y="2"/>
                </a:moveTo>
                <a:lnTo>
                  <a:pt x="2" y="4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104"/>
          <p:cNvSpPr/>
          <p:nvPr/>
        </p:nvSpPr>
        <p:spPr>
          <a:xfrm>
            <a:off x="4724330" y="3119552"/>
            <a:ext cx="36108" cy="28285"/>
          </a:xfrm>
          <a:custGeom>
            <a:rect b="b" l="l" r="r" t="t"/>
            <a:pathLst>
              <a:path extrusionOk="0" h="26" w="32">
                <a:moveTo>
                  <a:pt x="2" y="6"/>
                </a:moveTo>
                <a:lnTo>
                  <a:pt x="4" y="2"/>
                </a:lnTo>
                <a:lnTo>
                  <a:pt x="8" y="0"/>
                </a:lnTo>
                <a:lnTo>
                  <a:pt x="10" y="2"/>
                </a:lnTo>
                <a:lnTo>
                  <a:pt x="12" y="0"/>
                </a:lnTo>
                <a:lnTo>
                  <a:pt x="24" y="2"/>
                </a:lnTo>
                <a:lnTo>
                  <a:pt x="30" y="6"/>
                </a:lnTo>
                <a:lnTo>
                  <a:pt x="32" y="18"/>
                </a:lnTo>
                <a:lnTo>
                  <a:pt x="26" y="22"/>
                </a:lnTo>
                <a:lnTo>
                  <a:pt x="22" y="22"/>
                </a:lnTo>
                <a:lnTo>
                  <a:pt x="14" y="26"/>
                </a:lnTo>
                <a:lnTo>
                  <a:pt x="6" y="26"/>
                </a:lnTo>
                <a:lnTo>
                  <a:pt x="2" y="22"/>
                </a:lnTo>
                <a:lnTo>
                  <a:pt x="0" y="18"/>
                </a:lnTo>
                <a:lnTo>
                  <a:pt x="0" y="4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104"/>
          <p:cNvSpPr/>
          <p:nvPr/>
        </p:nvSpPr>
        <p:spPr>
          <a:xfrm>
            <a:off x="4704020" y="3113025"/>
            <a:ext cx="27081" cy="58746"/>
          </a:xfrm>
          <a:custGeom>
            <a:rect b="b" l="l" r="r" t="t"/>
            <a:pathLst>
              <a:path extrusionOk="0" h="54" w="24">
                <a:moveTo>
                  <a:pt x="12" y="54"/>
                </a:moveTo>
                <a:lnTo>
                  <a:pt x="24" y="38"/>
                </a:lnTo>
                <a:lnTo>
                  <a:pt x="24" y="32"/>
                </a:lnTo>
                <a:lnTo>
                  <a:pt x="20" y="28"/>
                </a:lnTo>
                <a:lnTo>
                  <a:pt x="18" y="24"/>
                </a:lnTo>
                <a:lnTo>
                  <a:pt x="18" y="10"/>
                </a:lnTo>
                <a:lnTo>
                  <a:pt x="12" y="2"/>
                </a:lnTo>
                <a:lnTo>
                  <a:pt x="6" y="0"/>
                </a:lnTo>
                <a:lnTo>
                  <a:pt x="4" y="4"/>
                </a:lnTo>
                <a:lnTo>
                  <a:pt x="2" y="14"/>
                </a:lnTo>
                <a:lnTo>
                  <a:pt x="4" y="16"/>
                </a:lnTo>
                <a:lnTo>
                  <a:pt x="2" y="24"/>
                </a:lnTo>
                <a:lnTo>
                  <a:pt x="4" y="26"/>
                </a:lnTo>
                <a:lnTo>
                  <a:pt x="2" y="34"/>
                </a:lnTo>
                <a:lnTo>
                  <a:pt x="2" y="40"/>
                </a:lnTo>
                <a:lnTo>
                  <a:pt x="0" y="40"/>
                </a:lnTo>
                <a:lnTo>
                  <a:pt x="4" y="46"/>
                </a:lnTo>
                <a:lnTo>
                  <a:pt x="8" y="48"/>
                </a:lnTo>
                <a:lnTo>
                  <a:pt x="10" y="5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104"/>
          <p:cNvSpPr/>
          <p:nvPr/>
        </p:nvSpPr>
        <p:spPr>
          <a:xfrm>
            <a:off x="4692735" y="3041224"/>
            <a:ext cx="65446" cy="87032"/>
          </a:xfrm>
          <a:custGeom>
            <a:rect b="b" l="l" r="r" t="t"/>
            <a:pathLst>
              <a:path extrusionOk="0" h="80" w="58">
                <a:moveTo>
                  <a:pt x="52" y="74"/>
                </a:moveTo>
                <a:lnTo>
                  <a:pt x="52" y="68"/>
                </a:lnTo>
                <a:lnTo>
                  <a:pt x="58" y="58"/>
                </a:lnTo>
                <a:lnTo>
                  <a:pt x="52" y="50"/>
                </a:lnTo>
                <a:lnTo>
                  <a:pt x="52" y="46"/>
                </a:lnTo>
                <a:lnTo>
                  <a:pt x="54" y="40"/>
                </a:lnTo>
                <a:lnTo>
                  <a:pt x="58" y="38"/>
                </a:lnTo>
                <a:lnTo>
                  <a:pt x="54" y="38"/>
                </a:lnTo>
                <a:lnTo>
                  <a:pt x="52" y="34"/>
                </a:lnTo>
                <a:lnTo>
                  <a:pt x="56" y="32"/>
                </a:lnTo>
                <a:lnTo>
                  <a:pt x="54" y="28"/>
                </a:lnTo>
                <a:lnTo>
                  <a:pt x="50" y="30"/>
                </a:lnTo>
                <a:lnTo>
                  <a:pt x="40" y="26"/>
                </a:lnTo>
                <a:lnTo>
                  <a:pt x="40" y="20"/>
                </a:lnTo>
                <a:lnTo>
                  <a:pt x="34" y="18"/>
                </a:lnTo>
                <a:lnTo>
                  <a:pt x="30" y="6"/>
                </a:lnTo>
                <a:lnTo>
                  <a:pt x="24" y="2"/>
                </a:lnTo>
                <a:lnTo>
                  <a:pt x="22" y="0"/>
                </a:lnTo>
                <a:lnTo>
                  <a:pt x="16" y="0"/>
                </a:lnTo>
                <a:lnTo>
                  <a:pt x="4" y="6"/>
                </a:lnTo>
                <a:lnTo>
                  <a:pt x="6" y="6"/>
                </a:lnTo>
                <a:lnTo>
                  <a:pt x="4" y="12"/>
                </a:lnTo>
                <a:lnTo>
                  <a:pt x="8" y="12"/>
                </a:lnTo>
                <a:lnTo>
                  <a:pt x="6" y="14"/>
                </a:lnTo>
                <a:lnTo>
                  <a:pt x="12" y="16"/>
                </a:lnTo>
                <a:lnTo>
                  <a:pt x="10" y="18"/>
                </a:lnTo>
                <a:lnTo>
                  <a:pt x="8" y="24"/>
                </a:lnTo>
                <a:lnTo>
                  <a:pt x="12" y="22"/>
                </a:lnTo>
                <a:lnTo>
                  <a:pt x="12" y="24"/>
                </a:lnTo>
                <a:lnTo>
                  <a:pt x="8" y="34"/>
                </a:lnTo>
                <a:lnTo>
                  <a:pt x="10" y="34"/>
                </a:lnTo>
                <a:lnTo>
                  <a:pt x="16" y="40"/>
                </a:lnTo>
                <a:lnTo>
                  <a:pt x="14" y="40"/>
                </a:lnTo>
                <a:lnTo>
                  <a:pt x="12" y="40"/>
                </a:lnTo>
                <a:lnTo>
                  <a:pt x="10" y="40"/>
                </a:lnTo>
                <a:lnTo>
                  <a:pt x="14" y="46"/>
                </a:lnTo>
                <a:lnTo>
                  <a:pt x="14" y="48"/>
                </a:lnTo>
                <a:lnTo>
                  <a:pt x="8" y="50"/>
                </a:lnTo>
                <a:lnTo>
                  <a:pt x="6" y="50"/>
                </a:lnTo>
                <a:lnTo>
                  <a:pt x="8" y="52"/>
                </a:lnTo>
                <a:lnTo>
                  <a:pt x="8" y="54"/>
                </a:lnTo>
                <a:lnTo>
                  <a:pt x="8" y="54"/>
                </a:lnTo>
                <a:lnTo>
                  <a:pt x="6" y="52"/>
                </a:lnTo>
                <a:lnTo>
                  <a:pt x="4" y="52"/>
                </a:lnTo>
                <a:lnTo>
                  <a:pt x="2" y="56"/>
                </a:lnTo>
                <a:lnTo>
                  <a:pt x="2" y="58"/>
                </a:lnTo>
                <a:lnTo>
                  <a:pt x="0" y="58"/>
                </a:lnTo>
                <a:lnTo>
                  <a:pt x="0" y="62"/>
                </a:lnTo>
                <a:lnTo>
                  <a:pt x="0" y="64"/>
                </a:lnTo>
                <a:lnTo>
                  <a:pt x="0" y="66"/>
                </a:lnTo>
                <a:lnTo>
                  <a:pt x="0" y="68"/>
                </a:lnTo>
                <a:lnTo>
                  <a:pt x="0" y="70"/>
                </a:lnTo>
                <a:lnTo>
                  <a:pt x="4" y="72"/>
                </a:lnTo>
                <a:lnTo>
                  <a:pt x="6" y="74"/>
                </a:lnTo>
                <a:lnTo>
                  <a:pt x="8" y="76"/>
                </a:lnTo>
                <a:lnTo>
                  <a:pt x="10" y="80"/>
                </a:lnTo>
                <a:lnTo>
                  <a:pt x="12" y="80"/>
                </a:lnTo>
                <a:lnTo>
                  <a:pt x="14" y="70"/>
                </a:lnTo>
                <a:lnTo>
                  <a:pt x="16" y="66"/>
                </a:lnTo>
                <a:lnTo>
                  <a:pt x="22" y="68"/>
                </a:lnTo>
                <a:lnTo>
                  <a:pt x="28" y="76"/>
                </a:lnTo>
                <a:lnTo>
                  <a:pt x="30" y="78"/>
                </a:lnTo>
                <a:lnTo>
                  <a:pt x="32" y="74"/>
                </a:lnTo>
                <a:lnTo>
                  <a:pt x="36" y="72"/>
                </a:lnTo>
                <a:lnTo>
                  <a:pt x="38" y="74"/>
                </a:lnTo>
                <a:lnTo>
                  <a:pt x="40" y="72"/>
                </a:lnTo>
                <a:lnTo>
                  <a:pt x="52" y="74"/>
                </a:lnTo>
                <a:lnTo>
                  <a:pt x="52" y="7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104"/>
          <p:cNvSpPr/>
          <p:nvPr/>
        </p:nvSpPr>
        <p:spPr>
          <a:xfrm>
            <a:off x="2645856" y="3297967"/>
            <a:ext cx="455865" cy="287204"/>
          </a:xfrm>
          <a:custGeom>
            <a:rect b="b" l="l" r="r" t="t"/>
            <a:pathLst>
              <a:path extrusionOk="0" h="264" w="404">
                <a:moveTo>
                  <a:pt x="30" y="12"/>
                </a:moveTo>
                <a:lnTo>
                  <a:pt x="38" y="18"/>
                </a:lnTo>
                <a:lnTo>
                  <a:pt x="44" y="18"/>
                </a:lnTo>
                <a:lnTo>
                  <a:pt x="46" y="20"/>
                </a:lnTo>
                <a:lnTo>
                  <a:pt x="52" y="24"/>
                </a:lnTo>
                <a:lnTo>
                  <a:pt x="54" y="32"/>
                </a:lnTo>
                <a:lnTo>
                  <a:pt x="58" y="42"/>
                </a:lnTo>
                <a:lnTo>
                  <a:pt x="62" y="46"/>
                </a:lnTo>
                <a:lnTo>
                  <a:pt x="62" y="52"/>
                </a:lnTo>
                <a:lnTo>
                  <a:pt x="64" y="52"/>
                </a:lnTo>
                <a:lnTo>
                  <a:pt x="70" y="62"/>
                </a:lnTo>
                <a:lnTo>
                  <a:pt x="80" y="72"/>
                </a:lnTo>
                <a:lnTo>
                  <a:pt x="88" y="74"/>
                </a:lnTo>
                <a:lnTo>
                  <a:pt x="86" y="78"/>
                </a:lnTo>
                <a:lnTo>
                  <a:pt x="88" y="82"/>
                </a:lnTo>
                <a:lnTo>
                  <a:pt x="94" y="86"/>
                </a:lnTo>
                <a:lnTo>
                  <a:pt x="98" y="92"/>
                </a:lnTo>
                <a:lnTo>
                  <a:pt x="102" y="92"/>
                </a:lnTo>
                <a:lnTo>
                  <a:pt x="106" y="96"/>
                </a:lnTo>
                <a:lnTo>
                  <a:pt x="104" y="104"/>
                </a:lnTo>
                <a:lnTo>
                  <a:pt x="104" y="108"/>
                </a:lnTo>
                <a:lnTo>
                  <a:pt x="110" y="106"/>
                </a:lnTo>
                <a:lnTo>
                  <a:pt x="110" y="110"/>
                </a:lnTo>
                <a:lnTo>
                  <a:pt x="116" y="114"/>
                </a:lnTo>
                <a:lnTo>
                  <a:pt x="118" y="114"/>
                </a:lnTo>
                <a:lnTo>
                  <a:pt x="122" y="118"/>
                </a:lnTo>
                <a:lnTo>
                  <a:pt x="124" y="124"/>
                </a:lnTo>
                <a:lnTo>
                  <a:pt x="136" y="134"/>
                </a:lnTo>
                <a:lnTo>
                  <a:pt x="138" y="138"/>
                </a:lnTo>
                <a:lnTo>
                  <a:pt x="140" y="138"/>
                </a:lnTo>
                <a:lnTo>
                  <a:pt x="144" y="144"/>
                </a:lnTo>
                <a:lnTo>
                  <a:pt x="154" y="152"/>
                </a:lnTo>
                <a:lnTo>
                  <a:pt x="156" y="162"/>
                </a:lnTo>
                <a:lnTo>
                  <a:pt x="158" y="164"/>
                </a:lnTo>
                <a:lnTo>
                  <a:pt x="160" y="172"/>
                </a:lnTo>
                <a:lnTo>
                  <a:pt x="160" y="174"/>
                </a:lnTo>
                <a:lnTo>
                  <a:pt x="156" y="178"/>
                </a:lnTo>
                <a:lnTo>
                  <a:pt x="160" y="180"/>
                </a:lnTo>
                <a:lnTo>
                  <a:pt x="154" y="184"/>
                </a:lnTo>
                <a:lnTo>
                  <a:pt x="158" y="192"/>
                </a:lnTo>
                <a:lnTo>
                  <a:pt x="166" y="200"/>
                </a:lnTo>
                <a:lnTo>
                  <a:pt x="172" y="202"/>
                </a:lnTo>
                <a:lnTo>
                  <a:pt x="178" y="206"/>
                </a:lnTo>
                <a:lnTo>
                  <a:pt x="184" y="212"/>
                </a:lnTo>
                <a:lnTo>
                  <a:pt x="198" y="218"/>
                </a:lnTo>
                <a:lnTo>
                  <a:pt x="204" y="218"/>
                </a:lnTo>
                <a:lnTo>
                  <a:pt x="216" y="228"/>
                </a:lnTo>
                <a:lnTo>
                  <a:pt x="244" y="238"/>
                </a:lnTo>
                <a:lnTo>
                  <a:pt x="246" y="238"/>
                </a:lnTo>
                <a:lnTo>
                  <a:pt x="254" y="242"/>
                </a:lnTo>
                <a:lnTo>
                  <a:pt x="262" y="246"/>
                </a:lnTo>
                <a:lnTo>
                  <a:pt x="268" y="246"/>
                </a:lnTo>
                <a:lnTo>
                  <a:pt x="276" y="250"/>
                </a:lnTo>
                <a:lnTo>
                  <a:pt x="280" y="250"/>
                </a:lnTo>
                <a:lnTo>
                  <a:pt x="294" y="242"/>
                </a:lnTo>
                <a:lnTo>
                  <a:pt x="304" y="242"/>
                </a:lnTo>
                <a:lnTo>
                  <a:pt x="314" y="248"/>
                </a:lnTo>
                <a:lnTo>
                  <a:pt x="332" y="264"/>
                </a:lnTo>
                <a:lnTo>
                  <a:pt x="334" y="258"/>
                </a:lnTo>
                <a:lnTo>
                  <a:pt x="332" y="256"/>
                </a:lnTo>
                <a:lnTo>
                  <a:pt x="342" y="242"/>
                </a:lnTo>
                <a:lnTo>
                  <a:pt x="354" y="242"/>
                </a:lnTo>
                <a:lnTo>
                  <a:pt x="354" y="238"/>
                </a:lnTo>
                <a:lnTo>
                  <a:pt x="352" y="234"/>
                </a:lnTo>
                <a:lnTo>
                  <a:pt x="340" y="224"/>
                </a:lnTo>
                <a:lnTo>
                  <a:pt x="350" y="224"/>
                </a:lnTo>
                <a:lnTo>
                  <a:pt x="350" y="218"/>
                </a:lnTo>
                <a:lnTo>
                  <a:pt x="362" y="218"/>
                </a:lnTo>
                <a:lnTo>
                  <a:pt x="372" y="218"/>
                </a:lnTo>
                <a:lnTo>
                  <a:pt x="376" y="218"/>
                </a:lnTo>
                <a:lnTo>
                  <a:pt x="380" y="210"/>
                </a:lnTo>
                <a:lnTo>
                  <a:pt x="382" y="210"/>
                </a:lnTo>
                <a:lnTo>
                  <a:pt x="386" y="204"/>
                </a:lnTo>
                <a:lnTo>
                  <a:pt x="388" y="206"/>
                </a:lnTo>
                <a:lnTo>
                  <a:pt x="386" y="208"/>
                </a:lnTo>
                <a:lnTo>
                  <a:pt x="388" y="210"/>
                </a:lnTo>
                <a:lnTo>
                  <a:pt x="390" y="216"/>
                </a:lnTo>
                <a:lnTo>
                  <a:pt x="390" y="214"/>
                </a:lnTo>
                <a:lnTo>
                  <a:pt x="394" y="198"/>
                </a:lnTo>
                <a:lnTo>
                  <a:pt x="392" y="196"/>
                </a:lnTo>
                <a:lnTo>
                  <a:pt x="394" y="194"/>
                </a:lnTo>
                <a:lnTo>
                  <a:pt x="394" y="194"/>
                </a:lnTo>
                <a:lnTo>
                  <a:pt x="392" y="192"/>
                </a:lnTo>
                <a:lnTo>
                  <a:pt x="398" y="180"/>
                </a:lnTo>
                <a:lnTo>
                  <a:pt x="402" y="176"/>
                </a:lnTo>
                <a:lnTo>
                  <a:pt x="404" y="172"/>
                </a:lnTo>
                <a:lnTo>
                  <a:pt x="402" y="166"/>
                </a:lnTo>
                <a:lnTo>
                  <a:pt x="394" y="166"/>
                </a:lnTo>
                <a:lnTo>
                  <a:pt x="392" y="168"/>
                </a:lnTo>
                <a:lnTo>
                  <a:pt x="392" y="166"/>
                </a:lnTo>
                <a:lnTo>
                  <a:pt x="386" y="164"/>
                </a:lnTo>
                <a:lnTo>
                  <a:pt x="376" y="168"/>
                </a:lnTo>
                <a:lnTo>
                  <a:pt x="364" y="168"/>
                </a:lnTo>
                <a:lnTo>
                  <a:pt x="356" y="172"/>
                </a:lnTo>
                <a:lnTo>
                  <a:pt x="354" y="186"/>
                </a:lnTo>
                <a:lnTo>
                  <a:pt x="350" y="198"/>
                </a:lnTo>
                <a:lnTo>
                  <a:pt x="344" y="202"/>
                </a:lnTo>
                <a:lnTo>
                  <a:pt x="344" y="206"/>
                </a:lnTo>
                <a:lnTo>
                  <a:pt x="340" y="210"/>
                </a:lnTo>
                <a:lnTo>
                  <a:pt x="336" y="210"/>
                </a:lnTo>
                <a:lnTo>
                  <a:pt x="336" y="206"/>
                </a:lnTo>
                <a:lnTo>
                  <a:pt x="330" y="206"/>
                </a:lnTo>
                <a:lnTo>
                  <a:pt x="328" y="206"/>
                </a:lnTo>
                <a:lnTo>
                  <a:pt x="322" y="210"/>
                </a:lnTo>
                <a:lnTo>
                  <a:pt x="310" y="210"/>
                </a:lnTo>
                <a:lnTo>
                  <a:pt x="304" y="214"/>
                </a:lnTo>
                <a:lnTo>
                  <a:pt x="302" y="214"/>
                </a:lnTo>
                <a:lnTo>
                  <a:pt x="294" y="206"/>
                </a:lnTo>
                <a:lnTo>
                  <a:pt x="290" y="208"/>
                </a:lnTo>
                <a:lnTo>
                  <a:pt x="284" y="204"/>
                </a:lnTo>
                <a:lnTo>
                  <a:pt x="280" y="200"/>
                </a:lnTo>
                <a:lnTo>
                  <a:pt x="276" y="188"/>
                </a:lnTo>
                <a:lnTo>
                  <a:pt x="268" y="180"/>
                </a:lnTo>
                <a:lnTo>
                  <a:pt x="266" y="174"/>
                </a:lnTo>
                <a:lnTo>
                  <a:pt x="264" y="172"/>
                </a:lnTo>
                <a:lnTo>
                  <a:pt x="266" y="170"/>
                </a:lnTo>
                <a:lnTo>
                  <a:pt x="266" y="166"/>
                </a:lnTo>
                <a:lnTo>
                  <a:pt x="260" y="162"/>
                </a:lnTo>
                <a:lnTo>
                  <a:pt x="258" y="158"/>
                </a:lnTo>
                <a:lnTo>
                  <a:pt x="260" y="140"/>
                </a:lnTo>
                <a:lnTo>
                  <a:pt x="258" y="122"/>
                </a:lnTo>
                <a:lnTo>
                  <a:pt x="260" y="116"/>
                </a:lnTo>
                <a:lnTo>
                  <a:pt x="260" y="112"/>
                </a:lnTo>
                <a:lnTo>
                  <a:pt x="266" y="112"/>
                </a:lnTo>
                <a:lnTo>
                  <a:pt x="266" y="110"/>
                </a:lnTo>
                <a:lnTo>
                  <a:pt x="268" y="106"/>
                </a:lnTo>
                <a:lnTo>
                  <a:pt x="266" y="108"/>
                </a:lnTo>
                <a:lnTo>
                  <a:pt x="266" y="104"/>
                </a:lnTo>
                <a:lnTo>
                  <a:pt x="268" y="102"/>
                </a:lnTo>
                <a:lnTo>
                  <a:pt x="262" y="104"/>
                </a:lnTo>
                <a:lnTo>
                  <a:pt x="258" y="100"/>
                </a:lnTo>
                <a:lnTo>
                  <a:pt x="252" y="100"/>
                </a:lnTo>
                <a:lnTo>
                  <a:pt x="244" y="98"/>
                </a:lnTo>
                <a:lnTo>
                  <a:pt x="240" y="96"/>
                </a:lnTo>
                <a:lnTo>
                  <a:pt x="236" y="90"/>
                </a:lnTo>
                <a:lnTo>
                  <a:pt x="232" y="78"/>
                </a:lnTo>
                <a:lnTo>
                  <a:pt x="228" y="74"/>
                </a:lnTo>
                <a:lnTo>
                  <a:pt x="226" y="70"/>
                </a:lnTo>
                <a:lnTo>
                  <a:pt x="222" y="66"/>
                </a:lnTo>
                <a:lnTo>
                  <a:pt x="218" y="54"/>
                </a:lnTo>
                <a:lnTo>
                  <a:pt x="210" y="46"/>
                </a:lnTo>
                <a:lnTo>
                  <a:pt x="208" y="44"/>
                </a:lnTo>
                <a:lnTo>
                  <a:pt x="194" y="44"/>
                </a:lnTo>
                <a:lnTo>
                  <a:pt x="190" y="44"/>
                </a:lnTo>
                <a:lnTo>
                  <a:pt x="184" y="56"/>
                </a:lnTo>
                <a:lnTo>
                  <a:pt x="178" y="56"/>
                </a:lnTo>
                <a:lnTo>
                  <a:pt x="168" y="48"/>
                </a:lnTo>
                <a:lnTo>
                  <a:pt x="164" y="44"/>
                </a:lnTo>
                <a:lnTo>
                  <a:pt x="162" y="32"/>
                </a:lnTo>
                <a:lnTo>
                  <a:pt x="154" y="26"/>
                </a:lnTo>
                <a:lnTo>
                  <a:pt x="148" y="18"/>
                </a:lnTo>
                <a:lnTo>
                  <a:pt x="144" y="18"/>
                </a:lnTo>
                <a:lnTo>
                  <a:pt x="142" y="14"/>
                </a:lnTo>
                <a:lnTo>
                  <a:pt x="138" y="12"/>
                </a:lnTo>
                <a:lnTo>
                  <a:pt x="128" y="12"/>
                </a:lnTo>
                <a:lnTo>
                  <a:pt x="116" y="12"/>
                </a:lnTo>
                <a:lnTo>
                  <a:pt x="116" y="20"/>
                </a:lnTo>
                <a:lnTo>
                  <a:pt x="94" y="20"/>
                </a:lnTo>
                <a:lnTo>
                  <a:pt x="80" y="20"/>
                </a:lnTo>
                <a:lnTo>
                  <a:pt x="62" y="12"/>
                </a:lnTo>
                <a:lnTo>
                  <a:pt x="42" y="6"/>
                </a:lnTo>
                <a:lnTo>
                  <a:pt x="30" y="2"/>
                </a:lnTo>
                <a:lnTo>
                  <a:pt x="30" y="0"/>
                </a:lnTo>
                <a:lnTo>
                  <a:pt x="20" y="0"/>
                </a:lnTo>
                <a:lnTo>
                  <a:pt x="10" y="2"/>
                </a:lnTo>
                <a:lnTo>
                  <a:pt x="0" y="2"/>
                </a:lnTo>
                <a:lnTo>
                  <a:pt x="6" y="14"/>
                </a:lnTo>
                <a:lnTo>
                  <a:pt x="6" y="18"/>
                </a:lnTo>
                <a:lnTo>
                  <a:pt x="14" y="28"/>
                </a:lnTo>
                <a:lnTo>
                  <a:pt x="16" y="36"/>
                </a:lnTo>
                <a:lnTo>
                  <a:pt x="16" y="36"/>
                </a:lnTo>
                <a:lnTo>
                  <a:pt x="20" y="46"/>
                </a:lnTo>
                <a:lnTo>
                  <a:pt x="26" y="50"/>
                </a:lnTo>
                <a:lnTo>
                  <a:pt x="28" y="50"/>
                </a:lnTo>
                <a:lnTo>
                  <a:pt x="40" y="64"/>
                </a:lnTo>
                <a:lnTo>
                  <a:pt x="42" y="72"/>
                </a:lnTo>
                <a:lnTo>
                  <a:pt x="40" y="72"/>
                </a:lnTo>
                <a:lnTo>
                  <a:pt x="40" y="76"/>
                </a:lnTo>
                <a:lnTo>
                  <a:pt x="38" y="74"/>
                </a:lnTo>
                <a:lnTo>
                  <a:pt x="34" y="76"/>
                </a:lnTo>
                <a:lnTo>
                  <a:pt x="28" y="76"/>
                </a:lnTo>
                <a:lnTo>
                  <a:pt x="28" y="76"/>
                </a:lnTo>
                <a:lnTo>
                  <a:pt x="30" y="76"/>
                </a:lnTo>
                <a:lnTo>
                  <a:pt x="36" y="80"/>
                </a:lnTo>
                <a:lnTo>
                  <a:pt x="36" y="84"/>
                </a:lnTo>
                <a:lnTo>
                  <a:pt x="40" y="86"/>
                </a:lnTo>
                <a:lnTo>
                  <a:pt x="48" y="90"/>
                </a:lnTo>
                <a:lnTo>
                  <a:pt x="50" y="92"/>
                </a:lnTo>
                <a:lnTo>
                  <a:pt x="54" y="88"/>
                </a:lnTo>
                <a:lnTo>
                  <a:pt x="54" y="92"/>
                </a:lnTo>
                <a:lnTo>
                  <a:pt x="58" y="96"/>
                </a:lnTo>
                <a:lnTo>
                  <a:pt x="64" y="100"/>
                </a:lnTo>
                <a:lnTo>
                  <a:pt x="66" y="106"/>
                </a:lnTo>
                <a:lnTo>
                  <a:pt x="68" y="114"/>
                </a:lnTo>
                <a:lnTo>
                  <a:pt x="66" y="120"/>
                </a:lnTo>
                <a:lnTo>
                  <a:pt x="66" y="120"/>
                </a:lnTo>
                <a:lnTo>
                  <a:pt x="68" y="120"/>
                </a:lnTo>
                <a:lnTo>
                  <a:pt x="70" y="122"/>
                </a:lnTo>
                <a:lnTo>
                  <a:pt x="72" y="124"/>
                </a:lnTo>
                <a:lnTo>
                  <a:pt x="74" y="124"/>
                </a:lnTo>
                <a:lnTo>
                  <a:pt x="76" y="128"/>
                </a:lnTo>
                <a:lnTo>
                  <a:pt x="88" y="136"/>
                </a:lnTo>
                <a:lnTo>
                  <a:pt x="92" y="140"/>
                </a:lnTo>
                <a:lnTo>
                  <a:pt x="96" y="148"/>
                </a:lnTo>
                <a:lnTo>
                  <a:pt x="102" y="144"/>
                </a:lnTo>
                <a:lnTo>
                  <a:pt x="102" y="140"/>
                </a:lnTo>
                <a:lnTo>
                  <a:pt x="102" y="138"/>
                </a:lnTo>
                <a:lnTo>
                  <a:pt x="98" y="132"/>
                </a:lnTo>
                <a:lnTo>
                  <a:pt x="92" y="128"/>
                </a:lnTo>
                <a:lnTo>
                  <a:pt x="90" y="130"/>
                </a:lnTo>
                <a:lnTo>
                  <a:pt x="88" y="128"/>
                </a:lnTo>
                <a:lnTo>
                  <a:pt x="86" y="124"/>
                </a:lnTo>
                <a:lnTo>
                  <a:pt x="86" y="118"/>
                </a:lnTo>
                <a:lnTo>
                  <a:pt x="82" y="114"/>
                </a:lnTo>
                <a:lnTo>
                  <a:pt x="82" y="110"/>
                </a:lnTo>
                <a:lnTo>
                  <a:pt x="78" y="106"/>
                </a:lnTo>
                <a:lnTo>
                  <a:pt x="78" y="98"/>
                </a:lnTo>
                <a:lnTo>
                  <a:pt x="74" y="92"/>
                </a:lnTo>
                <a:lnTo>
                  <a:pt x="72" y="90"/>
                </a:lnTo>
                <a:lnTo>
                  <a:pt x="72" y="94"/>
                </a:lnTo>
                <a:lnTo>
                  <a:pt x="70" y="92"/>
                </a:lnTo>
                <a:lnTo>
                  <a:pt x="68" y="86"/>
                </a:lnTo>
                <a:lnTo>
                  <a:pt x="66" y="84"/>
                </a:lnTo>
                <a:lnTo>
                  <a:pt x="64" y="80"/>
                </a:lnTo>
                <a:lnTo>
                  <a:pt x="60" y="74"/>
                </a:lnTo>
                <a:lnTo>
                  <a:pt x="58" y="66"/>
                </a:lnTo>
                <a:lnTo>
                  <a:pt x="56" y="66"/>
                </a:lnTo>
                <a:lnTo>
                  <a:pt x="52" y="60"/>
                </a:lnTo>
                <a:lnTo>
                  <a:pt x="50" y="58"/>
                </a:lnTo>
                <a:lnTo>
                  <a:pt x="46" y="52"/>
                </a:lnTo>
                <a:lnTo>
                  <a:pt x="40" y="46"/>
                </a:lnTo>
                <a:lnTo>
                  <a:pt x="38" y="46"/>
                </a:lnTo>
                <a:lnTo>
                  <a:pt x="34" y="40"/>
                </a:lnTo>
                <a:lnTo>
                  <a:pt x="32" y="28"/>
                </a:lnTo>
                <a:lnTo>
                  <a:pt x="30" y="24"/>
                </a:lnTo>
                <a:lnTo>
                  <a:pt x="30" y="12"/>
                </a:lnTo>
                <a:lnTo>
                  <a:pt x="30" y="1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104"/>
          <p:cNvSpPr/>
          <p:nvPr/>
        </p:nvSpPr>
        <p:spPr>
          <a:xfrm>
            <a:off x="3370275" y="3002059"/>
            <a:ext cx="81243" cy="63098"/>
          </a:xfrm>
          <a:custGeom>
            <a:rect b="b" l="l" r="r" t="t"/>
            <a:pathLst>
              <a:path extrusionOk="0" h="58" w="72">
                <a:moveTo>
                  <a:pt x="70" y="40"/>
                </a:moveTo>
                <a:lnTo>
                  <a:pt x="72" y="38"/>
                </a:lnTo>
                <a:lnTo>
                  <a:pt x="70" y="38"/>
                </a:lnTo>
                <a:lnTo>
                  <a:pt x="62" y="34"/>
                </a:lnTo>
                <a:lnTo>
                  <a:pt x="58" y="26"/>
                </a:lnTo>
                <a:lnTo>
                  <a:pt x="58" y="18"/>
                </a:lnTo>
                <a:lnTo>
                  <a:pt x="52" y="18"/>
                </a:lnTo>
                <a:lnTo>
                  <a:pt x="56" y="14"/>
                </a:lnTo>
                <a:lnTo>
                  <a:pt x="58" y="8"/>
                </a:lnTo>
                <a:lnTo>
                  <a:pt x="58" y="6"/>
                </a:lnTo>
                <a:lnTo>
                  <a:pt x="54" y="2"/>
                </a:lnTo>
                <a:lnTo>
                  <a:pt x="46" y="6"/>
                </a:lnTo>
                <a:lnTo>
                  <a:pt x="44" y="2"/>
                </a:lnTo>
                <a:lnTo>
                  <a:pt x="38" y="0"/>
                </a:lnTo>
                <a:lnTo>
                  <a:pt x="30" y="2"/>
                </a:lnTo>
                <a:lnTo>
                  <a:pt x="28" y="4"/>
                </a:lnTo>
                <a:lnTo>
                  <a:pt x="22" y="4"/>
                </a:lnTo>
                <a:lnTo>
                  <a:pt x="18" y="2"/>
                </a:lnTo>
                <a:lnTo>
                  <a:pt x="12" y="2"/>
                </a:lnTo>
                <a:lnTo>
                  <a:pt x="12" y="2"/>
                </a:lnTo>
                <a:lnTo>
                  <a:pt x="8" y="2"/>
                </a:lnTo>
                <a:lnTo>
                  <a:pt x="8" y="10"/>
                </a:lnTo>
                <a:lnTo>
                  <a:pt x="6" y="12"/>
                </a:lnTo>
                <a:lnTo>
                  <a:pt x="0" y="16"/>
                </a:lnTo>
                <a:lnTo>
                  <a:pt x="0" y="16"/>
                </a:lnTo>
                <a:lnTo>
                  <a:pt x="2" y="18"/>
                </a:lnTo>
                <a:lnTo>
                  <a:pt x="10" y="14"/>
                </a:lnTo>
                <a:lnTo>
                  <a:pt x="18" y="20"/>
                </a:lnTo>
                <a:lnTo>
                  <a:pt x="18" y="34"/>
                </a:lnTo>
                <a:lnTo>
                  <a:pt x="18" y="46"/>
                </a:lnTo>
                <a:lnTo>
                  <a:pt x="20" y="48"/>
                </a:lnTo>
                <a:lnTo>
                  <a:pt x="20" y="54"/>
                </a:lnTo>
                <a:lnTo>
                  <a:pt x="24" y="56"/>
                </a:lnTo>
                <a:lnTo>
                  <a:pt x="26" y="56"/>
                </a:lnTo>
                <a:lnTo>
                  <a:pt x="28" y="56"/>
                </a:lnTo>
                <a:lnTo>
                  <a:pt x="32" y="58"/>
                </a:lnTo>
                <a:lnTo>
                  <a:pt x="38" y="56"/>
                </a:lnTo>
                <a:lnTo>
                  <a:pt x="40" y="56"/>
                </a:lnTo>
                <a:lnTo>
                  <a:pt x="42" y="54"/>
                </a:lnTo>
                <a:lnTo>
                  <a:pt x="46" y="54"/>
                </a:lnTo>
                <a:lnTo>
                  <a:pt x="58" y="46"/>
                </a:lnTo>
                <a:lnTo>
                  <a:pt x="62" y="42"/>
                </a:lnTo>
                <a:lnTo>
                  <a:pt x="62" y="44"/>
                </a:lnTo>
                <a:lnTo>
                  <a:pt x="64" y="44"/>
                </a:lnTo>
                <a:lnTo>
                  <a:pt x="66" y="40"/>
                </a:lnTo>
                <a:lnTo>
                  <a:pt x="70" y="40"/>
                </a:lnTo>
                <a:lnTo>
                  <a:pt x="70" y="4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104"/>
          <p:cNvSpPr/>
          <p:nvPr/>
        </p:nvSpPr>
        <p:spPr>
          <a:xfrm>
            <a:off x="3415410" y="3045576"/>
            <a:ext cx="76729" cy="52218"/>
          </a:xfrm>
          <a:custGeom>
            <a:rect b="b" l="l" r="r" t="t"/>
            <a:pathLst>
              <a:path extrusionOk="0" h="48" w="68">
                <a:moveTo>
                  <a:pt x="64" y="8"/>
                </a:moveTo>
                <a:lnTo>
                  <a:pt x="62" y="6"/>
                </a:lnTo>
                <a:lnTo>
                  <a:pt x="56" y="6"/>
                </a:lnTo>
                <a:lnTo>
                  <a:pt x="58" y="4"/>
                </a:lnTo>
                <a:lnTo>
                  <a:pt x="56" y="2"/>
                </a:lnTo>
                <a:lnTo>
                  <a:pt x="52" y="6"/>
                </a:lnTo>
                <a:lnTo>
                  <a:pt x="46" y="6"/>
                </a:lnTo>
                <a:lnTo>
                  <a:pt x="44" y="4"/>
                </a:lnTo>
                <a:lnTo>
                  <a:pt x="30" y="0"/>
                </a:lnTo>
                <a:lnTo>
                  <a:pt x="30" y="0"/>
                </a:lnTo>
                <a:lnTo>
                  <a:pt x="26" y="0"/>
                </a:lnTo>
                <a:lnTo>
                  <a:pt x="24" y="4"/>
                </a:lnTo>
                <a:lnTo>
                  <a:pt x="18" y="10"/>
                </a:lnTo>
                <a:lnTo>
                  <a:pt x="18" y="12"/>
                </a:lnTo>
                <a:lnTo>
                  <a:pt x="24" y="10"/>
                </a:lnTo>
                <a:lnTo>
                  <a:pt x="38" y="12"/>
                </a:lnTo>
                <a:lnTo>
                  <a:pt x="36" y="12"/>
                </a:lnTo>
                <a:lnTo>
                  <a:pt x="32" y="14"/>
                </a:lnTo>
                <a:lnTo>
                  <a:pt x="26" y="18"/>
                </a:lnTo>
                <a:lnTo>
                  <a:pt x="22" y="14"/>
                </a:lnTo>
                <a:lnTo>
                  <a:pt x="8" y="22"/>
                </a:lnTo>
                <a:lnTo>
                  <a:pt x="8" y="24"/>
                </a:lnTo>
                <a:lnTo>
                  <a:pt x="4" y="24"/>
                </a:lnTo>
                <a:lnTo>
                  <a:pt x="0" y="30"/>
                </a:lnTo>
                <a:lnTo>
                  <a:pt x="4" y="26"/>
                </a:lnTo>
                <a:lnTo>
                  <a:pt x="0" y="32"/>
                </a:lnTo>
                <a:lnTo>
                  <a:pt x="0" y="38"/>
                </a:lnTo>
                <a:lnTo>
                  <a:pt x="2" y="42"/>
                </a:lnTo>
                <a:lnTo>
                  <a:pt x="4" y="42"/>
                </a:lnTo>
                <a:lnTo>
                  <a:pt x="6" y="46"/>
                </a:lnTo>
                <a:lnTo>
                  <a:pt x="10" y="48"/>
                </a:lnTo>
                <a:lnTo>
                  <a:pt x="12" y="44"/>
                </a:lnTo>
                <a:lnTo>
                  <a:pt x="14" y="44"/>
                </a:lnTo>
                <a:lnTo>
                  <a:pt x="26" y="32"/>
                </a:lnTo>
                <a:lnTo>
                  <a:pt x="26" y="26"/>
                </a:lnTo>
                <a:lnTo>
                  <a:pt x="28" y="28"/>
                </a:lnTo>
                <a:lnTo>
                  <a:pt x="30" y="26"/>
                </a:lnTo>
                <a:lnTo>
                  <a:pt x="32" y="28"/>
                </a:lnTo>
                <a:lnTo>
                  <a:pt x="34" y="28"/>
                </a:lnTo>
                <a:lnTo>
                  <a:pt x="34" y="24"/>
                </a:lnTo>
                <a:lnTo>
                  <a:pt x="38" y="26"/>
                </a:lnTo>
                <a:lnTo>
                  <a:pt x="44" y="24"/>
                </a:lnTo>
                <a:lnTo>
                  <a:pt x="60" y="14"/>
                </a:lnTo>
                <a:lnTo>
                  <a:pt x="66" y="14"/>
                </a:lnTo>
                <a:lnTo>
                  <a:pt x="68" y="12"/>
                </a:lnTo>
                <a:lnTo>
                  <a:pt x="68" y="12"/>
                </a:lnTo>
                <a:lnTo>
                  <a:pt x="64" y="12"/>
                </a:lnTo>
                <a:lnTo>
                  <a:pt x="66" y="10"/>
                </a:lnTo>
                <a:lnTo>
                  <a:pt x="64" y="8"/>
                </a:lnTo>
                <a:lnTo>
                  <a:pt x="64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104"/>
          <p:cNvSpPr/>
          <p:nvPr/>
        </p:nvSpPr>
        <p:spPr>
          <a:xfrm>
            <a:off x="3248409" y="3184826"/>
            <a:ext cx="2257" cy="2176"/>
          </a:xfrm>
          <a:custGeom>
            <a:rect b="b" l="l" r="r" t="t"/>
            <a:pathLst>
              <a:path extrusionOk="0" h="2" w="2">
                <a:moveTo>
                  <a:pt x="0" y="2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104"/>
          <p:cNvSpPr/>
          <p:nvPr/>
        </p:nvSpPr>
        <p:spPr>
          <a:xfrm>
            <a:off x="3266464" y="3202233"/>
            <a:ext cx="9027" cy="15230"/>
          </a:xfrm>
          <a:custGeom>
            <a:rect b="b" l="l" r="r" t="t"/>
            <a:pathLst>
              <a:path extrusionOk="0" h="14" w="8">
                <a:moveTo>
                  <a:pt x="2" y="0"/>
                </a:moveTo>
                <a:lnTo>
                  <a:pt x="4" y="2"/>
                </a:lnTo>
                <a:lnTo>
                  <a:pt x="4" y="2"/>
                </a:lnTo>
                <a:lnTo>
                  <a:pt x="0" y="10"/>
                </a:lnTo>
                <a:lnTo>
                  <a:pt x="0" y="14"/>
                </a:lnTo>
                <a:lnTo>
                  <a:pt x="4" y="12"/>
                </a:lnTo>
                <a:lnTo>
                  <a:pt x="4" y="6"/>
                </a:lnTo>
                <a:lnTo>
                  <a:pt x="8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104"/>
          <p:cNvSpPr/>
          <p:nvPr/>
        </p:nvSpPr>
        <p:spPr>
          <a:xfrm>
            <a:off x="1874045" y="2294926"/>
            <a:ext cx="451351" cy="546123"/>
          </a:xfrm>
          <a:custGeom>
            <a:rect b="b" l="l" r="r" t="t"/>
            <a:pathLst>
              <a:path extrusionOk="0" h="502" w="400">
                <a:moveTo>
                  <a:pt x="400" y="390"/>
                </a:moveTo>
                <a:lnTo>
                  <a:pt x="388" y="376"/>
                </a:lnTo>
                <a:lnTo>
                  <a:pt x="386" y="374"/>
                </a:lnTo>
                <a:lnTo>
                  <a:pt x="388" y="368"/>
                </a:lnTo>
                <a:lnTo>
                  <a:pt x="378" y="368"/>
                </a:lnTo>
                <a:lnTo>
                  <a:pt x="376" y="372"/>
                </a:lnTo>
                <a:lnTo>
                  <a:pt x="370" y="368"/>
                </a:lnTo>
                <a:lnTo>
                  <a:pt x="368" y="370"/>
                </a:lnTo>
                <a:lnTo>
                  <a:pt x="362" y="368"/>
                </a:lnTo>
                <a:lnTo>
                  <a:pt x="362" y="352"/>
                </a:lnTo>
                <a:lnTo>
                  <a:pt x="362" y="336"/>
                </a:lnTo>
                <a:lnTo>
                  <a:pt x="362" y="318"/>
                </a:lnTo>
                <a:lnTo>
                  <a:pt x="362" y="302"/>
                </a:lnTo>
                <a:lnTo>
                  <a:pt x="362" y="284"/>
                </a:lnTo>
                <a:lnTo>
                  <a:pt x="362" y="266"/>
                </a:lnTo>
                <a:lnTo>
                  <a:pt x="362" y="248"/>
                </a:lnTo>
                <a:lnTo>
                  <a:pt x="362" y="230"/>
                </a:lnTo>
                <a:lnTo>
                  <a:pt x="362" y="212"/>
                </a:lnTo>
                <a:lnTo>
                  <a:pt x="362" y="192"/>
                </a:lnTo>
                <a:lnTo>
                  <a:pt x="362" y="172"/>
                </a:lnTo>
                <a:lnTo>
                  <a:pt x="362" y="152"/>
                </a:lnTo>
                <a:lnTo>
                  <a:pt x="362" y="132"/>
                </a:lnTo>
                <a:lnTo>
                  <a:pt x="362" y="110"/>
                </a:lnTo>
                <a:lnTo>
                  <a:pt x="362" y="88"/>
                </a:lnTo>
                <a:lnTo>
                  <a:pt x="362" y="66"/>
                </a:lnTo>
                <a:lnTo>
                  <a:pt x="360" y="66"/>
                </a:lnTo>
                <a:lnTo>
                  <a:pt x="358" y="70"/>
                </a:lnTo>
                <a:lnTo>
                  <a:pt x="332" y="50"/>
                </a:lnTo>
                <a:lnTo>
                  <a:pt x="330" y="50"/>
                </a:lnTo>
                <a:lnTo>
                  <a:pt x="328" y="54"/>
                </a:lnTo>
                <a:lnTo>
                  <a:pt x="326" y="50"/>
                </a:lnTo>
                <a:lnTo>
                  <a:pt x="304" y="56"/>
                </a:lnTo>
                <a:lnTo>
                  <a:pt x="296" y="48"/>
                </a:lnTo>
                <a:lnTo>
                  <a:pt x="282" y="50"/>
                </a:lnTo>
                <a:lnTo>
                  <a:pt x="252" y="36"/>
                </a:lnTo>
                <a:lnTo>
                  <a:pt x="238" y="40"/>
                </a:lnTo>
                <a:lnTo>
                  <a:pt x="240" y="38"/>
                </a:lnTo>
                <a:lnTo>
                  <a:pt x="238" y="36"/>
                </a:lnTo>
                <a:lnTo>
                  <a:pt x="220" y="38"/>
                </a:lnTo>
                <a:lnTo>
                  <a:pt x="222" y="34"/>
                </a:lnTo>
                <a:lnTo>
                  <a:pt x="216" y="32"/>
                </a:lnTo>
                <a:lnTo>
                  <a:pt x="212" y="28"/>
                </a:lnTo>
                <a:lnTo>
                  <a:pt x="214" y="22"/>
                </a:lnTo>
                <a:lnTo>
                  <a:pt x="206" y="20"/>
                </a:lnTo>
                <a:lnTo>
                  <a:pt x="206" y="24"/>
                </a:lnTo>
                <a:lnTo>
                  <a:pt x="204" y="24"/>
                </a:lnTo>
                <a:lnTo>
                  <a:pt x="198" y="18"/>
                </a:lnTo>
                <a:lnTo>
                  <a:pt x="186" y="22"/>
                </a:lnTo>
                <a:lnTo>
                  <a:pt x="180" y="20"/>
                </a:lnTo>
                <a:lnTo>
                  <a:pt x="182" y="18"/>
                </a:lnTo>
                <a:lnTo>
                  <a:pt x="178" y="12"/>
                </a:lnTo>
                <a:lnTo>
                  <a:pt x="174" y="10"/>
                </a:lnTo>
                <a:lnTo>
                  <a:pt x="170" y="14"/>
                </a:lnTo>
                <a:lnTo>
                  <a:pt x="170" y="18"/>
                </a:lnTo>
                <a:lnTo>
                  <a:pt x="172" y="26"/>
                </a:lnTo>
                <a:lnTo>
                  <a:pt x="170" y="26"/>
                </a:lnTo>
                <a:lnTo>
                  <a:pt x="168" y="22"/>
                </a:lnTo>
                <a:lnTo>
                  <a:pt x="158" y="22"/>
                </a:lnTo>
                <a:lnTo>
                  <a:pt x="160" y="18"/>
                </a:lnTo>
                <a:lnTo>
                  <a:pt x="168" y="12"/>
                </a:lnTo>
                <a:lnTo>
                  <a:pt x="168" y="10"/>
                </a:lnTo>
                <a:lnTo>
                  <a:pt x="152" y="0"/>
                </a:lnTo>
                <a:lnTo>
                  <a:pt x="148" y="6"/>
                </a:lnTo>
                <a:lnTo>
                  <a:pt x="148" y="10"/>
                </a:lnTo>
                <a:lnTo>
                  <a:pt x="136" y="22"/>
                </a:lnTo>
                <a:lnTo>
                  <a:pt x="120" y="24"/>
                </a:lnTo>
                <a:lnTo>
                  <a:pt x="120" y="24"/>
                </a:lnTo>
                <a:lnTo>
                  <a:pt x="118" y="26"/>
                </a:lnTo>
                <a:lnTo>
                  <a:pt x="118" y="28"/>
                </a:lnTo>
                <a:lnTo>
                  <a:pt x="114" y="26"/>
                </a:lnTo>
                <a:lnTo>
                  <a:pt x="122" y="18"/>
                </a:lnTo>
                <a:lnTo>
                  <a:pt x="110" y="26"/>
                </a:lnTo>
                <a:lnTo>
                  <a:pt x="106" y="30"/>
                </a:lnTo>
                <a:lnTo>
                  <a:pt x="116" y="34"/>
                </a:lnTo>
                <a:lnTo>
                  <a:pt x="110" y="36"/>
                </a:lnTo>
                <a:lnTo>
                  <a:pt x="108" y="46"/>
                </a:lnTo>
                <a:lnTo>
                  <a:pt x="108" y="40"/>
                </a:lnTo>
                <a:lnTo>
                  <a:pt x="106" y="42"/>
                </a:lnTo>
                <a:lnTo>
                  <a:pt x="108" y="34"/>
                </a:lnTo>
                <a:lnTo>
                  <a:pt x="106" y="32"/>
                </a:lnTo>
                <a:lnTo>
                  <a:pt x="82" y="50"/>
                </a:lnTo>
                <a:lnTo>
                  <a:pt x="84" y="44"/>
                </a:lnTo>
                <a:lnTo>
                  <a:pt x="82" y="44"/>
                </a:lnTo>
                <a:lnTo>
                  <a:pt x="78" y="52"/>
                </a:lnTo>
                <a:lnTo>
                  <a:pt x="76" y="54"/>
                </a:lnTo>
                <a:lnTo>
                  <a:pt x="70" y="62"/>
                </a:lnTo>
                <a:lnTo>
                  <a:pt x="68" y="66"/>
                </a:lnTo>
                <a:lnTo>
                  <a:pt x="66" y="78"/>
                </a:lnTo>
                <a:lnTo>
                  <a:pt x="66" y="76"/>
                </a:lnTo>
                <a:lnTo>
                  <a:pt x="60" y="88"/>
                </a:lnTo>
                <a:lnTo>
                  <a:pt x="54" y="94"/>
                </a:lnTo>
                <a:lnTo>
                  <a:pt x="24" y="98"/>
                </a:lnTo>
                <a:lnTo>
                  <a:pt x="24" y="112"/>
                </a:lnTo>
                <a:lnTo>
                  <a:pt x="26" y="112"/>
                </a:lnTo>
                <a:lnTo>
                  <a:pt x="16" y="116"/>
                </a:lnTo>
                <a:lnTo>
                  <a:pt x="50" y="140"/>
                </a:lnTo>
                <a:lnTo>
                  <a:pt x="56" y="148"/>
                </a:lnTo>
                <a:lnTo>
                  <a:pt x="60" y="162"/>
                </a:lnTo>
                <a:lnTo>
                  <a:pt x="70" y="166"/>
                </a:lnTo>
                <a:lnTo>
                  <a:pt x="72" y="162"/>
                </a:lnTo>
                <a:lnTo>
                  <a:pt x="74" y="160"/>
                </a:lnTo>
                <a:lnTo>
                  <a:pt x="74" y="166"/>
                </a:lnTo>
                <a:lnTo>
                  <a:pt x="74" y="166"/>
                </a:lnTo>
                <a:lnTo>
                  <a:pt x="86" y="164"/>
                </a:lnTo>
                <a:lnTo>
                  <a:pt x="88" y="166"/>
                </a:lnTo>
                <a:lnTo>
                  <a:pt x="84" y="172"/>
                </a:lnTo>
                <a:lnTo>
                  <a:pt x="90" y="180"/>
                </a:lnTo>
                <a:lnTo>
                  <a:pt x="92" y="176"/>
                </a:lnTo>
                <a:lnTo>
                  <a:pt x="92" y="178"/>
                </a:lnTo>
                <a:lnTo>
                  <a:pt x="100" y="180"/>
                </a:lnTo>
                <a:lnTo>
                  <a:pt x="114" y="176"/>
                </a:lnTo>
                <a:lnTo>
                  <a:pt x="114" y="180"/>
                </a:lnTo>
                <a:lnTo>
                  <a:pt x="100" y="186"/>
                </a:lnTo>
                <a:lnTo>
                  <a:pt x="92" y="180"/>
                </a:lnTo>
                <a:lnTo>
                  <a:pt x="86" y="182"/>
                </a:lnTo>
                <a:lnTo>
                  <a:pt x="80" y="176"/>
                </a:lnTo>
                <a:lnTo>
                  <a:pt x="84" y="182"/>
                </a:lnTo>
                <a:lnTo>
                  <a:pt x="82" y="188"/>
                </a:lnTo>
                <a:lnTo>
                  <a:pt x="84" y="188"/>
                </a:lnTo>
                <a:lnTo>
                  <a:pt x="84" y="184"/>
                </a:lnTo>
                <a:lnTo>
                  <a:pt x="96" y="190"/>
                </a:lnTo>
                <a:lnTo>
                  <a:pt x="94" y="194"/>
                </a:lnTo>
                <a:lnTo>
                  <a:pt x="94" y="190"/>
                </a:lnTo>
                <a:lnTo>
                  <a:pt x="88" y="190"/>
                </a:lnTo>
                <a:lnTo>
                  <a:pt x="84" y="200"/>
                </a:lnTo>
                <a:lnTo>
                  <a:pt x="80" y="196"/>
                </a:lnTo>
                <a:lnTo>
                  <a:pt x="60" y="196"/>
                </a:lnTo>
                <a:lnTo>
                  <a:pt x="54" y="192"/>
                </a:lnTo>
                <a:lnTo>
                  <a:pt x="58" y="188"/>
                </a:lnTo>
                <a:lnTo>
                  <a:pt x="58" y="180"/>
                </a:lnTo>
                <a:lnTo>
                  <a:pt x="60" y="178"/>
                </a:lnTo>
                <a:lnTo>
                  <a:pt x="46" y="178"/>
                </a:lnTo>
                <a:lnTo>
                  <a:pt x="30" y="190"/>
                </a:lnTo>
                <a:lnTo>
                  <a:pt x="34" y="194"/>
                </a:lnTo>
                <a:lnTo>
                  <a:pt x="24" y="192"/>
                </a:lnTo>
                <a:lnTo>
                  <a:pt x="14" y="202"/>
                </a:lnTo>
                <a:lnTo>
                  <a:pt x="8" y="204"/>
                </a:lnTo>
                <a:lnTo>
                  <a:pt x="8" y="206"/>
                </a:lnTo>
                <a:lnTo>
                  <a:pt x="0" y="208"/>
                </a:lnTo>
                <a:lnTo>
                  <a:pt x="10" y="218"/>
                </a:lnTo>
                <a:lnTo>
                  <a:pt x="26" y="222"/>
                </a:lnTo>
                <a:lnTo>
                  <a:pt x="20" y="226"/>
                </a:lnTo>
                <a:lnTo>
                  <a:pt x="16" y="222"/>
                </a:lnTo>
                <a:lnTo>
                  <a:pt x="16" y="224"/>
                </a:lnTo>
                <a:lnTo>
                  <a:pt x="22" y="234"/>
                </a:lnTo>
                <a:lnTo>
                  <a:pt x="22" y="240"/>
                </a:lnTo>
                <a:lnTo>
                  <a:pt x="26" y="244"/>
                </a:lnTo>
                <a:lnTo>
                  <a:pt x="44" y="248"/>
                </a:lnTo>
                <a:lnTo>
                  <a:pt x="60" y="244"/>
                </a:lnTo>
                <a:lnTo>
                  <a:pt x="66" y="250"/>
                </a:lnTo>
                <a:lnTo>
                  <a:pt x="68" y="246"/>
                </a:lnTo>
                <a:lnTo>
                  <a:pt x="62" y="242"/>
                </a:lnTo>
                <a:lnTo>
                  <a:pt x="66" y="242"/>
                </a:lnTo>
                <a:lnTo>
                  <a:pt x="70" y="246"/>
                </a:lnTo>
                <a:lnTo>
                  <a:pt x="72" y="252"/>
                </a:lnTo>
                <a:lnTo>
                  <a:pt x="76" y="246"/>
                </a:lnTo>
                <a:lnTo>
                  <a:pt x="84" y="236"/>
                </a:lnTo>
                <a:lnTo>
                  <a:pt x="90" y="238"/>
                </a:lnTo>
                <a:lnTo>
                  <a:pt x="94" y="234"/>
                </a:lnTo>
                <a:lnTo>
                  <a:pt x="98" y="238"/>
                </a:lnTo>
                <a:lnTo>
                  <a:pt x="96" y="246"/>
                </a:lnTo>
                <a:lnTo>
                  <a:pt x="88" y="246"/>
                </a:lnTo>
                <a:lnTo>
                  <a:pt x="90" y="250"/>
                </a:lnTo>
                <a:lnTo>
                  <a:pt x="92" y="250"/>
                </a:lnTo>
                <a:lnTo>
                  <a:pt x="98" y="264"/>
                </a:lnTo>
                <a:lnTo>
                  <a:pt x="98" y="270"/>
                </a:lnTo>
                <a:lnTo>
                  <a:pt x="94" y="276"/>
                </a:lnTo>
                <a:lnTo>
                  <a:pt x="78" y="280"/>
                </a:lnTo>
                <a:lnTo>
                  <a:pt x="80" y="278"/>
                </a:lnTo>
                <a:lnTo>
                  <a:pt x="78" y="278"/>
                </a:lnTo>
                <a:lnTo>
                  <a:pt x="68" y="290"/>
                </a:lnTo>
                <a:lnTo>
                  <a:pt x="62" y="288"/>
                </a:lnTo>
                <a:lnTo>
                  <a:pt x="58" y="292"/>
                </a:lnTo>
                <a:lnTo>
                  <a:pt x="52" y="294"/>
                </a:lnTo>
                <a:lnTo>
                  <a:pt x="52" y="300"/>
                </a:lnTo>
                <a:lnTo>
                  <a:pt x="46" y="300"/>
                </a:lnTo>
                <a:lnTo>
                  <a:pt x="34" y="310"/>
                </a:lnTo>
                <a:lnTo>
                  <a:pt x="30" y="318"/>
                </a:lnTo>
                <a:lnTo>
                  <a:pt x="30" y="324"/>
                </a:lnTo>
                <a:lnTo>
                  <a:pt x="26" y="326"/>
                </a:lnTo>
                <a:lnTo>
                  <a:pt x="28" y="330"/>
                </a:lnTo>
                <a:lnTo>
                  <a:pt x="24" y="330"/>
                </a:lnTo>
                <a:lnTo>
                  <a:pt x="24" y="334"/>
                </a:lnTo>
                <a:lnTo>
                  <a:pt x="36" y="332"/>
                </a:lnTo>
                <a:lnTo>
                  <a:pt x="38" y="332"/>
                </a:lnTo>
                <a:lnTo>
                  <a:pt x="30" y="334"/>
                </a:lnTo>
                <a:lnTo>
                  <a:pt x="28" y="338"/>
                </a:lnTo>
                <a:lnTo>
                  <a:pt x="32" y="340"/>
                </a:lnTo>
                <a:lnTo>
                  <a:pt x="36" y="338"/>
                </a:lnTo>
                <a:lnTo>
                  <a:pt x="34" y="342"/>
                </a:lnTo>
                <a:lnTo>
                  <a:pt x="38" y="348"/>
                </a:lnTo>
                <a:lnTo>
                  <a:pt x="42" y="346"/>
                </a:lnTo>
                <a:lnTo>
                  <a:pt x="44" y="348"/>
                </a:lnTo>
                <a:lnTo>
                  <a:pt x="46" y="348"/>
                </a:lnTo>
                <a:lnTo>
                  <a:pt x="44" y="352"/>
                </a:lnTo>
                <a:lnTo>
                  <a:pt x="48" y="352"/>
                </a:lnTo>
                <a:lnTo>
                  <a:pt x="58" y="352"/>
                </a:lnTo>
                <a:lnTo>
                  <a:pt x="58" y="354"/>
                </a:lnTo>
                <a:lnTo>
                  <a:pt x="54" y="358"/>
                </a:lnTo>
                <a:lnTo>
                  <a:pt x="48" y="368"/>
                </a:lnTo>
                <a:lnTo>
                  <a:pt x="50" y="376"/>
                </a:lnTo>
                <a:lnTo>
                  <a:pt x="54" y="374"/>
                </a:lnTo>
                <a:lnTo>
                  <a:pt x="54" y="376"/>
                </a:lnTo>
                <a:lnTo>
                  <a:pt x="52" y="378"/>
                </a:lnTo>
                <a:lnTo>
                  <a:pt x="56" y="382"/>
                </a:lnTo>
                <a:lnTo>
                  <a:pt x="66" y="384"/>
                </a:lnTo>
                <a:lnTo>
                  <a:pt x="76" y="372"/>
                </a:lnTo>
                <a:lnTo>
                  <a:pt x="72" y="366"/>
                </a:lnTo>
                <a:lnTo>
                  <a:pt x="76" y="360"/>
                </a:lnTo>
                <a:lnTo>
                  <a:pt x="88" y="352"/>
                </a:lnTo>
                <a:lnTo>
                  <a:pt x="76" y="368"/>
                </a:lnTo>
                <a:lnTo>
                  <a:pt x="84" y="388"/>
                </a:lnTo>
                <a:lnTo>
                  <a:pt x="80" y="396"/>
                </a:lnTo>
                <a:lnTo>
                  <a:pt x="82" y="400"/>
                </a:lnTo>
                <a:lnTo>
                  <a:pt x="86" y="400"/>
                </a:lnTo>
                <a:lnTo>
                  <a:pt x="84" y="402"/>
                </a:lnTo>
                <a:lnTo>
                  <a:pt x="84" y="406"/>
                </a:lnTo>
                <a:lnTo>
                  <a:pt x="86" y="406"/>
                </a:lnTo>
                <a:lnTo>
                  <a:pt x="78" y="412"/>
                </a:lnTo>
                <a:lnTo>
                  <a:pt x="84" y="412"/>
                </a:lnTo>
                <a:lnTo>
                  <a:pt x="96" y="404"/>
                </a:lnTo>
                <a:lnTo>
                  <a:pt x="104" y="394"/>
                </a:lnTo>
                <a:lnTo>
                  <a:pt x="104" y="404"/>
                </a:lnTo>
                <a:lnTo>
                  <a:pt x="108" y="406"/>
                </a:lnTo>
                <a:lnTo>
                  <a:pt x="114" y="404"/>
                </a:lnTo>
                <a:lnTo>
                  <a:pt x="120" y="418"/>
                </a:lnTo>
                <a:lnTo>
                  <a:pt x="124" y="414"/>
                </a:lnTo>
                <a:lnTo>
                  <a:pt x="122" y="408"/>
                </a:lnTo>
                <a:lnTo>
                  <a:pt x="126" y="402"/>
                </a:lnTo>
                <a:lnTo>
                  <a:pt x="128" y="402"/>
                </a:lnTo>
                <a:lnTo>
                  <a:pt x="126" y="406"/>
                </a:lnTo>
                <a:lnTo>
                  <a:pt x="134" y="410"/>
                </a:lnTo>
                <a:lnTo>
                  <a:pt x="152" y="400"/>
                </a:lnTo>
                <a:lnTo>
                  <a:pt x="146" y="408"/>
                </a:lnTo>
                <a:lnTo>
                  <a:pt x="146" y="408"/>
                </a:lnTo>
                <a:lnTo>
                  <a:pt x="142" y="412"/>
                </a:lnTo>
                <a:lnTo>
                  <a:pt x="140" y="420"/>
                </a:lnTo>
                <a:lnTo>
                  <a:pt x="144" y="420"/>
                </a:lnTo>
                <a:lnTo>
                  <a:pt x="140" y="424"/>
                </a:lnTo>
                <a:lnTo>
                  <a:pt x="138" y="436"/>
                </a:lnTo>
                <a:lnTo>
                  <a:pt x="134" y="444"/>
                </a:lnTo>
                <a:lnTo>
                  <a:pt x="132" y="444"/>
                </a:lnTo>
                <a:lnTo>
                  <a:pt x="126" y="450"/>
                </a:lnTo>
                <a:lnTo>
                  <a:pt x="124" y="456"/>
                </a:lnTo>
                <a:lnTo>
                  <a:pt x="122" y="456"/>
                </a:lnTo>
                <a:lnTo>
                  <a:pt x="104" y="468"/>
                </a:lnTo>
                <a:lnTo>
                  <a:pt x="100" y="478"/>
                </a:lnTo>
                <a:lnTo>
                  <a:pt x="98" y="478"/>
                </a:lnTo>
                <a:lnTo>
                  <a:pt x="96" y="480"/>
                </a:lnTo>
                <a:lnTo>
                  <a:pt x="94" y="478"/>
                </a:lnTo>
                <a:lnTo>
                  <a:pt x="96" y="476"/>
                </a:lnTo>
                <a:lnTo>
                  <a:pt x="90" y="476"/>
                </a:lnTo>
                <a:lnTo>
                  <a:pt x="78" y="482"/>
                </a:lnTo>
                <a:lnTo>
                  <a:pt x="68" y="494"/>
                </a:lnTo>
                <a:lnTo>
                  <a:pt x="62" y="496"/>
                </a:lnTo>
                <a:lnTo>
                  <a:pt x="60" y="496"/>
                </a:lnTo>
                <a:lnTo>
                  <a:pt x="64" y="502"/>
                </a:lnTo>
                <a:lnTo>
                  <a:pt x="66" y="500"/>
                </a:lnTo>
                <a:lnTo>
                  <a:pt x="66" y="496"/>
                </a:lnTo>
                <a:lnTo>
                  <a:pt x="68" y="500"/>
                </a:lnTo>
                <a:lnTo>
                  <a:pt x="72" y="498"/>
                </a:lnTo>
                <a:lnTo>
                  <a:pt x="72" y="494"/>
                </a:lnTo>
                <a:lnTo>
                  <a:pt x="74" y="498"/>
                </a:lnTo>
                <a:lnTo>
                  <a:pt x="80" y="496"/>
                </a:lnTo>
                <a:lnTo>
                  <a:pt x="86" y="484"/>
                </a:lnTo>
                <a:lnTo>
                  <a:pt x="88" y="484"/>
                </a:lnTo>
                <a:lnTo>
                  <a:pt x="88" y="490"/>
                </a:lnTo>
                <a:lnTo>
                  <a:pt x="98" y="488"/>
                </a:lnTo>
                <a:lnTo>
                  <a:pt x="98" y="486"/>
                </a:lnTo>
                <a:lnTo>
                  <a:pt x="100" y="488"/>
                </a:lnTo>
                <a:lnTo>
                  <a:pt x="110" y="480"/>
                </a:lnTo>
                <a:lnTo>
                  <a:pt x="112" y="482"/>
                </a:lnTo>
                <a:lnTo>
                  <a:pt x="112" y="486"/>
                </a:lnTo>
                <a:lnTo>
                  <a:pt x="114" y="478"/>
                </a:lnTo>
                <a:lnTo>
                  <a:pt x="120" y="478"/>
                </a:lnTo>
                <a:lnTo>
                  <a:pt x="126" y="474"/>
                </a:lnTo>
                <a:lnTo>
                  <a:pt x="126" y="470"/>
                </a:lnTo>
                <a:lnTo>
                  <a:pt x="124" y="468"/>
                </a:lnTo>
                <a:lnTo>
                  <a:pt x="128" y="466"/>
                </a:lnTo>
                <a:lnTo>
                  <a:pt x="136" y="464"/>
                </a:lnTo>
                <a:lnTo>
                  <a:pt x="136" y="462"/>
                </a:lnTo>
                <a:lnTo>
                  <a:pt x="134" y="462"/>
                </a:lnTo>
                <a:lnTo>
                  <a:pt x="138" y="460"/>
                </a:lnTo>
                <a:lnTo>
                  <a:pt x="140" y="462"/>
                </a:lnTo>
                <a:lnTo>
                  <a:pt x="140" y="456"/>
                </a:lnTo>
                <a:lnTo>
                  <a:pt x="144" y="456"/>
                </a:lnTo>
                <a:lnTo>
                  <a:pt x="154" y="450"/>
                </a:lnTo>
                <a:lnTo>
                  <a:pt x="156" y="444"/>
                </a:lnTo>
                <a:lnTo>
                  <a:pt x="160" y="440"/>
                </a:lnTo>
                <a:lnTo>
                  <a:pt x="160" y="438"/>
                </a:lnTo>
                <a:lnTo>
                  <a:pt x="164" y="438"/>
                </a:lnTo>
                <a:lnTo>
                  <a:pt x="164" y="434"/>
                </a:lnTo>
                <a:lnTo>
                  <a:pt x="168" y="434"/>
                </a:lnTo>
                <a:lnTo>
                  <a:pt x="174" y="428"/>
                </a:lnTo>
                <a:lnTo>
                  <a:pt x="186" y="422"/>
                </a:lnTo>
                <a:lnTo>
                  <a:pt x="184" y="418"/>
                </a:lnTo>
                <a:lnTo>
                  <a:pt x="186" y="418"/>
                </a:lnTo>
                <a:lnTo>
                  <a:pt x="186" y="414"/>
                </a:lnTo>
                <a:lnTo>
                  <a:pt x="194" y="410"/>
                </a:lnTo>
                <a:lnTo>
                  <a:pt x="196" y="406"/>
                </a:lnTo>
                <a:lnTo>
                  <a:pt x="192" y="400"/>
                </a:lnTo>
                <a:lnTo>
                  <a:pt x="184" y="400"/>
                </a:lnTo>
                <a:lnTo>
                  <a:pt x="186" y="392"/>
                </a:lnTo>
                <a:lnTo>
                  <a:pt x="192" y="390"/>
                </a:lnTo>
                <a:lnTo>
                  <a:pt x="192" y="388"/>
                </a:lnTo>
                <a:lnTo>
                  <a:pt x="192" y="384"/>
                </a:lnTo>
                <a:lnTo>
                  <a:pt x="198" y="384"/>
                </a:lnTo>
                <a:lnTo>
                  <a:pt x="200" y="380"/>
                </a:lnTo>
                <a:lnTo>
                  <a:pt x="198" y="380"/>
                </a:lnTo>
                <a:lnTo>
                  <a:pt x="206" y="376"/>
                </a:lnTo>
                <a:lnTo>
                  <a:pt x="204" y="372"/>
                </a:lnTo>
                <a:lnTo>
                  <a:pt x="200" y="368"/>
                </a:lnTo>
                <a:lnTo>
                  <a:pt x="206" y="370"/>
                </a:lnTo>
                <a:lnTo>
                  <a:pt x="210" y="364"/>
                </a:lnTo>
                <a:lnTo>
                  <a:pt x="218" y="350"/>
                </a:lnTo>
                <a:lnTo>
                  <a:pt x="232" y="340"/>
                </a:lnTo>
                <a:lnTo>
                  <a:pt x="232" y="334"/>
                </a:lnTo>
                <a:lnTo>
                  <a:pt x="236" y="320"/>
                </a:lnTo>
                <a:lnTo>
                  <a:pt x="238" y="312"/>
                </a:lnTo>
                <a:lnTo>
                  <a:pt x="240" y="316"/>
                </a:lnTo>
                <a:lnTo>
                  <a:pt x="238" y="326"/>
                </a:lnTo>
                <a:lnTo>
                  <a:pt x="234" y="334"/>
                </a:lnTo>
                <a:lnTo>
                  <a:pt x="234" y="340"/>
                </a:lnTo>
                <a:lnTo>
                  <a:pt x="240" y="342"/>
                </a:lnTo>
                <a:lnTo>
                  <a:pt x="250" y="334"/>
                </a:lnTo>
                <a:lnTo>
                  <a:pt x="248" y="338"/>
                </a:lnTo>
                <a:lnTo>
                  <a:pt x="240" y="344"/>
                </a:lnTo>
                <a:lnTo>
                  <a:pt x="240" y="346"/>
                </a:lnTo>
                <a:lnTo>
                  <a:pt x="254" y="352"/>
                </a:lnTo>
                <a:lnTo>
                  <a:pt x="252" y="354"/>
                </a:lnTo>
                <a:lnTo>
                  <a:pt x="240" y="352"/>
                </a:lnTo>
                <a:lnTo>
                  <a:pt x="236" y="348"/>
                </a:lnTo>
                <a:lnTo>
                  <a:pt x="224" y="356"/>
                </a:lnTo>
                <a:lnTo>
                  <a:pt x="222" y="358"/>
                </a:lnTo>
                <a:lnTo>
                  <a:pt x="222" y="368"/>
                </a:lnTo>
                <a:lnTo>
                  <a:pt x="216" y="382"/>
                </a:lnTo>
                <a:lnTo>
                  <a:pt x="220" y="386"/>
                </a:lnTo>
                <a:lnTo>
                  <a:pt x="228" y="382"/>
                </a:lnTo>
                <a:lnTo>
                  <a:pt x="226" y="386"/>
                </a:lnTo>
                <a:lnTo>
                  <a:pt x="222" y="388"/>
                </a:lnTo>
                <a:lnTo>
                  <a:pt x="224" y="390"/>
                </a:lnTo>
                <a:lnTo>
                  <a:pt x="218" y="390"/>
                </a:lnTo>
                <a:lnTo>
                  <a:pt x="216" y="396"/>
                </a:lnTo>
                <a:lnTo>
                  <a:pt x="218" y="398"/>
                </a:lnTo>
                <a:lnTo>
                  <a:pt x="224" y="396"/>
                </a:lnTo>
                <a:lnTo>
                  <a:pt x="226" y="392"/>
                </a:lnTo>
                <a:lnTo>
                  <a:pt x="228" y="394"/>
                </a:lnTo>
                <a:lnTo>
                  <a:pt x="234" y="388"/>
                </a:lnTo>
                <a:lnTo>
                  <a:pt x="236" y="386"/>
                </a:lnTo>
                <a:lnTo>
                  <a:pt x="236" y="392"/>
                </a:lnTo>
                <a:lnTo>
                  <a:pt x="238" y="384"/>
                </a:lnTo>
                <a:lnTo>
                  <a:pt x="244" y="384"/>
                </a:lnTo>
                <a:lnTo>
                  <a:pt x="244" y="376"/>
                </a:lnTo>
                <a:lnTo>
                  <a:pt x="246" y="384"/>
                </a:lnTo>
                <a:lnTo>
                  <a:pt x="248" y="374"/>
                </a:lnTo>
                <a:lnTo>
                  <a:pt x="250" y="376"/>
                </a:lnTo>
                <a:lnTo>
                  <a:pt x="260" y="376"/>
                </a:lnTo>
                <a:lnTo>
                  <a:pt x="262" y="372"/>
                </a:lnTo>
                <a:lnTo>
                  <a:pt x="266" y="370"/>
                </a:lnTo>
                <a:lnTo>
                  <a:pt x="262" y="368"/>
                </a:lnTo>
                <a:lnTo>
                  <a:pt x="268" y="362"/>
                </a:lnTo>
                <a:lnTo>
                  <a:pt x="266" y="360"/>
                </a:lnTo>
                <a:lnTo>
                  <a:pt x="260" y="362"/>
                </a:lnTo>
                <a:lnTo>
                  <a:pt x="260" y="360"/>
                </a:lnTo>
                <a:lnTo>
                  <a:pt x="264" y="358"/>
                </a:lnTo>
                <a:lnTo>
                  <a:pt x="264" y="356"/>
                </a:lnTo>
                <a:lnTo>
                  <a:pt x="258" y="354"/>
                </a:lnTo>
                <a:lnTo>
                  <a:pt x="262" y="352"/>
                </a:lnTo>
                <a:lnTo>
                  <a:pt x="264" y="348"/>
                </a:lnTo>
                <a:lnTo>
                  <a:pt x="262" y="348"/>
                </a:lnTo>
                <a:lnTo>
                  <a:pt x="264" y="346"/>
                </a:lnTo>
                <a:lnTo>
                  <a:pt x="266" y="346"/>
                </a:lnTo>
                <a:lnTo>
                  <a:pt x="270" y="342"/>
                </a:lnTo>
                <a:lnTo>
                  <a:pt x="268" y="350"/>
                </a:lnTo>
                <a:lnTo>
                  <a:pt x="268" y="352"/>
                </a:lnTo>
                <a:lnTo>
                  <a:pt x="272" y="350"/>
                </a:lnTo>
                <a:lnTo>
                  <a:pt x="272" y="344"/>
                </a:lnTo>
                <a:lnTo>
                  <a:pt x="272" y="350"/>
                </a:lnTo>
                <a:lnTo>
                  <a:pt x="274" y="350"/>
                </a:lnTo>
                <a:lnTo>
                  <a:pt x="286" y="346"/>
                </a:lnTo>
                <a:lnTo>
                  <a:pt x="286" y="352"/>
                </a:lnTo>
                <a:lnTo>
                  <a:pt x="284" y="356"/>
                </a:lnTo>
                <a:lnTo>
                  <a:pt x="294" y="354"/>
                </a:lnTo>
                <a:lnTo>
                  <a:pt x="290" y="358"/>
                </a:lnTo>
                <a:lnTo>
                  <a:pt x="298" y="358"/>
                </a:lnTo>
                <a:lnTo>
                  <a:pt x="296" y="362"/>
                </a:lnTo>
                <a:lnTo>
                  <a:pt x="304" y="366"/>
                </a:lnTo>
                <a:lnTo>
                  <a:pt x="308" y="362"/>
                </a:lnTo>
                <a:lnTo>
                  <a:pt x="310" y="368"/>
                </a:lnTo>
                <a:lnTo>
                  <a:pt x="318" y="372"/>
                </a:lnTo>
                <a:lnTo>
                  <a:pt x="320" y="376"/>
                </a:lnTo>
                <a:lnTo>
                  <a:pt x="334" y="372"/>
                </a:lnTo>
                <a:lnTo>
                  <a:pt x="350" y="376"/>
                </a:lnTo>
                <a:lnTo>
                  <a:pt x="356" y="374"/>
                </a:lnTo>
                <a:lnTo>
                  <a:pt x="358" y="376"/>
                </a:lnTo>
                <a:lnTo>
                  <a:pt x="356" y="378"/>
                </a:lnTo>
                <a:lnTo>
                  <a:pt x="356" y="378"/>
                </a:lnTo>
                <a:lnTo>
                  <a:pt x="366" y="382"/>
                </a:lnTo>
                <a:lnTo>
                  <a:pt x="376" y="380"/>
                </a:lnTo>
                <a:lnTo>
                  <a:pt x="382" y="374"/>
                </a:lnTo>
                <a:lnTo>
                  <a:pt x="388" y="380"/>
                </a:lnTo>
                <a:lnTo>
                  <a:pt x="384" y="382"/>
                </a:lnTo>
                <a:lnTo>
                  <a:pt x="384" y="388"/>
                </a:lnTo>
                <a:lnTo>
                  <a:pt x="382" y="376"/>
                </a:lnTo>
                <a:lnTo>
                  <a:pt x="380" y="378"/>
                </a:lnTo>
                <a:lnTo>
                  <a:pt x="380" y="386"/>
                </a:lnTo>
                <a:lnTo>
                  <a:pt x="378" y="388"/>
                </a:lnTo>
                <a:lnTo>
                  <a:pt x="394" y="398"/>
                </a:lnTo>
                <a:lnTo>
                  <a:pt x="398" y="396"/>
                </a:lnTo>
                <a:lnTo>
                  <a:pt x="398" y="392"/>
                </a:lnTo>
                <a:lnTo>
                  <a:pt x="400" y="390"/>
                </a:lnTo>
                <a:lnTo>
                  <a:pt x="400" y="39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104"/>
          <p:cNvSpPr/>
          <p:nvPr/>
        </p:nvSpPr>
        <p:spPr>
          <a:xfrm>
            <a:off x="2325396" y="2710503"/>
            <a:ext cx="124122" cy="134899"/>
          </a:xfrm>
          <a:custGeom>
            <a:rect b="b" l="l" r="r" t="t"/>
            <a:pathLst>
              <a:path extrusionOk="0" h="124" w="110">
                <a:moveTo>
                  <a:pt x="2" y="10"/>
                </a:moveTo>
                <a:lnTo>
                  <a:pt x="0" y="12"/>
                </a:lnTo>
                <a:lnTo>
                  <a:pt x="0" y="20"/>
                </a:lnTo>
                <a:lnTo>
                  <a:pt x="6" y="28"/>
                </a:lnTo>
                <a:lnTo>
                  <a:pt x="8" y="28"/>
                </a:lnTo>
                <a:lnTo>
                  <a:pt x="6" y="30"/>
                </a:lnTo>
                <a:lnTo>
                  <a:pt x="20" y="40"/>
                </a:lnTo>
                <a:lnTo>
                  <a:pt x="22" y="38"/>
                </a:lnTo>
                <a:lnTo>
                  <a:pt x="22" y="36"/>
                </a:lnTo>
                <a:lnTo>
                  <a:pt x="26" y="36"/>
                </a:lnTo>
                <a:lnTo>
                  <a:pt x="28" y="32"/>
                </a:lnTo>
                <a:lnTo>
                  <a:pt x="20" y="24"/>
                </a:lnTo>
                <a:lnTo>
                  <a:pt x="14" y="22"/>
                </a:lnTo>
                <a:lnTo>
                  <a:pt x="16" y="20"/>
                </a:lnTo>
                <a:lnTo>
                  <a:pt x="16" y="20"/>
                </a:lnTo>
                <a:lnTo>
                  <a:pt x="20" y="22"/>
                </a:lnTo>
                <a:lnTo>
                  <a:pt x="20" y="20"/>
                </a:lnTo>
                <a:lnTo>
                  <a:pt x="24" y="26"/>
                </a:lnTo>
                <a:lnTo>
                  <a:pt x="28" y="22"/>
                </a:lnTo>
                <a:lnTo>
                  <a:pt x="32" y="30"/>
                </a:lnTo>
                <a:lnTo>
                  <a:pt x="30" y="36"/>
                </a:lnTo>
                <a:lnTo>
                  <a:pt x="34" y="36"/>
                </a:lnTo>
                <a:lnTo>
                  <a:pt x="34" y="32"/>
                </a:lnTo>
                <a:lnTo>
                  <a:pt x="38" y="40"/>
                </a:lnTo>
                <a:lnTo>
                  <a:pt x="40" y="38"/>
                </a:lnTo>
                <a:lnTo>
                  <a:pt x="40" y="34"/>
                </a:lnTo>
                <a:lnTo>
                  <a:pt x="36" y="16"/>
                </a:lnTo>
                <a:lnTo>
                  <a:pt x="36" y="16"/>
                </a:lnTo>
                <a:lnTo>
                  <a:pt x="36" y="12"/>
                </a:lnTo>
                <a:lnTo>
                  <a:pt x="36" y="10"/>
                </a:lnTo>
                <a:lnTo>
                  <a:pt x="46" y="36"/>
                </a:lnTo>
                <a:lnTo>
                  <a:pt x="54" y="38"/>
                </a:lnTo>
                <a:lnTo>
                  <a:pt x="58" y="46"/>
                </a:lnTo>
                <a:lnTo>
                  <a:pt x="62" y="40"/>
                </a:lnTo>
                <a:lnTo>
                  <a:pt x="60" y="44"/>
                </a:lnTo>
                <a:lnTo>
                  <a:pt x="58" y="46"/>
                </a:lnTo>
                <a:lnTo>
                  <a:pt x="60" y="50"/>
                </a:lnTo>
                <a:lnTo>
                  <a:pt x="60" y="48"/>
                </a:lnTo>
                <a:lnTo>
                  <a:pt x="62" y="50"/>
                </a:lnTo>
                <a:lnTo>
                  <a:pt x="70" y="58"/>
                </a:lnTo>
                <a:lnTo>
                  <a:pt x="62" y="54"/>
                </a:lnTo>
                <a:lnTo>
                  <a:pt x="62" y="56"/>
                </a:lnTo>
                <a:lnTo>
                  <a:pt x="62" y="58"/>
                </a:lnTo>
                <a:lnTo>
                  <a:pt x="64" y="62"/>
                </a:lnTo>
                <a:lnTo>
                  <a:pt x="68" y="62"/>
                </a:lnTo>
                <a:lnTo>
                  <a:pt x="64" y="64"/>
                </a:lnTo>
                <a:lnTo>
                  <a:pt x="64" y="66"/>
                </a:lnTo>
                <a:lnTo>
                  <a:pt x="68" y="68"/>
                </a:lnTo>
                <a:lnTo>
                  <a:pt x="72" y="68"/>
                </a:lnTo>
                <a:lnTo>
                  <a:pt x="74" y="72"/>
                </a:lnTo>
                <a:lnTo>
                  <a:pt x="70" y="68"/>
                </a:lnTo>
                <a:lnTo>
                  <a:pt x="72" y="74"/>
                </a:lnTo>
                <a:lnTo>
                  <a:pt x="78" y="78"/>
                </a:lnTo>
                <a:lnTo>
                  <a:pt x="80" y="84"/>
                </a:lnTo>
                <a:lnTo>
                  <a:pt x="88" y="90"/>
                </a:lnTo>
                <a:lnTo>
                  <a:pt x="84" y="92"/>
                </a:lnTo>
                <a:lnTo>
                  <a:pt x="82" y="98"/>
                </a:lnTo>
                <a:lnTo>
                  <a:pt x="80" y="102"/>
                </a:lnTo>
                <a:lnTo>
                  <a:pt x="82" y="104"/>
                </a:lnTo>
                <a:lnTo>
                  <a:pt x="82" y="106"/>
                </a:lnTo>
                <a:lnTo>
                  <a:pt x="86" y="102"/>
                </a:lnTo>
                <a:lnTo>
                  <a:pt x="86" y="98"/>
                </a:lnTo>
                <a:lnTo>
                  <a:pt x="90" y="96"/>
                </a:lnTo>
                <a:lnTo>
                  <a:pt x="94" y="92"/>
                </a:lnTo>
                <a:lnTo>
                  <a:pt x="94" y="96"/>
                </a:lnTo>
                <a:lnTo>
                  <a:pt x="98" y="102"/>
                </a:lnTo>
                <a:lnTo>
                  <a:pt x="98" y="110"/>
                </a:lnTo>
                <a:lnTo>
                  <a:pt x="102" y="110"/>
                </a:lnTo>
                <a:lnTo>
                  <a:pt x="102" y="116"/>
                </a:lnTo>
                <a:lnTo>
                  <a:pt x="98" y="118"/>
                </a:lnTo>
                <a:lnTo>
                  <a:pt x="98" y="124"/>
                </a:lnTo>
                <a:lnTo>
                  <a:pt x="100" y="120"/>
                </a:lnTo>
                <a:lnTo>
                  <a:pt x="100" y="122"/>
                </a:lnTo>
                <a:lnTo>
                  <a:pt x="104" y="120"/>
                </a:lnTo>
                <a:lnTo>
                  <a:pt x="106" y="116"/>
                </a:lnTo>
                <a:lnTo>
                  <a:pt x="108" y="118"/>
                </a:lnTo>
                <a:lnTo>
                  <a:pt x="110" y="114"/>
                </a:lnTo>
                <a:lnTo>
                  <a:pt x="110" y="114"/>
                </a:lnTo>
                <a:lnTo>
                  <a:pt x="108" y="102"/>
                </a:lnTo>
                <a:lnTo>
                  <a:pt x="110" y="96"/>
                </a:lnTo>
                <a:lnTo>
                  <a:pt x="110" y="94"/>
                </a:lnTo>
                <a:lnTo>
                  <a:pt x="96" y="86"/>
                </a:lnTo>
                <a:lnTo>
                  <a:pt x="88" y="84"/>
                </a:lnTo>
                <a:lnTo>
                  <a:pt x="84" y="80"/>
                </a:lnTo>
                <a:lnTo>
                  <a:pt x="80" y="72"/>
                </a:lnTo>
                <a:lnTo>
                  <a:pt x="78" y="68"/>
                </a:lnTo>
                <a:lnTo>
                  <a:pt x="78" y="66"/>
                </a:lnTo>
                <a:lnTo>
                  <a:pt x="58" y="30"/>
                </a:lnTo>
                <a:lnTo>
                  <a:pt x="50" y="24"/>
                </a:lnTo>
                <a:lnTo>
                  <a:pt x="50" y="18"/>
                </a:lnTo>
                <a:lnTo>
                  <a:pt x="36" y="0"/>
                </a:lnTo>
                <a:lnTo>
                  <a:pt x="26" y="6"/>
                </a:lnTo>
                <a:lnTo>
                  <a:pt x="20" y="16"/>
                </a:lnTo>
                <a:lnTo>
                  <a:pt x="8" y="22"/>
                </a:lnTo>
                <a:lnTo>
                  <a:pt x="6" y="14"/>
                </a:lnTo>
                <a:lnTo>
                  <a:pt x="2" y="10"/>
                </a:lnTo>
                <a:lnTo>
                  <a:pt x="2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104"/>
          <p:cNvSpPr/>
          <p:nvPr/>
        </p:nvSpPr>
        <p:spPr>
          <a:xfrm>
            <a:off x="4927437" y="3317550"/>
            <a:ext cx="6771" cy="6528"/>
          </a:xfrm>
          <a:custGeom>
            <a:rect b="b" l="l" r="r" t="t"/>
            <a:pathLst>
              <a:path extrusionOk="0" h="6" w="6">
                <a:moveTo>
                  <a:pt x="2" y="6"/>
                </a:moveTo>
                <a:lnTo>
                  <a:pt x="4" y="4"/>
                </a:lnTo>
                <a:lnTo>
                  <a:pt x="4" y="2"/>
                </a:lnTo>
                <a:lnTo>
                  <a:pt x="6" y="0"/>
                </a:lnTo>
                <a:lnTo>
                  <a:pt x="4" y="0"/>
                </a:lnTo>
                <a:lnTo>
                  <a:pt x="0" y="2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104"/>
          <p:cNvSpPr/>
          <p:nvPr/>
        </p:nvSpPr>
        <p:spPr>
          <a:xfrm>
            <a:off x="4929694" y="3287088"/>
            <a:ext cx="22568" cy="65274"/>
          </a:xfrm>
          <a:custGeom>
            <a:rect b="b" l="l" r="r" t="t"/>
            <a:pathLst>
              <a:path extrusionOk="0" h="60" w="20">
                <a:moveTo>
                  <a:pt x="0" y="34"/>
                </a:moveTo>
                <a:lnTo>
                  <a:pt x="2" y="32"/>
                </a:lnTo>
                <a:lnTo>
                  <a:pt x="2" y="30"/>
                </a:lnTo>
                <a:lnTo>
                  <a:pt x="4" y="28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12" y="2"/>
                </a:lnTo>
                <a:lnTo>
                  <a:pt x="18" y="4"/>
                </a:lnTo>
                <a:lnTo>
                  <a:pt x="18" y="0"/>
                </a:lnTo>
                <a:lnTo>
                  <a:pt x="20" y="0"/>
                </a:lnTo>
                <a:lnTo>
                  <a:pt x="18" y="8"/>
                </a:lnTo>
                <a:lnTo>
                  <a:pt x="18" y="14"/>
                </a:lnTo>
                <a:lnTo>
                  <a:pt x="16" y="12"/>
                </a:lnTo>
                <a:lnTo>
                  <a:pt x="12" y="12"/>
                </a:lnTo>
                <a:lnTo>
                  <a:pt x="10" y="16"/>
                </a:lnTo>
                <a:lnTo>
                  <a:pt x="10" y="22"/>
                </a:lnTo>
                <a:lnTo>
                  <a:pt x="14" y="24"/>
                </a:lnTo>
                <a:lnTo>
                  <a:pt x="10" y="24"/>
                </a:lnTo>
                <a:lnTo>
                  <a:pt x="8" y="30"/>
                </a:lnTo>
                <a:lnTo>
                  <a:pt x="10" y="30"/>
                </a:lnTo>
                <a:lnTo>
                  <a:pt x="16" y="28"/>
                </a:lnTo>
                <a:lnTo>
                  <a:pt x="16" y="28"/>
                </a:lnTo>
                <a:lnTo>
                  <a:pt x="16" y="34"/>
                </a:lnTo>
                <a:lnTo>
                  <a:pt x="12" y="42"/>
                </a:lnTo>
                <a:lnTo>
                  <a:pt x="10" y="60"/>
                </a:lnTo>
                <a:lnTo>
                  <a:pt x="8" y="60"/>
                </a:lnTo>
                <a:lnTo>
                  <a:pt x="6" y="54"/>
                </a:lnTo>
                <a:lnTo>
                  <a:pt x="4" y="46"/>
                </a:lnTo>
                <a:lnTo>
                  <a:pt x="2" y="38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104"/>
          <p:cNvSpPr/>
          <p:nvPr/>
        </p:nvSpPr>
        <p:spPr>
          <a:xfrm>
            <a:off x="4762695" y="2808414"/>
            <a:ext cx="146689" cy="119669"/>
          </a:xfrm>
          <a:custGeom>
            <a:rect b="b" l="l" r="r" t="t"/>
            <a:pathLst>
              <a:path extrusionOk="0" h="110" w="130">
                <a:moveTo>
                  <a:pt x="4" y="104"/>
                </a:moveTo>
                <a:lnTo>
                  <a:pt x="6" y="94"/>
                </a:lnTo>
                <a:lnTo>
                  <a:pt x="0" y="88"/>
                </a:lnTo>
                <a:lnTo>
                  <a:pt x="10" y="80"/>
                </a:lnTo>
                <a:lnTo>
                  <a:pt x="10" y="72"/>
                </a:lnTo>
                <a:lnTo>
                  <a:pt x="4" y="50"/>
                </a:lnTo>
                <a:lnTo>
                  <a:pt x="22" y="50"/>
                </a:lnTo>
                <a:lnTo>
                  <a:pt x="22" y="46"/>
                </a:lnTo>
                <a:lnTo>
                  <a:pt x="28" y="44"/>
                </a:lnTo>
                <a:lnTo>
                  <a:pt x="36" y="46"/>
                </a:lnTo>
                <a:lnTo>
                  <a:pt x="32" y="40"/>
                </a:lnTo>
                <a:lnTo>
                  <a:pt x="36" y="36"/>
                </a:lnTo>
                <a:lnTo>
                  <a:pt x="36" y="28"/>
                </a:lnTo>
                <a:lnTo>
                  <a:pt x="46" y="24"/>
                </a:lnTo>
                <a:lnTo>
                  <a:pt x="48" y="20"/>
                </a:lnTo>
                <a:lnTo>
                  <a:pt x="44" y="18"/>
                </a:lnTo>
                <a:lnTo>
                  <a:pt x="44" y="14"/>
                </a:lnTo>
                <a:lnTo>
                  <a:pt x="48" y="12"/>
                </a:lnTo>
                <a:lnTo>
                  <a:pt x="48" y="12"/>
                </a:lnTo>
                <a:lnTo>
                  <a:pt x="54" y="8"/>
                </a:lnTo>
                <a:lnTo>
                  <a:pt x="60" y="8"/>
                </a:lnTo>
                <a:lnTo>
                  <a:pt x="64" y="0"/>
                </a:lnTo>
                <a:lnTo>
                  <a:pt x="70" y="0"/>
                </a:lnTo>
                <a:lnTo>
                  <a:pt x="82" y="2"/>
                </a:lnTo>
                <a:lnTo>
                  <a:pt x="86" y="4"/>
                </a:lnTo>
                <a:lnTo>
                  <a:pt x="84" y="10"/>
                </a:lnTo>
                <a:lnTo>
                  <a:pt x="98" y="6"/>
                </a:lnTo>
                <a:lnTo>
                  <a:pt x="104" y="12"/>
                </a:lnTo>
                <a:lnTo>
                  <a:pt x="106" y="22"/>
                </a:lnTo>
                <a:lnTo>
                  <a:pt x="104" y="32"/>
                </a:lnTo>
                <a:lnTo>
                  <a:pt x="116" y="48"/>
                </a:lnTo>
                <a:lnTo>
                  <a:pt x="118" y="54"/>
                </a:lnTo>
                <a:lnTo>
                  <a:pt x="124" y="54"/>
                </a:lnTo>
                <a:lnTo>
                  <a:pt x="130" y="58"/>
                </a:lnTo>
                <a:lnTo>
                  <a:pt x="130" y="62"/>
                </a:lnTo>
                <a:lnTo>
                  <a:pt x="122" y="68"/>
                </a:lnTo>
                <a:lnTo>
                  <a:pt x="114" y="66"/>
                </a:lnTo>
                <a:lnTo>
                  <a:pt x="110" y="70"/>
                </a:lnTo>
                <a:lnTo>
                  <a:pt x="116" y="92"/>
                </a:lnTo>
                <a:lnTo>
                  <a:pt x="106" y="92"/>
                </a:lnTo>
                <a:lnTo>
                  <a:pt x="102" y="98"/>
                </a:lnTo>
                <a:lnTo>
                  <a:pt x="100" y="108"/>
                </a:lnTo>
                <a:lnTo>
                  <a:pt x="98" y="110"/>
                </a:lnTo>
                <a:lnTo>
                  <a:pt x="94" y="108"/>
                </a:lnTo>
                <a:lnTo>
                  <a:pt x="86" y="110"/>
                </a:lnTo>
                <a:lnTo>
                  <a:pt x="80" y="104"/>
                </a:lnTo>
                <a:lnTo>
                  <a:pt x="76" y="108"/>
                </a:lnTo>
                <a:lnTo>
                  <a:pt x="68" y="104"/>
                </a:lnTo>
                <a:lnTo>
                  <a:pt x="60" y="108"/>
                </a:lnTo>
                <a:lnTo>
                  <a:pt x="58" y="104"/>
                </a:lnTo>
                <a:lnTo>
                  <a:pt x="54" y="104"/>
                </a:lnTo>
                <a:lnTo>
                  <a:pt x="50" y="100"/>
                </a:lnTo>
                <a:lnTo>
                  <a:pt x="36" y="96"/>
                </a:lnTo>
                <a:lnTo>
                  <a:pt x="28" y="96"/>
                </a:lnTo>
                <a:lnTo>
                  <a:pt x="18" y="96"/>
                </a:lnTo>
                <a:lnTo>
                  <a:pt x="14" y="100"/>
                </a:lnTo>
                <a:lnTo>
                  <a:pt x="4" y="104"/>
                </a:lnTo>
                <a:lnTo>
                  <a:pt x="4" y="10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104"/>
          <p:cNvSpPr/>
          <p:nvPr/>
        </p:nvSpPr>
        <p:spPr>
          <a:xfrm>
            <a:off x="4785262" y="3315374"/>
            <a:ext cx="169256" cy="161009"/>
          </a:xfrm>
          <a:custGeom>
            <a:rect b="b" l="l" r="r" t="t"/>
            <a:pathLst>
              <a:path extrusionOk="0" h="148" w="150">
                <a:moveTo>
                  <a:pt x="128" y="8"/>
                </a:moveTo>
                <a:lnTo>
                  <a:pt x="126" y="4"/>
                </a:lnTo>
                <a:lnTo>
                  <a:pt x="120" y="8"/>
                </a:lnTo>
                <a:lnTo>
                  <a:pt x="114" y="10"/>
                </a:lnTo>
                <a:lnTo>
                  <a:pt x="112" y="8"/>
                </a:lnTo>
                <a:lnTo>
                  <a:pt x="106" y="10"/>
                </a:lnTo>
                <a:lnTo>
                  <a:pt x="104" y="6"/>
                </a:lnTo>
                <a:lnTo>
                  <a:pt x="102" y="6"/>
                </a:lnTo>
                <a:lnTo>
                  <a:pt x="102" y="6"/>
                </a:lnTo>
                <a:lnTo>
                  <a:pt x="98" y="2"/>
                </a:lnTo>
                <a:lnTo>
                  <a:pt x="94" y="2"/>
                </a:lnTo>
                <a:lnTo>
                  <a:pt x="88" y="2"/>
                </a:lnTo>
                <a:lnTo>
                  <a:pt x="86" y="2"/>
                </a:lnTo>
                <a:lnTo>
                  <a:pt x="80" y="4"/>
                </a:lnTo>
                <a:lnTo>
                  <a:pt x="82" y="2"/>
                </a:lnTo>
                <a:lnTo>
                  <a:pt x="76" y="2"/>
                </a:lnTo>
                <a:lnTo>
                  <a:pt x="58" y="12"/>
                </a:lnTo>
                <a:lnTo>
                  <a:pt x="30" y="2"/>
                </a:lnTo>
                <a:lnTo>
                  <a:pt x="16" y="0"/>
                </a:lnTo>
                <a:lnTo>
                  <a:pt x="8" y="2"/>
                </a:lnTo>
                <a:lnTo>
                  <a:pt x="6" y="0"/>
                </a:lnTo>
                <a:lnTo>
                  <a:pt x="4" y="0"/>
                </a:lnTo>
                <a:lnTo>
                  <a:pt x="2" y="4"/>
                </a:lnTo>
                <a:lnTo>
                  <a:pt x="4" y="20"/>
                </a:lnTo>
                <a:lnTo>
                  <a:pt x="0" y="24"/>
                </a:lnTo>
                <a:lnTo>
                  <a:pt x="0" y="28"/>
                </a:lnTo>
                <a:lnTo>
                  <a:pt x="2" y="32"/>
                </a:lnTo>
                <a:lnTo>
                  <a:pt x="2" y="36"/>
                </a:lnTo>
                <a:lnTo>
                  <a:pt x="6" y="40"/>
                </a:lnTo>
                <a:lnTo>
                  <a:pt x="6" y="52"/>
                </a:lnTo>
                <a:lnTo>
                  <a:pt x="6" y="66"/>
                </a:lnTo>
                <a:lnTo>
                  <a:pt x="6" y="80"/>
                </a:lnTo>
                <a:lnTo>
                  <a:pt x="6" y="92"/>
                </a:lnTo>
                <a:lnTo>
                  <a:pt x="6" y="106"/>
                </a:lnTo>
                <a:lnTo>
                  <a:pt x="6" y="118"/>
                </a:lnTo>
                <a:lnTo>
                  <a:pt x="6" y="132"/>
                </a:lnTo>
                <a:lnTo>
                  <a:pt x="6" y="144"/>
                </a:lnTo>
                <a:lnTo>
                  <a:pt x="16" y="144"/>
                </a:lnTo>
                <a:lnTo>
                  <a:pt x="26" y="144"/>
                </a:lnTo>
                <a:lnTo>
                  <a:pt x="38" y="144"/>
                </a:lnTo>
                <a:lnTo>
                  <a:pt x="48" y="144"/>
                </a:lnTo>
                <a:lnTo>
                  <a:pt x="58" y="144"/>
                </a:lnTo>
                <a:lnTo>
                  <a:pt x="68" y="144"/>
                </a:lnTo>
                <a:lnTo>
                  <a:pt x="78" y="144"/>
                </a:lnTo>
                <a:lnTo>
                  <a:pt x="90" y="144"/>
                </a:lnTo>
                <a:lnTo>
                  <a:pt x="90" y="140"/>
                </a:lnTo>
                <a:lnTo>
                  <a:pt x="92" y="142"/>
                </a:lnTo>
                <a:lnTo>
                  <a:pt x="92" y="144"/>
                </a:lnTo>
                <a:lnTo>
                  <a:pt x="104" y="144"/>
                </a:lnTo>
                <a:lnTo>
                  <a:pt x="116" y="144"/>
                </a:lnTo>
                <a:lnTo>
                  <a:pt x="120" y="148"/>
                </a:lnTo>
                <a:lnTo>
                  <a:pt x="126" y="146"/>
                </a:lnTo>
                <a:lnTo>
                  <a:pt x="128" y="140"/>
                </a:lnTo>
                <a:lnTo>
                  <a:pt x="136" y="138"/>
                </a:lnTo>
                <a:lnTo>
                  <a:pt x="138" y="132"/>
                </a:lnTo>
                <a:lnTo>
                  <a:pt x="142" y="132"/>
                </a:lnTo>
                <a:lnTo>
                  <a:pt x="148" y="128"/>
                </a:lnTo>
                <a:lnTo>
                  <a:pt x="146" y="116"/>
                </a:lnTo>
                <a:lnTo>
                  <a:pt x="150" y="116"/>
                </a:lnTo>
                <a:lnTo>
                  <a:pt x="142" y="108"/>
                </a:lnTo>
                <a:lnTo>
                  <a:pt x="126" y="78"/>
                </a:lnTo>
                <a:lnTo>
                  <a:pt x="124" y="68"/>
                </a:lnTo>
                <a:lnTo>
                  <a:pt x="120" y="62"/>
                </a:lnTo>
                <a:lnTo>
                  <a:pt x="118" y="56"/>
                </a:lnTo>
                <a:lnTo>
                  <a:pt x="112" y="50"/>
                </a:lnTo>
                <a:lnTo>
                  <a:pt x="108" y="42"/>
                </a:lnTo>
                <a:lnTo>
                  <a:pt x="108" y="36"/>
                </a:lnTo>
                <a:lnTo>
                  <a:pt x="104" y="32"/>
                </a:lnTo>
                <a:lnTo>
                  <a:pt x="106" y="24"/>
                </a:lnTo>
                <a:lnTo>
                  <a:pt x="106" y="24"/>
                </a:lnTo>
                <a:lnTo>
                  <a:pt x="108" y="32"/>
                </a:lnTo>
                <a:lnTo>
                  <a:pt x="116" y="42"/>
                </a:lnTo>
                <a:lnTo>
                  <a:pt x="116" y="46"/>
                </a:lnTo>
                <a:lnTo>
                  <a:pt x="126" y="58"/>
                </a:lnTo>
                <a:lnTo>
                  <a:pt x="132" y="56"/>
                </a:lnTo>
                <a:lnTo>
                  <a:pt x="132" y="52"/>
                </a:lnTo>
                <a:lnTo>
                  <a:pt x="136" y="34"/>
                </a:lnTo>
                <a:lnTo>
                  <a:pt x="134" y="28"/>
                </a:lnTo>
                <a:lnTo>
                  <a:pt x="132" y="20"/>
                </a:lnTo>
                <a:lnTo>
                  <a:pt x="130" y="12"/>
                </a:lnTo>
                <a:lnTo>
                  <a:pt x="128" y="8"/>
                </a:lnTo>
                <a:lnTo>
                  <a:pt x="128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104"/>
          <p:cNvSpPr/>
          <p:nvPr/>
        </p:nvSpPr>
        <p:spPr>
          <a:xfrm>
            <a:off x="5117006" y="2827996"/>
            <a:ext cx="613839" cy="315490"/>
          </a:xfrm>
          <a:custGeom>
            <a:rect b="b" l="l" r="r" t="t"/>
            <a:pathLst>
              <a:path extrusionOk="0" h="290" w="544">
                <a:moveTo>
                  <a:pt x="290" y="10"/>
                </a:moveTo>
                <a:lnTo>
                  <a:pt x="290" y="4"/>
                </a:lnTo>
                <a:lnTo>
                  <a:pt x="300" y="0"/>
                </a:lnTo>
                <a:lnTo>
                  <a:pt x="326" y="4"/>
                </a:lnTo>
                <a:lnTo>
                  <a:pt x="328" y="14"/>
                </a:lnTo>
                <a:lnTo>
                  <a:pt x="330" y="16"/>
                </a:lnTo>
                <a:lnTo>
                  <a:pt x="328" y="26"/>
                </a:lnTo>
                <a:lnTo>
                  <a:pt x="330" y="30"/>
                </a:lnTo>
                <a:lnTo>
                  <a:pt x="342" y="28"/>
                </a:lnTo>
                <a:lnTo>
                  <a:pt x="342" y="24"/>
                </a:lnTo>
                <a:lnTo>
                  <a:pt x="346" y="28"/>
                </a:lnTo>
                <a:lnTo>
                  <a:pt x="346" y="32"/>
                </a:lnTo>
                <a:lnTo>
                  <a:pt x="350" y="34"/>
                </a:lnTo>
                <a:lnTo>
                  <a:pt x="348" y="30"/>
                </a:lnTo>
                <a:lnTo>
                  <a:pt x="350" y="30"/>
                </a:lnTo>
                <a:lnTo>
                  <a:pt x="358" y="34"/>
                </a:lnTo>
                <a:lnTo>
                  <a:pt x="362" y="30"/>
                </a:lnTo>
                <a:lnTo>
                  <a:pt x="364" y="34"/>
                </a:lnTo>
                <a:lnTo>
                  <a:pt x="358" y="40"/>
                </a:lnTo>
                <a:lnTo>
                  <a:pt x="360" y="44"/>
                </a:lnTo>
                <a:lnTo>
                  <a:pt x="374" y="42"/>
                </a:lnTo>
                <a:lnTo>
                  <a:pt x="388" y="28"/>
                </a:lnTo>
                <a:lnTo>
                  <a:pt x="404" y="22"/>
                </a:lnTo>
                <a:lnTo>
                  <a:pt x="406" y="26"/>
                </a:lnTo>
                <a:lnTo>
                  <a:pt x="400" y="28"/>
                </a:lnTo>
                <a:lnTo>
                  <a:pt x="402" y="32"/>
                </a:lnTo>
                <a:lnTo>
                  <a:pt x="420" y="48"/>
                </a:lnTo>
                <a:lnTo>
                  <a:pt x="450" y="102"/>
                </a:lnTo>
                <a:lnTo>
                  <a:pt x="458" y="92"/>
                </a:lnTo>
                <a:lnTo>
                  <a:pt x="464" y="96"/>
                </a:lnTo>
                <a:lnTo>
                  <a:pt x="466" y="104"/>
                </a:lnTo>
                <a:lnTo>
                  <a:pt x="482" y="104"/>
                </a:lnTo>
                <a:lnTo>
                  <a:pt x="494" y="98"/>
                </a:lnTo>
                <a:lnTo>
                  <a:pt x="518" y="126"/>
                </a:lnTo>
                <a:lnTo>
                  <a:pt x="532" y="130"/>
                </a:lnTo>
                <a:lnTo>
                  <a:pt x="536" y="126"/>
                </a:lnTo>
                <a:lnTo>
                  <a:pt x="544" y="136"/>
                </a:lnTo>
                <a:lnTo>
                  <a:pt x="542" y="144"/>
                </a:lnTo>
                <a:lnTo>
                  <a:pt x="536" y="152"/>
                </a:lnTo>
                <a:lnTo>
                  <a:pt x="526" y="154"/>
                </a:lnTo>
                <a:lnTo>
                  <a:pt x="522" y="164"/>
                </a:lnTo>
                <a:lnTo>
                  <a:pt x="522" y="178"/>
                </a:lnTo>
                <a:lnTo>
                  <a:pt x="514" y="184"/>
                </a:lnTo>
                <a:lnTo>
                  <a:pt x="508" y="180"/>
                </a:lnTo>
                <a:lnTo>
                  <a:pt x="500" y="180"/>
                </a:lnTo>
                <a:lnTo>
                  <a:pt x="494" y="178"/>
                </a:lnTo>
                <a:lnTo>
                  <a:pt x="488" y="178"/>
                </a:lnTo>
                <a:lnTo>
                  <a:pt x="484" y="188"/>
                </a:lnTo>
                <a:lnTo>
                  <a:pt x="478" y="202"/>
                </a:lnTo>
                <a:lnTo>
                  <a:pt x="478" y="206"/>
                </a:lnTo>
                <a:lnTo>
                  <a:pt x="480" y="214"/>
                </a:lnTo>
                <a:lnTo>
                  <a:pt x="464" y="216"/>
                </a:lnTo>
                <a:lnTo>
                  <a:pt x="458" y="218"/>
                </a:lnTo>
                <a:lnTo>
                  <a:pt x="448" y="222"/>
                </a:lnTo>
                <a:lnTo>
                  <a:pt x="452" y="228"/>
                </a:lnTo>
                <a:lnTo>
                  <a:pt x="452" y="236"/>
                </a:lnTo>
                <a:lnTo>
                  <a:pt x="458" y="250"/>
                </a:lnTo>
                <a:lnTo>
                  <a:pt x="458" y="254"/>
                </a:lnTo>
                <a:lnTo>
                  <a:pt x="454" y="256"/>
                </a:lnTo>
                <a:lnTo>
                  <a:pt x="452" y="268"/>
                </a:lnTo>
                <a:lnTo>
                  <a:pt x="440" y="264"/>
                </a:lnTo>
                <a:lnTo>
                  <a:pt x="438" y="260"/>
                </a:lnTo>
                <a:lnTo>
                  <a:pt x="408" y="256"/>
                </a:lnTo>
                <a:lnTo>
                  <a:pt x="386" y="256"/>
                </a:lnTo>
                <a:lnTo>
                  <a:pt x="376" y="256"/>
                </a:lnTo>
                <a:lnTo>
                  <a:pt x="370" y="250"/>
                </a:lnTo>
                <a:lnTo>
                  <a:pt x="360" y="256"/>
                </a:lnTo>
                <a:lnTo>
                  <a:pt x="358" y="264"/>
                </a:lnTo>
                <a:lnTo>
                  <a:pt x="344" y="260"/>
                </a:lnTo>
                <a:lnTo>
                  <a:pt x="334" y="258"/>
                </a:lnTo>
                <a:lnTo>
                  <a:pt x="328" y="260"/>
                </a:lnTo>
                <a:lnTo>
                  <a:pt x="326" y="266"/>
                </a:lnTo>
                <a:lnTo>
                  <a:pt x="322" y="272"/>
                </a:lnTo>
                <a:lnTo>
                  <a:pt x="318" y="272"/>
                </a:lnTo>
                <a:lnTo>
                  <a:pt x="316" y="276"/>
                </a:lnTo>
                <a:lnTo>
                  <a:pt x="306" y="280"/>
                </a:lnTo>
                <a:lnTo>
                  <a:pt x="296" y="290"/>
                </a:lnTo>
                <a:lnTo>
                  <a:pt x="286" y="286"/>
                </a:lnTo>
                <a:lnTo>
                  <a:pt x="272" y="288"/>
                </a:lnTo>
                <a:lnTo>
                  <a:pt x="270" y="276"/>
                </a:lnTo>
                <a:lnTo>
                  <a:pt x="262" y="274"/>
                </a:lnTo>
                <a:lnTo>
                  <a:pt x="262" y="268"/>
                </a:lnTo>
                <a:lnTo>
                  <a:pt x="264" y="266"/>
                </a:lnTo>
                <a:lnTo>
                  <a:pt x="262" y="256"/>
                </a:lnTo>
                <a:lnTo>
                  <a:pt x="260" y="256"/>
                </a:lnTo>
                <a:lnTo>
                  <a:pt x="256" y="248"/>
                </a:lnTo>
                <a:lnTo>
                  <a:pt x="246" y="242"/>
                </a:lnTo>
                <a:lnTo>
                  <a:pt x="236" y="242"/>
                </a:lnTo>
                <a:lnTo>
                  <a:pt x="226" y="244"/>
                </a:lnTo>
                <a:lnTo>
                  <a:pt x="216" y="244"/>
                </a:lnTo>
                <a:lnTo>
                  <a:pt x="206" y="246"/>
                </a:lnTo>
                <a:lnTo>
                  <a:pt x="200" y="238"/>
                </a:lnTo>
                <a:lnTo>
                  <a:pt x="194" y="232"/>
                </a:lnTo>
                <a:lnTo>
                  <a:pt x="188" y="226"/>
                </a:lnTo>
                <a:lnTo>
                  <a:pt x="180" y="218"/>
                </a:lnTo>
                <a:lnTo>
                  <a:pt x="168" y="210"/>
                </a:lnTo>
                <a:lnTo>
                  <a:pt x="160" y="206"/>
                </a:lnTo>
                <a:lnTo>
                  <a:pt x="152" y="210"/>
                </a:lnTo>
                <a:lnTo>
                  <a:pt x="144" y="212"/>
                </a:lnTo>
                <a:lnTo>
                  <a:pt x="134" y="216"/>
                </a:lnTo>
                <a:lnTo>
                  <a:pt x="126" y="218"/>
                </a:lnTo>
                <a:lnTo>
                  <a:pt x="126" y="236"/>
                </a:lnTo>
                <a:lnTo>
                  <a:pt x="126" y="252"/>
                </a:lnTo>
                <a:lnTo>
                  <a:pt x="126" y="268"/>
                </a:lnTo>
                <a:lnTo>
                  <a:pt x="126" y="284"/>
                </a:lnTo>
                <a:lnTo>
                  <a:pt x="124" y="286"/>
                </a:lnTo>
                <a:lnTo>
                  <a:pt x="116" y="284"/>
                </a:lnTo>
                <a:lnTo>
                  <a:pt x="108" y="270"/>
                </a:lnTo>
                <a:lnTo>
                  <a:pt x="102" y="266"/>
                </a:lnTo>
                <a:lnTo>
                  <a:pt x="86" y="270"/>
                </a:lnTo>
                <a:lnTo>
                  <a:pt x="80" y="276"/>
                </a:lnTo>
                <a:lnTo>
                  <a:pt x="80" y="276"/>
                </a:lnTo>
                <a:lnTo>
                  <a:pt x="80" y="268"/>
                </a:lnTo>
                <a:lnTo>
                  <a:pt x="82" y="264"/>
                </a:lnTo>
                <a:lnTo>
                  <a:pt x="82" y="260"/>
                </a:lnTo>
                <a:lnTo>
                  <a:pt x="72" y="256"/>
                </a:lnTo>
                <a:lnTo>
                  <a:pt x="68" y="254"/>
                </a:lnTo>
                <a:lnTo>
                  <a:pt x="64" y="252"/>
                </a:lnTo>
                <a:lnTo>
                  <a:pt x="64" y="244"/>
                </a:lnTo>
                <a:lnTo>
                  <a:pt x="60" y="238"/>
                </a:lnTo>
                <a:lnTo>
                  <a:pt x="56" y="234"/>
                </a:lnTo>
                <a:lnTo>
                  <a:pt x="52" y="232"/>
                </a:lnTo>
                <a:lnTo>
                  <a:pt x="48" y="228"/>
                </a:lnTo>
                <a:lnTo>
                  <a:pt x="54" y="226"/>
                </a:lnTo>
                <a:lnTo>
                  <a:pt x="66" y="228"/>
                </a:lnTo>
                <a:lnTo>
                  <a:pt x="64" y="218"/>
                </a:lnTo>
                <a:lnTo>
                  <a:pt x="66" y="216"/>
                </a:lnTo>
                <a:lnTo>
                  <a:pt x="72" y="216"/>
                </a:lnTo>
                <a:lnTo>
                  <a:pt x="76" y="212"/>
                </a:lnTo>
                <a:lnTo>
                  <a:pt x="80" y="210"/>
                </a:lnTo>
                <a:lnTo>
                  <a:pt x="88" y="214"/>
                </a:lnTo>
                <a:lnTo>
                  <a:pt x="94" y="212"/>
                </a:lnTo>
                <a:lnTo>
                  <a:pt x="104" y="216"/>
                </a:lnTo>
                <a:lnTo>
                  <a:pt x="110" y="216"/>
                </a:lnTo>
                <a:lnTo>
                  <a:pt x="110" y="214"/>
                </a:lnTo>
                <a:lnTo>
                  <a:pt x="108" y="212"/>
                </a:lnTo>
                <a:lnTo>
                  <a:pt x="110" y="212"/>
                </a:lnTo>
                <a:lnTo>
                  <a:pt x="110" y="208"/>
                </a:lnTo>
                <a:lnTo>
                  <a:pt x="102" y="202"/>
                </a:lnTo>
                <a:lnTo>
                  <a:pt x="100" y="200"/>
                </a:lnTo>
                <a:lnTo>
                  <a:pt x="98" y="196"/>
                </a:lnTo>
                <a:lnTo>
                  <a:pt x="96" y="192"/>
                </a:lnTo>
                <a:lnTo>
                  <a:pt x="90" y="186"/>
                </a:lnTo>
                <a:lnTo>
                  <a:pt x="90" y="182"/>
                </a:lnTo>
                <a:lnTo>
                  <a:pt x="82" y="178"/>
                </a:lnTo>
                <a:lnTo>
                  <a:pt x="72" y="180"/>
                </a:lnTo>
                <a:lnTo>
                  <a:pt x="70" y="178"/>
                </a:lnTo>
                <a:lnTo>
                  <a:pt x="60" y="176"/>
                </a:lnTo>
                <a:lnTo>
                  <a:pt x="50" y="184"/>
                </a:lnTo>
                <a:lnTo>
                  <a:pt x="28" y="188"/>
                </a:lnTo>
                <a:lnTo>
                  <a:pt x="34" y="192"/>
                </a:lnTo>
                <a:lnTo>
                  <a:pt x="30" y="194"/>
                </a:lnTo>
                <a:lnTo>
                  <a:pt x="20" y="188"/>
                </a:lnTo>
                <a:lnTo>
                  <a:pt x="22" y="184"/>
                </a:lnTo>
                <a:lnTo>
                  <a:pt x="28" y="184"/>
                </a:lnTo>
                <a:lnTo>
                  <a:pt x="26" y="170"/>
                </a:lnTo>
                <a:lnTo>
                  <a:pt x="20" y="164"/>
                </a:lnTo>
                <a:lnTo>
                  <a:pt x="10" y="166"/>
                </a:lnTo>
                <a:lnTo>
                  <a:pt x="6" y="154"/>
                </a:lnTo>
                <a:lnTo>
                  <a:pt x="0" y="152"/>
                </a:lnTo>
                <a:lnTo>
                  <a:pt x="2" y="140"/>
                </a:lnTo>
                <a:lnTo>
                  <a:pt x="6" y="136"/>
                </a:lnTo>
                <a:lnTo>
                  <a:pt x="4" y="132"/>
                </a:lnTo>
                <a:lnTo>
                  <a:pt x="6" y="122"/>
                </a:lnTo>
                <a:lnTo>
                  <a:pt x="10" y="118"/>
                </a:lnTo>
                <a:lnTo>
                  <a:pt x="12" y="108"/>
                </a:lnTo>
                <a:lnTo>
                  <a:pt x="24" y="124"/>
                </a:lnTo>
                <a:lnTo>
                  <a:pt x="30" y="118"/>
                </a:lnTo>
                <a:lnTo>
                  <a:pt x="26" y="106"/>
                </a:lnTo>
                <a:lnTo>
                  <a:pt x="38" y="100"/>
                </a:lnTo>
                <a:lnTo>
                  <a:pt x="38" y="96"/>
                </a:lnTo>
                <a:lnTo>
                  <a:pt x="48" y="92"/>
                </a:lnTo>
                <a:lnTo>
                  <a:pt x="54" y="84"/>
                </a:lnTo>
                <a:lnTo>
                  <a:pt x="62" y="82"/>
                </a:lnTo>
                <a:lnTo>
                  <a:pt x="68" y="88"/>
                </a:lnTo>
                <a:lnTo>
                  <a:pt x="72" y="82"/>
                </a:lnTo>
                <a:lnTo>
                  <a:pt x="78" y="82"/>
                </a:lnTo>
                <a:lnTo>
                  <a:pt x="80" y="86"/>
                </a:lnTo>
                <a:lnTo>
                  <a:pt x="94" y="86"/>
                </a:lnTo>
                <a:lnTo>
                  <a:pt x="102" y="96"/>
                </a:lnTo>
                <a:lnTo>
                  <a:pt x="106" y="106"/>
                </a:lnTo>
                <a:lnTo>
                  <a:pt x="108" y="106"/>
                </a:lnTo>
                <a:lnTo>
                  <a:pt x="108" y="98"/>
                </a:lnTo>
                <a:lnTo>
                  <a:pt x="110" y="98"/>
                </a:lnTo>
                <a:lnTo>
                  <a:pt x="122" y="106"/>
                </a:lnTo>
                <a:lnTo>
                  <a:pt x="136" y="96"/>
                </a:lnTo>
                <a:lnTo>
                  <a:pt x="146" y="100"/>
                </a:lnTo>
                <a:lnTo>
                  <a:pt x="150" y="98"/>
                </a:lnTo>
                <a:lnTo>
                  <a:pt x="156" y="96"/>
                </a:lnTo>
                <a:lnTo>
                  <a:pt x="164" y="106"/>
                </a:lnTo>
                <a:lnTo>
                  <a:pt x="172" y="108"/>
                </a:lnTo>
                <a:lnTo>
                  <a:pt x="180" y="102"/>
                </a:lnTo>
                <a:lnTo>
                  <a:pt x="194" y="104"/>
                </a:lnTo>
                <a:lnTo>
                  <a:pt x="198" y="102"/>
                </a:lnTo>
                <a:lnTo>
                  <a:pt x="202" y="92"/>
                </a:lnTo>
                <a:lnTo>
                  <a:pt x="202" y="90"/>
                </a:lnTo>
                <a:lnTo>
                  <a:pt x="194" y="88"/>
                </a:lnTo>
                <a:lnTo>
                  <a:pt x="184" y="84"/>
                </a:lnTo>
                <a:lnTo>
                  <a:pt x="180" y="76"/>
                </a:lnTo>
                <a:lnTo>
                  <a:pt x="192" y="70"/>
                </a:lnTo>
                <a:lnTo>
                  <a:pt x="194" y="66"/>
                </a:lnTo>
                <a:lnTo>
                  <a:pt x="190" y="60"/>
                </a:lnTo>
                <a:lnTo>
                  <a:pt x="194" y="54"/>
                </a:lnTo>
                <a:lnTo>
                  <a:pt x="210" y="52"/>
                </a:lnTo>
                <a:lnTo>
                  <a:pt x="196" y="48"/>
                </a:lnTo>
                <a:lnTo>
                  <a:pt x="196" y="44"/>
                </a:lnTo>
                <a:lnTo>
                  <a:pt x="200" y="42"/>
                </a:lnTo>
                <a:lnTo>
                  <a:pt x="194" y="42"/>
                </a:lnTo>
                <a:lnTo>
                  <a:pt x="196" y="36"/>
                </a:lnTo>
                <a:lnTo>
                  <a:pt x="192" y="32"/>
                </a:lnTo>
                <a:lnTo>
                  <a:pt x="214" y="34"/>
                </a:lnTo>
                <a:lnTo>
                  <a:pt x="228" y="26"/>
                </a:lnTo>
                <a:lnTo>
                  <a:pt x="234" y="28"/>
                </a:lnTo>
                <a:lnTo>
                  <a:pt x="244" y="22"/>
                </a:lnTo>
                <a:lnTo>
                  <a:pt x="252" y="18"/>
                </a:lnTo>
                <a:lnTo>
                  <a:pt x="290" y="10"/>
                </a:lnTo>
                <a:lnTo>
                  <a:pt x="290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104"/>
          <p:cNvSpPr/>
          <p:nvPr/>
        </p:nvSpPr>
        <p:spPr>
          <a:xfrm>
            <a:off x="5527736" y="2878040"/>
            <a:ext cx="923014" cy="620101"/>
          </a:xfrm>
          <a:custGeom>
            <a:rect b="b" l="l" r="r" t="t"/>
            <a:pathLst>
              <a:path extrusionOk="0" h="570" w="818">
                <a:moveTo>
                  <a:pt x="786" y="120"/>
                </a:moveTo>
                <a:lnTo>
                  <a:pt x="782" y="122"/>
                </a:lnTo>
                <a:lnTo>
                  <a:pt x="768" y="122"/>
                </a:lnTo>
                <a:lnTo>
                  <a:pt x="760" y="96"/>
                </a:lnTo>
                <a:lnTo>
                  <a:pt x="746" y="88"/>
                </a:lnTo>
                <a:lnTo>
                  <a:pt x="742" y="86"/>
                </a:lnTo>
                <a:lnTo>
                  <a:pt x="720" y="82"/>
                </a:lnTo>
                <a:lnTo>
                  <a:pt x="720" y="76"/>
                </a:lnTo>
                <a:lnTo>
                  <a:pt x="716" y="56"/>
                </a:lnTo>
                <a:lnTo>
                  <a:pt x="704" y="26"/>
                </a:lnTo>
                <a:lnTo>
                  <a:pt x="694" y="12"/>
                </a:lnTo>
                <a:lnTo>
                  <a:pt x="678" y="8"/>
                </a:lnTo>
                <a:lnTo>
                  <a:pt x="668" y="0"/>
                </a:lnTo>
                <a:lnTo>
                  <a:pt x="640" y="6"/>
                </a:lnTo>
                <a:lnTo>
                  <a:pt x="632" y="6"/>
                </a:lnTo>
                <a:lnTo>
                  <a:pt x="620" y="18"/>
                </a:lnTo>
                <a:lnTo>
                  <a:pt x="620" y="22"/>
                </a:lnTo>
                <a:lnTo>
                  <a:pt x="628" y="22"/>
                </a:lnTo>
                <a:lnTo>
                  <a:pt x="630" y="32"/>
                </a:lnTo>
                <a:lnTo>
                  <a:pt x="618" y="42"/>
                </a:lnTo>
                <a:lnTo>
                  <a:pt x="610" y="72"/>
                </a:lnTo>
                <a:lnTo>
                  <a:pt x="590" y="84"/>
                </a:lnTo>
                <a:lnTo>
                  <a:pt x="570" y="74"/>
                </a:lnTo>
                <a:lnTo>
                  <a:pt x="560" y="90"/>
                </a:lnTo>
                <a:lnTo>
                  <a:pt x="562" y="100"/>
                </a:lnTo>
                <a:lnTo>
                  <a:pt x="558" y="108"/>
                </a:lnTo>
                <a:lnTo>
                  <a:pt x="560" y="114"/>
                </a:lnTo>
                <a:lnTo>
                  <a:pt x="562" y="122"/>
                </a:lnTo>
                <a:lnTo>
                  <a:pt x="578" y="124"/>
                </a:lnTo>
                <a:lnTo>
                  <a:pt x="584" y="122"/>
                </a:lnTo>
                <a:lnTo>
                  <a:pt x="596" y="114"/>
                </a:lnTo>
                <a:lnTo>
                  <a:pt x="600" y="120"/>
                </a:lnTo>
                <a:lnTo>
                  <a:pt x="608" y="126"/>
                </a:lnTo>
                <a:lnTo>
                  <a:pt x="608" y="130"/>
                </a:lnTo>
                <a:lnTo>
                  <a:pt x="608" y="136"/>
                </a:lnTo>
                <a:lnTo>
                  <a:pt x="612" y="138"/>
                </a:lnTo>
                <a:lnTo>
                  <a:pt x="612" y="140"/>
                </a:lnTo>
                <a:lnTo>
                  <a:pt x="596" y="142"/>
                </a:lnTo>
                <a:lnTo>
                  <a:pt x="578" y="142"/>
                </a:lnTo>
                <a:lnTo>
                  <a:pt x="562" y="160"/>
                </a:lnTo>
                <a:lnTo>
                  <a:pt x="554" y="164"/>
                </a:lnTo>
                <a:lnTo>
                  <a:pt x="550" y="164"/>
                </a:lnTo>
                <a:lnTo>
                  <a:pt x="540" y="174"/>
                </a:lnTo>
                <a:lnTo>
                  <a:pt x="534" y="178"/>
                </a:lnTo>
                <a:lnTo>
                  <a:pt x="524" y="176"/>
                </a:lnTo>
                <a:lnTo>
                  <a:pt x="516" y="172"/>
                </a:lnTo>
                <a:lnTo>
                  <a:pt x="512" y="174"/>
                </a:lnTo>
                <a:lnTo>
                  <a:pt x="506" y="186"/>
                </a:lnTo>
                <a:lnTo>
                  <a:pt x="510" y="194"/>
                </a:lnTo>
                <a:lnTo>
                  <a:pt x="512" y="196"/>
                </a:lnTo>
                <a:lnTo>
                  <a:pt x="486" y="218"/>
                </a:lnTo>
                <a:lnTo>
                  <a:pt x="472" y="222"/>
                </a:lnTo>
                <a:lnTo>
                  <a:pt x="464" y="220"/>
                </a:lnTo>
                <a:lnTo>
                  <a:pt x="454" y="220"/>
                </a:lnTo>
                <a:lnTo>
                  <a:pt x="438" y="226"/>
                </a:lnTo>
                <a:lnTo>
                  <a:pt x="436" y="228"/>
                </a:lnTo>
                <a:lnTo>
                  <a:pt x="416" y="236"/>
                </a:lnTo>
                <a:lnTo>
                  <a:pt x="410" y="232"/>
                </a:lnTo>
                <a:lnTo>
                  <a:pt x="402" y="232"/>
                </a:lnTo>
                <a:lnTo>
                  <a:pt x="384" y="226"/>
                </a:lnTo>
                <a:lnTo>
                  <a:pt x="372" y="216"/>
                </a:lnTo>
                <a:lnTo>
                  <a:pt x="362" y="214"/>
                </a:lnTo>
                <a:lnTo>
                  <a:pt x="312" y="216"/>
                </a:lnTo>
                <a:lnTo>
                  <a:pt x="308" y="214"/>
                </a:lnTo>
                <a:lnTo>
                  <a:pt x="298" y="204"/>
                </a:lnTo>
                <a:lnTo>
                  <a:pt x="288" y="186"/>
                </a:lnTo>
                <a:lnTo>
                  <a:pt x="256" y="172"/>
                </a:lnTo>
                <a:lnTo>
                  <a:pt x="248" y="174"/>
                </a:lnTo>
                <a:lnTo>
                  <a:pt x="226" y="168"/>
                </a:lnTo>
                <a:lnTo>
                  <a:pt x="230" y="160"/>
                </a:lnTo>
                <a:lnTo>
                  <a:pt x="228" y="144"/>
                </a:lnTo>
                <a:lnTo>
                  <a:pt x="222" y="124"/>
                </a:lnTo>
                <a:lnTo>
                  <a:pt x="218" y="120"/>
                </a:lnTo>
                <a:lnTo>
                  <a:pt x="218" y="120"/>
                </a:lnTo>
                <a:lnTo>
                  <a:pt x="218" y="120"/>
                </a:lnTo>
                <a:lnTo>
                  <a:pt x="208" y="116"/>
                </a:lnTo>
                <a:lnTo>
                  <a:pt x="206" y="118"/>
                </a:lnTo>
                <a:lnTo>
                  <a:pt x="202" y="116"/>
                </a:lnTo>
                <a:lnTo>
                  <a:pt x="200" y="112"/>
                </a:lnTo>
                <a:lnTo>
                  <a:pt x="192" y="106"/>
                </a:lnTo>
                <a:lnTo>
                  <a:pt x="188" y="96"/>
                </a:lnTo>
                <a:lnTo>
                  <a:pt x="184" y="100"/>
                </a:lnTo>
                <a:lnTo>
                  <a:pt x="178" y="98"/>
                </a:lnTo>
                <a:lnTo>
                  <a:pt x="172" y="106"/>
                </a:lnTo>
                <a:lnTo>
                  <a:pt x="162" y="108"/>
                </a:lnTo>
                <a:lnTo>
                  <a:pt x="158" y="118"/>
                </a:lnTo>
                <a:lnTo>
                  <a:pt x="158" y="132"/>
                </a:lnTo>
                <a:lnTo>
                  <a:pt x="150" y="138"/>
                </a:lnTo>
                <a:lnTo>
                  <a:pt x="144" y="134"/>
                </a:lnTo>
                <a:lnTo>
                  <a:pt x="136" y="134"/>
                </a:lnTo>
                <a:lnTo>
                  <a:pt x="130" y="132"/>
                </a:lnTo>
                <a:lnTo>
                  <a:pt x="124" y="132"/>
                </a:lnTo>
                <a:lnTo>
                  <a:pt x="120" y="142"/>
                </a:lnTo>
                <a:lnTo>
                  <a:pt x="114" y="156"/>
                </a:lnTo>
                <a:lnTo>
                  <a:pt x="114" y="160"/>
                </a:lnTo>
                <a:lnTo>
                  <a:pt x="116" y="168"/>
                </a:lnTo>
                <a:lnTo>
                  <a:pt x="100" y="170"/>
                </a:lnTo>
                <a:lnTo>
                  <a:pt x="94" y="172"/>
                </a:lnTo>
                <a:lnTo>
                  <a:pt x="84" y="176"/>
                </a:lnTo>
                <a:lnTo>
                  <a:pt x="88" y="182"/>
                </a:lnTo>
                <a:lnTo>
                  <a:pt x="88" y="190"/>
                </a:lnTo>
                <a:lnTo>
                  <a:pt x="94" y="204"/>
                </a:lnTo>
                <a:lnTo>
                  <a:pt x="94" y="208"/>
                </a:lnTo>
                <a:lnTo>
                  <a:pt x="90" y="210"/>
                </a:lnTo>
                <a:lnTo>
                  <a:pt x="88" y="222"/>
                </a:lnTo>
                <a:lnTo>
                  <a:pt x="86" y="228"/>
                </a:lnTo>
                <a:lnTo>
                  <a:pt x="66" y="238"/>
                </a:lnTo>
                <a:lnTo>
                  <a:pt x="60" y="244"/>
                </a:lnTo>
                <a:lnTo>
                  <a:pt x="42" y="248"/>
                </a:lnTo>
                <a:lnTo>
                  <a:pt x="38" y="256"/>
                </a:lnTo>
                <a:lnTo>
                  <a:pt x="34" y="258"/>
                </a:lnTo>
                <a:lnTo>
                  <a:pt x="26" y="258"/>
                </a:lnTo>
                <a:lnTo>
                  <a:pt x="24" y="254"/>
                </a:lnTo>
                <a:lnTo>
                  <a:pt x="22" y="254"/>
                </a:lnTo>
                <a:lnTo>
                  <a:pt x="16" y="256"/>
                </a:lnTo>
                <a:lnTo>
                  <a:pt x="14" y="258"/>
                </a:lnTo>
                <a:lnTo>
                  <a:pt x="4" y="264"/>
                </a:lnTo>
                <a:lnTo>
                  <a:pt x="2" y="268"/>
                </a:lnTo>
                <a:lnTo>
                  <a:pt x="2" y="270"/>
                </a:lnTo>
                <a:lnTo>
                  <a:pt x="0" y="284"/>
                </a:lnTo>
                <a:lnTo>
                  <a:pt x="0" y="288"/>
                </a:lnTo>
                <a:lnTo>
                  <a:pt x="4" y="290"/>
                </a:lnTo>
                <a:lnTo>
                  <a:pt x="12" y="288"/>
                </a:lnTo>
                <a:lnTo>
                  <a:pt x="14" y="292"/>
                </a:lnTo>
                <a:lnTo>
                  <a:pt x="14" y="296"/>
                </a:lnTo>
                <a:lnTo>
                  <a:pt x="16" y="302"/>
                </a:lnTo>
                <a:lnTo>
                  <a:pt x="16" y="310"/>
                </a:lnTo>
                <a:lnTo>
                  <a:pt x="14" y="310"/>
                </a:lnTo>
                <a:lnTo>
                  <a:pt x="10" y="312"/>
                </a:lnTo>
                <a:lnTo>
                  <a:pt x="12" y="314"/>
                </a:lnTo>
                <a:lnTo>
                  <a:pt x="22" y="316"/>
                </a:lnTo>
                <a:lnTo>
                  <a:pt x="22" y="320"/>
                </a:lnTo>
                <a:lnTo>
                  <a:pt x="26" y="318"/>
                </a:lnTo>
                <a:lnTo>
                  <a:pt x="28" y="320"/>
                </a:lnTo>
                <a:lnTo>
                  <a:pt x="30" y="324"/>
                </a:lnTo>
                <a:lnTo>
                  <a:pt x="30" y="328"/>
                </a:lnTo>
                <a:lnTo>
                  <a:pt x="30" y="330"/>
                </a:lnTo>
                <a:lnTo>
                  <a:pt x="34" y="334"/>
                </a:lnTo>
                <a:lnTo>
                  <a:pt x="38" y="332"/>
                </a:lnTo>
                <a:lnTo>
                  <a:pt x="38" y="336"/>
                </a:lnTo>
                <a:lnTo>
                  <a:pt x="40" y="336"/>
                </a:lnTo>
                <a:lnTo>
                  <a:pt x="52" y="340"/>
                </a:lnTo>
                <a:lnTo>
                  <a:pt x="56" y="340"/>
                </a:lnTo>
                <a:lnTo>
                  <a:pt x="68" y="334"/>
                </a:lnTo>
                <a:lnTo>
                  <a:pt x="74" y="332"/>
                </a:lnTo>
                <a:lnTo>
                  <a:pt x="80" y="334"/>
                </a:lnTo>
                <a:lnTo>
                  <a:pt x="80" y="336"/>
                </a:lnTo>
                <a:lnTo>
                  <a:pt x="82" y="338"/>
                </a:lnTo>
                <a:lnTo>
                  <a:pt x="84" y="338"/>
                </a:lnTo>
                <a:lnTo>
                  <a:pt x="84" y="342"/>
                </a:lnTo>
                <a:lnTo>
                  <a:pt x="88" y="340"/>
                </a:lnTo>
                <a:lnTo>
                  <a:pt x="88" y="340"/>
                </a:lnTo>
                <a:lnTo>
                  <a:pt x="84" y="352"/>
                </a:lnTo>
                <a:lnTo>
                  <a:pt x="82" y="356"/>
                </a:lnTo>
                <a:lnTo>
                  <a:pt x="82" y="358"/>
                </a:lnTo>
                <a:lnTo>
                  <a:pt x="78" y="358"/>
                </a:lnTo>
                <a:lnTo>
                  <a:pt x="78" y="362"/>
                </a:lnTo>
                <a:lnTo>
                  <a:pt x="76" y="364"/>
                </a:lnTo>
                <a:lnTo>
                  <a:pt x="70" y="364"/>
                </a:lnTo>
                <a:lnTo>
                  <a:pt x="72" y="368"/>
                </a:lnTo>
                <a:lnTo>
                  <a:pt x="70" y="374"/>
                </a:lnTo>
                <a:lnTo>
                  <a:pt x="72" y="378"/>
                </a:lnTo>
                <a:lnTo>
                  <a:pt x="76" y="378"/>
                </a:lnTo>
                <a:lnTo>
                  <a:pt x="76" y="380"/>
                </a:lnTo>
                <a:lnTo>
                  <a:pt x="78" y="386"/>
                </a:lnTo>
                <a:lnTo>
                  <a:pt x="76" y="388"/>
                </a:lnTo>
                <a:lnTo>
                  <a:pt x="74" y="386"/>
                </a:lnTo>
                <a:lnTo>
                  <a:pt x="72" y="390"/>
                </a:lnTo>
                <a:lnTo>
                  <a:pt x="70" y="390"/>
                </a:lnTo>
                <a:lnTo>
                  <a:pt x="66" y="386"/>
                </a:lnTo>
                <a:lnTo>
                  <a:pt x="64" y="388"/>
                </a:lnTo>
                <a:lnTo>
                  <a:pt x="64" y="392"/>
                </a:lnTo>
                <a:lnTo>
                  <a:pt x="68" y="396"/>
                </a:lnTo>
                <a:lnTo>
                  <a:pt x="66" y="406"/>
                </a:lnTo>
                <a:lnTo>
                  <a:pt x="70" y="410"/>
                </a:lnTo>
                <a:lnTo>
                  <a:pt x="70" y="412"/>
                </a:lnTo>
                <a:lnTo>
                  <a:pt x="78" y="412"/>
                </a:lnTo>
                <a:lnTo>
                  <a:pt x="78" y="414"/>
                </a:lnTo>
                <a:lnTo>
                  <a:pt x="84" y="414"/>
                </a:lnTo>
                <a:lnTo>
                  <a:pt x="84" y="416"/>
                </a:lnTo>
                <a:lnTo>
                  <a:pt x="98" y="424"/>
                </a:lnTo>
                <a:lnTo>
                  <a:pt x="102" y="426"/>
                </a:lnTo>
                <a:lnTo>
                  <a:pt x="102" y="422"/>
                </a:lnTo>
                <a:lnTo>
                  <a:pt x="116" y="426"/>
                </a:lnTo>
                <a:lnTo>
                  <a:pt x="128" y="434"/>
                </a:lnTo>
                <a:lnTo>
                  <a:pt x="130" y="440"/>
                </a:lnTo>
                <a:lnTo>
                  <a:pt x="132" y="442"/>
                </a:lnTo>
                <a:lnTo>
                  <a:pt x="136" y="438"/>
                </a:lnTo>
                <a:lnTo>
                  <a:pt x="140" y="438"/>
                </a:lnTo>
                <a:lnTo>
                  <a:pt x="140" y="446"/>
                </a:lnTo>
                <a:lnTo>
                  <a:pt x="142" y="446"/>
                </a:lnTo>
                <a:lnTo>
                  <a:pt x="142" y="448"/>
                </a:lnTo>
                <a:lnTo>
                  <a:pt x="148" y="448"/>
                </a:lnTo>
                <a:lnTo>
                  <a:pt x="154" y="448"/>
                </a:lnTo>
                <a:lnTo>
                  <a:pt x="154" y="452"/>
                </a:lnTo>
                <a:lnTo>
                  <a:pt x="156" y="456"/>
                </a:lnTo>
                <a:lnTo>
                  <a:pt x="160" y="454"/>
                </a:lnTo>
                <a:lnTo>
                  <a:pt x="164" y="460"/>
                </a:lnTo>
                <a:lnTo>
                  <a:pt x="166" y="458"/>
                </a:lnTo>
                <a:lnTo>
                  <a:pt x="172" y="460"/>
                </a:lnTo>
                <a:lnTo>
                  <a:pt x="172" y="458"/>
                </a:lnTo>
                <a:lnTo>
                  <a:pt x="182" y="462"/>
                </a:lnTo>
                <a:lnTo>
                  <a:pt x="188" y="462"/>
                </a:lnTo>
                <a:lnTo>
                  <a:pt x="190" y="460"/>
                </a:lnTo>
                <a:lnTo>
                  <a:pt x="192" y="460"/>
                </a:lnTo>
                <a:lnTo>
                  <a:pt x="200" y="458"/>
                </a:lnTo>
                <a:lnTo>
                  <a:pt x="202" y="460"/>
                </a:lnTo>
                <a:lnTo>
                  <a:pt x="202" y="466"/>
                </a:lnTo>
                <a:lnTo>
                  <a:pt x="204" y="468"/>
                </a:lnTo>
                <a:lnTo>
                  <a:pt x="212" y="458"/>
                </a:lnTo>
                <a:lnTo>
                  <a:pt x="218" y="454"/>
                </a:lnTo>
                <a:lnTo>
                  <a:pt x="218" y="454"/>
                </a:lnTo>
                <a:lnTo>
                  <a:pt x="222" y="454"/>
                </a:lnTo>
                <a:lnTo>
                  <a:pt x="224" y="456"/>
                </a:lnTo>
                <a:lnTo>
                  <a:pt x="232" y="458"/>
                </a:lnTo>
                <a:lnTo>
                  <a:pt x="236" y="458"/>
                </a:lnTo>
                <a:lnTo>
                  <a:pt x="242" y="462"/>
                </a:lnTo>
                <a:lnTo>
                  <a:pt x="258" y="454"/>
                </a:lnTo>
                <a:lnTo>
                  <a:pt x="278" y="438"/>
                </a:lnTo>
                <a:lnTo>
                  <a:pt x="288" y="440"/>
                </a:lnTo>
                <a:lnTo>
                  <a:pt x="298" y="436"/>
                </a:lnTo>
                <a:lnTo>
                  <a:pt x="300" y="438"/>
                </a:lnTo>
                <a:lnTo>
                  <a:pt x="300" y="442"/>
                </a:lnTo>
                <a:lnTo>
                  <a:pt x="304" y="444"/>
                </a:lnTo>
                <a:lnTo>
                  <a:pt x="304" y="450"/>
                </a:lnTo>
                <a:lnTo>
                  <a:pt x="314" y="452"/>
                </a:lnTo>
                <a:lnTo>
                  <a:pt x="316" y="452"/>
                </a:lnTo>
                <a:lnTo>
                  <a:pt x="316" y="456"/>
                </a:lnTo>
                <a:lnTo>
                  <a:pt x="320" y="454"/>
                </a:lnTo>
                <a:lnTo>
                  <a:pt x="324" y="454"/>
                </a:lnTo>
                <a:lnTo>
                  <a:pt x="326" y="458"/>
                </a:lnTo>
                <a:lnTo>
                  <a:pt x="328" y="464"/>
                </a:lnTo>
                <a:lnTo>
                  <a:pt x="332" y="464"/>
                </a:lnTo>
                <a:lnTo>
                  <a:pt x="334" y="478"/>
                </a:lnTo>
                <a:lnTo>
                  <a:pt x="334" y="486"/>
                </a:lnTo>
                <a:lnTo>
                  <a:pt x="332" y="494"/>
                </a:lnTo>
                <a:lnTo>
                  <a:pt x="324" y="502"/>
                </a:lnTo>
                <a:lnTo>
                  <a:pt x="322" y="510"/>
                </a:lnTo>
                <a:lnTo>
                  <a:pt x="322" y="516"/>
                </a:lnTo>
                <a:lnTo>
                  <a:pt x="320" y="520"/>
                </a:lnTo>
                <a:lnTo>
                  <a:pt x="322" y="522"/>
                </a:lnTo>
                <a:lnTo>
                  <a:pt x="330" y="516"/>
                </a:lnTo>
                <a:lnTo>
                  <a:pt x="336" y="516"/>
                </a:lnTo>
                <a:lnTo>
                  <a:pt x="338" y="526"/>
                </a:lnTo>
                <a:lnTo>
                  <a:pt x="346" y="532"/>
                </a:lnTo>
                <a:lnTo>
                  <a:pt x="342" y="542"/>
                </a:lnTo>
                <a:lnTo>
                  <a:pt x="350" y="544"/>
                </a:lnTo>
                <a:lnTo>
                  <a:pt x="352" y="548"/>
                </a:lnTo>
                <a:lnTo>
                  <a:pt x="356" y="552"/>
                </a:lnTo>
                <a:lnTo>
                  <a:pt x="360" y="552"/>
                </a:lnTo>
                <a:lnTo>
                  <a:pt x="364" y="548"/>
                </a:lnTo>
                <a:lnTo>
                  <a:pt x="368" y="548"/>
                </a:lnTo>
                <a:lnTo>
                  <a:pt x="368" y="550"/>
                </a:lnTo>
                <a:lnTo>
                  <a:pt x="368" y="556"/>
                </a:lnTo>
                <a:lnTo>
                  <a:pt x="374" y="556"/>
                </a:lnTo>
                <a:lnTo>
                  <a:pt x="376" y="552"/>
                </a:lnTo>
                <a:lnTo>
                  <a:pt x="374" y="548"/>
                </a:lnTo>
                <a:lnTo>
                  <a:pt x="374" y="540"/>
                </a:lnTo>
                <a:lnTo>
                  <a:pt x="376" y="538"/>
                </a:lnTo>
                <a:lnTo>
                  <a:pt x="382" y="540"/>
                </a:lnTo>
                <a:lnTo>
                  <a:pt x="386" y="536"/>
                </a:lnTo>
                <a:lnTo>
                  <a:pt x="392" y="538"/>
                </a:lnTo>
                <a:lnTo>
                  <a:pt x="398" y="536"/>
                </a:lnTo>
                <a:lnTo>
                  <a:pt x="400" y="536"/>
                </a:lnTo>
                <a:lnTo>
                  <a:pt x="402" y="536"/>
                </a:lnTo>
                <a:lnTo>
                  <a:pt x="404" y="538"/>
                </a:lnTo>
                <a:lnTo>
                  <a:pt x="408" y="534"/>
                </a:lnTo>
                <a:lnTo>
                  <a:pt x="412" y="534"/>
                </a:lnTo>
                <a:lnTo>
                  <a:pt x="422" y="528"/>
                </a:lnTo>
                <a:lnTo>
                  <a:pt x="432" y="534"/>
                </a:lnTo>
                <a:lnTo>
                  <a:pt x="440" y="534"/>
                </a:lnTo>
                <a:lnTo>
                  <a:pt x="440" y="536"/>
                </a:lnTo>
                <a:lnTo>
                  <a:pt x="440" y="540"/>
                </a:lnTo>
                <a:lnTo>
                  <a:pt x="442" y="548"/>
                </a:lnTo>
                <a:lnTo>
                  <a:pt x="450" y="552"/>
                </a:lnTo>
                <a:lnTo>
                  <a:pt x="458" y="554"/>
                </a:lnTo>
                <a:lnTo>
                  <a:pt x="462" y="552"/>
                </a:lnTo>
                <a:lnTo>
                  <a:pt x="462" y="554"/>
                </a:lnTo>
                <a:lnTo>
                  <a:pt x="462" y="552"/>
                </a:lnTo>
                <a:lnTo>
                  <a:pt x="466" y="550"/>
                </a:lnTo>
                <a:lnTo>
                  <a:pt x="472" y="552"/>
                </a:lnTo>
                <a:lnTo>
                  <a:pt x="474" y="554"/>
                </a:lnTo>
                <a:lnTo>
                  <a:pt x="482" y="552"/>
                </a:lnTo>
                <a:lnTo>
                  <a:pt x="482" y="554"/>
                </a:lnTo>
                <a:lnTo>
                  <a:pt x="480" y="562"/>
                </a:lnTo>
                <a:lnTo>
                  <a:pt x="484" y="568"/>
                </a:lnTo>
                <a:lnTo>
                  <a:pt x="486" y="570"/>
                </a:lnTo>
                <a:lnTo>
                  <a:pt x="490" y="568"/>
                </a:lnTo>
                <a:lnTo>
                  <a:pt x="490" y="566"/>
                </a:lnTo>
                <a:lnTo>
                  <a:pt x="488" y="562"/>
                </a:lnTo>
                <a:lnTo>
                  <a:pt x="490" y="554"/>
                </a:lnTo>
                <a:lnTo>
                  <a:pt x="494" y="556"/>
                </a:lnTo>
                <a:lnTo>
                  <a:pt x="500" y="552"/>
                </a:lnTo>
                <a:lnTo>
                  <a:pt x="508" y="552"/>
                </a:lnTo>
                <a:lnTo>
                  <a:pt x="510" y="550"/>
                </a:lnTo>
                <a:lnTo>
                  <a:pt x="516" y="550"/>
                </a:lnTo>
                <a:lnTo>
                  <a:pt x="524" y="546"/>
                </a:lnTo>
                <a:lnTo>
                  <a:pt x="526" y="536"/>
                </a:lnTo>
                <a:lnTo>
                  <a:pt x="532" y="542"/>
                </a:lnTo>
                <a:lnTo>
                  <a:pt x="532" y="542"/>
                </a:lnTo>
                <a:lnTo>
                  <a:pt x="534" y="534"/>
                </a:lnTo>
                <a:lnTo>
                  <a:pt x="538" y="538"/>
                </a:lnTo>
                <a:lnTo>
                  <a:pt x="538" y="540"/>
                </a:lnTo>
                <a:lnTo>
                  <a:pt x="544" y="540"/>
                </a:lnTo>
                <a:lnTo>
                  <a:pt x="542" y="538"/>
                </a:lnTo>
                <a:lnTo>
                  <a:pt x="544" y="538"/>
                </a:lnTo>
                <a:lnTo>
                  <a:pt x="546" y="540"/>
                </a:lnTo>
                <a:lnTo>
                  <a:pt x="546" y="538"/>
                </a:lnTo>
                <a:lnTo>
                  <a:pt x="546" y="536"/>
                </a:lnTo>
                <a:lnTo>
                  <a:pt x="550" y="534"/>
                </a:lnTo>
                <a:lnTo>
                  <a:pt x="550" y="538"/>
                </a:lnTo>
                <a:lnTo>
                  <a:pt x="554" y="534"/>
                </a:lnTo>
                <a:lnTo>
                  <a:pt x="558" y="536"/>
                </a:lnTo>
                <a:lnTo>
                  <a:pt x="562" y="534"/>
                </a:lnTo>
                <a:lnTo>
                  <a:pt x="564" y="534"/>
                </a:lnTo>
                <a:lnTo>
                  <a:pt x="572" y="532"/>
                </a:lnTo>
                <a:lnTo>
                  <a:pt x="578" y="524"/>
                </a:lnTo>
                <a:lnTo>
                  <a:pt x="586" y="522"/>
                </a:lnTo>
                <a:lnTo>
                  <a:pt x="586" y="518"/>
                </a:lnTo>
                <a:lnTo>
                  <a:pt x="588" y="520"/>
                </a:lnTo>
                <a:lnTo>
                  <a:pt x="588" y="518"/>
                </a:lnTo>
                <a:lnTo>
                  <a:pt x="592" y="514"/>
                </a:lnTo>
                <a:lnTo>
                  <a:pt x="594" y="512"/>
                </a:lnTo>
                <a:lnTo>
                  <a:pt x="592" y="510"/>
                </a:lnTo>
                <a:lnTo>
                  <a:pt x="594" y="508"/>
                </a:lnTo>
                <a:lnTo>
                  <a:pt x="600" y="508"/>
                </a:lnTo>
                <a:lnTo>
                  <a:pt x="606" y="500"/>
                </a:lnTo>
                <a:lnTo>
                  <a:pt x="608" y="498"/>
                </a:lnTo>
                <a:lnTo>
                  <a:pt x="610" y="496"/>
                </a:lnTo>
                <a:lnTo>
                  <a:pt x="612" y="496"/>
                </a:lnTo>
                <a:lnTo>
                  <a:pt x="612" y="492"/>
                </a:lnTo>
                <a:lnTo>
                  <a:pt x="616" y="482"/>
                </a:lnTo>
                <a:lnTo>
                  <a:pt x="614" y="478"/>
                </a:lnTo>
                <a:lnTo>
                  <a:pt x="618" y="476"/>
                </a:lnTo>
                <a:lnTo>
                  <a:pt x="618" y="480"/>
                </a:lnTo>
                <a:lnTo>
                  <a:pt x="622" y="474"/>
                </a:lnTo>
                <a:lnTo>
                  <a:pt x="626" y="466"/>
                </a:lnTo>
                <a:lnTo>
                  <a:pt x="630" y="460"/>
                </a:lnTo>
                <a:lnTo>
                  <a:pt x="634" y="454"/>
                </a:lnTo>
                <a:lnTo>
                  <a:pt x="636" y="454"/>
                </a:lnTo>
                <a:lnTo>
                  <a:pt x="638" y="456"/>
                </a:lnTo>
                <a:lnTo>
                  <a:pt x="640" y="444"/>
                </a:lnTo>
                <a:lnTo>
                  <a:pt x="640" y="440"/>
                </a:lnTo>
                <a:lnTo>
                  <a:pt x="644" y="440"/>
                </a:lnTo>
                <a:lnTo>
                  <a:pt x="644" y="436"/>
                </a:lnTo>
                <a:lnTo>
                  <a:pt x="644" y="434"/>
                </a:lnTo>
                <a:lnTo>
                  <a:pt x="640" y="436"/>
                </a:lnTo>
                <a:lnTo>
                  <a:pt x="646" y="430"/>
                </a:lnTo>
                <a:lnTo>
                  <a:pt x="642" y="428"/>
                </a:lnTo>
                <a:lnTo>
                  <a:pt x="636" y="424"/>
                </a:lnTo>
                <a:lnTo>
                  <a:pt x="630" y="426"/>
                </a:lnTo>
                <a:lnTo>
                  <a:pt x="624" y="424"/>
                </a:lnTo>
                <a:lnTo>
                  <a:pt x="624" y="422"/>
                </a:lnTo>
                <a:lnTo>
                  <a:pt x="630" y="422"/>
                </a:lnTo>
                <a:lnTo>
                  <a:pt x="646" y="412"/>
                </a:lnTo>
                <a:lnTo>
                  <a:pt x="642" y="408"/>
                </a:lnTo>
                <a:lnTo>
                  <a:pt x="640" y="406"/>
                </a:lnTo>
                <a:lnTo>
                  <a:pt x="636" y="402"/>
                </a:lnTo>
                <a:lnTo>
                  <a:pt x="630" y="400"/>
                </a:lnTo>
                <a:lnTo>
                  <a:pt x="628" y="398"/>
                </a:lnTo>
                <a:lnTo>
                  <a:pt x="622" y="398"/>
                </a:lnTo>
                <a:lnTo>
                  <a:pt x="622" y="398"/>
                </a:lnTo>
                <a:lnTo>
                  <a:pt x="628" y="396"/>
                </a:lnTo>
                <a:lnTo>
                  <a:pt x="646" y="402"/>
                </a:lnTo>
                <a:lnTo>
                  <a:pt x="638" y="392"/>
                </a:lnTo>
                <a:lnTo>
                  <a:pt x="638" y="390"/>
                </a:lnTo>
                <a:lnTo>
                  <a:pt x="632" y="386"/>
                </a:lnTo>
                <a:lnTo>
                  <a:pt x="628" y="368"/>
                </a:lnTo>
                <a:lnTo>
                  <a:pt x="622" y="360"/>
                </a:lnTo>
                <a:lnTo>
                  <a:pt x="610" y="354"/>
                </a:lnTo>
                <a:lnTo>
                  <a:pt x="610" y="352"/>
                </a:lnTo>
                <a:lnTo>
                  <a:pt x="616" y="340"/>
                </a:lnTo>
                <a:lnTo>
                  <a:pt x="622" y="334"/>
                </a:lnTo>
                <a:lnTo>
                  <a:pt x="622" y="332"/>
                </a:lnTo>
                <a:lnTo>
                  <a:pt x="622" y="330"/>
                </a:lnTo>
                <a:lnTo>
                  <a:pt x="622" y="328"/>
                </a:lnTo>
                <a:lnTo>
                  <a:pt x="626" y="328"/>
                </a:lnTo>
                <a:lnTo>
                  <a:pt x="626" y="332"/>
                </a:lnTo>
                <a:lnTo>
                  <a:pt x="628" y="330"/>
                </a:lnTo>
                <a:lnTo>
                  <a:pt x="632" y="326"/>
                </a:lnTo>
                <a:lnTo>
                  <a:pt x="632" y="322"/>
                </a:lnTo>
                <a:lnTo>
                  <a:pt x="642" y="320"/>
                </a:lnTo>
                <a:lnTo>
                  <a:pt x="646" y="316"/>
                </a:lnTo>
                <a:lnTo>
                  <a:pt x="648" y="316"/>
                </a:lnTo>
                <a:lnTo>
                  <a:pt x="650" y="320"/>
                </a:lnTo>
                <a:lnTo>
                  <a:pt x="654" y="316"/>
                </a:lnTo>
                <a:lnTo>
                  <a:pt x="656" y="310"/>
                </a:lnTo>
                <a:lnTo>
                  <a:pt x="648" y="308"/>
                </a:lnTo>
                <a:lnTo>
                  <a:pt x="640" y="308"/>
                </a:lnTo>
                <a:lnTo>
                  <a:pt x="632" y="302"/>
                </a:lnTo>
                <a:lnTo>
                  <a:pt x="624" y="306"/>
                </a:lnTo>
                <a:lnTo>
                  <a:pt x="618" y="314"/>
                </a:lnTo>
                <a:lnTo>
                  <a:pt x="614" y="314"/>
                </a:lnTo>
                <a:lnTo>
                  <a:pt x="606" y="312"/>
                </a:lnTo>
                <a:lnTo>
                  <a:pt x="602" y="302"/>
                </a:lnTo>
                <a:lnTo>
                  <a:pt x="594" y="298"/>
                </a:lnTo>
                <a:lnTo>
                  <a:pt x="588" y="290"/>
                </a:lnTo>
                <a:lnTo>
                  <a:pt x="590" y="286"/>
                </a:lnTo>
                <a:lnTo>
                  <a:pt x="590" y="282"/>
                </a:lnTo>
                <a:lnTo>
                  <a:pt x="592" y="280"/>
                </a:lnTo>
                <a:lnTo>
                  <a:pt x="600" y="280"/>
                </a:lnTo>
                <a:lnTo>
                  <a:pt x="608" y="278"/>
                </a:lnTo>
                <a:lnTo>
                  <a:pt x="614" y="268"/>
                </a:lnTo>
                <a:lnTo>
                  <a:pt x="626" y="262"/>
                </a:lnTo>
                <a:lnTo>
                  <a:pt x="636" y="250"/>
                </a:lnTo>
                <a:lnTo>
                  <a:pt x="644" y="248"/>
                </a:lnTo>
                <a:lnTo>
                  <a:pt x="644" y="246"/>
                </a:lnTo>
                <a:lnTo>
                  <a:pt x="650" y="256"/>
                </a:lnTo>
                <a:lnTo>
                  <a:pt x="640" y="268"/>
                </a:lnTo>
                <a:lnTo>
                  <a:pt x="640" y="272"/>
                </a:lnTo>
                <a:lnTo>
                  <a:pt x="638" y="274"/>
                </a:lnTo>
                <a:lnTo>
                  <a:pt x="644" y="276"/>
                </a:lnTo>
                <a:lnTo>
                  <a:pt x="642" y="282"/>
                </a:lnTo>
                <a:lnTo>
                  <a:pt x="638" y="282"/>
                </a:lnTo>
                <a:lnTo>
                  <a:pt x="636" y="286"/>
                </a:lnTo>
                <a:lnTo>
                  <a:pt x="636" y="286"/>
                </a:lnTo>
                <a:lnTo>
                  <a:pt x="646" y="282"/>
                </a:lnTo>
                <a:lnTo>
                  <a:pt x="652" y="276"/>
                </a:lnTo>
                <a:lnTo>
                  <a:pt x="666" y="268"/>
                </a:lnTo>
                <a:lnTo>
                  <a:pt x="666" y="270"/>
                </a:lnTo>
                <a:lnTo>
                  <a:pt x="678" y="266"/>
                </a:lnTo>
                <a:lnTo>
                  <a:pt x="686" y="256"/>
                </a:lnTo>
                <a:lnTo>
                  <a:pt x="698" y="250"/>
                </a:lnTo>
                <a:lnTo>
                  <a:pt x="712" y="238"/>
                </a:lnTo>
                <a:lnTo>
                  <a:pt x="720" y="240"/>
                </a:lnTo>
                <a:lnTo>
                  <a:pt x="730" y="240"/>
                </a:lnTo>
                <a:lnTo>
                  <a:pt x="728" y="232"/>
                </a:lnTo>
                <a:lnTo>
                  <a:pt x="730" y="230"/>
                </a:lnTo>
                <a:lnTo>
                  <a:pt x="740" y="228"/>
                </a:lnTo>
                <a:lnTo>
                  <a:pt x="748" y="222"/>
                </a:lnTo>
                <a:lnTo>
                  <a:pt x="752" y="214"/>
                </a:lnTo>
                <a:lnTo>
                  <a:pt x="756" y="212"/>
                </a:lnTo>
                <a:lnTo>
                  <a:pt x="760" y="218"/>
                </a:lnTo>
                <a:lnTo>
                  <a:pt x="762" y="218"/>
                </a:lnTo>
                <a:lnTo>
                  <a:pt x="762" y="214"/>
                </a:lnTo>
                <a:lnTo>
                  <a:pt x="770" y="204"/>
                </a:lnTo>
                <a:lnTo>
                  <a:pt x="770" y="190"/>
                </a:lnTo>
                <a:lnTo>
                  <a:pt x="768" y="180"/>
                </a:lnTo>
                <a:lnTo>
                  <a:pt x="780" y="170"/>
                </a:lnTo>
                <a:lnTo>
                  <a:pt x="792" y="172"/>
                </a:lnTo>
                <a:lnTo>
                  <a:pt x="792" y="174"/>
                </a:lnTo>
                <a:lnTo>
                  <a:pt x="796" y="172"/>
                </a:lnTo>
                <a:lnTo>
                  <a:pt x="804" y="152"/>
                </a:lnTo>
                <a:lnTo>
                  <a:pt x="810" y="128"/>
                </a:lnTo>
                <a:lnTo>
                  <a:pt x="818" y="124"/>
                </a:lnTo>
                <a:lnTo>
                  <a:pt x="818" y="106"/>
                </a:lnTo>
                <a:lnTo>
                  <a:pt x="786" y="12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104"/>
          <p:cNvSpPr/>
          <p:nvPr/>
        </p:nvSpPr>
        <p:spPr>
          <a:xfrm>
            <a:off x="4746897" y="2901973"/>
            <a:ext cx="273067" cy="176239"/>
          </a:xfrm>
          <a:custGeom>
            <a:rect b="b" l="l" r="r" t="t"/>
            <a:pathLst>
              <a:path extrusionOk="0" h="162" w="242">
                <a:moveTo>
                  <a:pt x="4" y="70"/>
                </a:moveTo>
                <a:lnTo>
                  <a:pt x="0" y="84"/>
                </a:lnTo>
                <a:lnTo>
                  <a:pt x="6" y="88"/>
                </a:lnTo>
                <a:lnTo>
                  <a:pt x="10" y="94"/>
                </a:lnTo>
                <a:lnTo>
                  <a:pt x="34" y="92"/>
                </a:lnTo>
                <a:lnTo>
                  <a:pt x="38" y="96"/>
                </a:lnTo>
                <a:lnTo>
                  <a:pt x="60" y="88"/>
                </a:lnTo>
                <a:lnTo>
                  <a:pt x="60" y="88"/>
                </a:lnTo>
                <a:lnTo>
                  <a:pt x="64" y="84"/>
                </a:lnTo>
                <a:lnTo>
                  <a:pt x="72" y="82"/>
                </a:lnTo>
                <a:lnTo>
                  <a:pt x="82" y="88"/>
                </a:lnTo>
                <a:lnTo>
                  <a:pt x="94" y="90"/>
                </a:lnTo>
                <a:lnTo>
                  <a:pt x="94" y="92"/>
                </a:lnTo>
                <a:lnTo>
                  <a:pt x="94" y="100"/>
                </a:lnTo>
                <a:lnTo>
                  <a:pt x="98" y="104"/>
                </a:lnTo>
                <a:lnTo>
                  <a:pt x="100" y="112"/>
                </a:lnTo>
                <a:lnTo>
                  <a:pt x="106" y="114"/>
                </a:lnTo>
                <a:lnTo>
                  <a:pt x="104" y="122"/>
                </a:lnTo>
                <a:lnTo>
                  <a:pt x="92" y="122"/>
                </a:lnTo>
                <a:lnTo>
                  <a:pt x="92" y="130"/>
                </a:lnTo>
                <a:lnTo>
                  <a:pt x="86" y="136"/>
                </a:lnTo>
                <a:lnTo>
                  <a:pt x="86" y="140"/>
                </a:lnTo>
                <a:lnTo>
                  <a:pt x="82" y="140"/>
                </a:lnTo>
                <a:lnTo>
                  <a:pt x="82" y="142"/>
                </a:lnTo>
                <a:lnTo>
                  <a:pt x="84" y="142"/>
                </a:lnTo>
                <a:lnTo>
                  <a:pt x="88" y="146"/>
                </a:lnTo>
                <a:lnTo>
                  <a:pt x="98" y="142"/>
                </a:lnTo>
                <a:lnTo>
                  <a:pt x="102" y="144"/>
                </a:lnTo>
                <a:lnTo>
                  <a:pt x="102" y="144"/>
                </a:lnTo>
                <a:lnTo>
                  <a:pt x="102" y="134"/>
                </a:lnTo>
                <a:lnTo>
                  <a:pt x="104" y="138"/>
                </a:lnTo>
                <a:lnTo>
                  <a:pt x="104" y="136"/>
                </a:lnTo>
                <a:lnTo>
                  <a:pt x="110" y="134"/>
                </a:lnTo>
                <a:lnTo>
                  <a:pt x="112" y="130"/>
                </a:lnTo>
                <a:lnTo>
                  <a:pt x="110" y="124"/>
                </a:lnTo>
                <a:lnTo>
                  <a:pt x="114" y="128"/>
                </a:lnTo>
                <a:lnTo>
                  <a:pt x="116" y="122"/>
                </a:lnTo>
                <a:lnTo>
                  <a:pt x="128" y="118"/>
                </a:lnTo>
                <a:lnTo>
                  <a:pt x="128" y="120"/>
                </a:lnTo>
                <a:lnTo>
                  <a:pt x="130" y="120"/>
                </a:lnTo>
                <a:lnTo>
                  <a:pt x="132" y="116"/>
                </a:lnTo>
                <a:lnTo>
                  <a:pt x="136" y="122"/>
                </a:lnTo>
                <a:lnTo>
                  <a:pt x="130" y="122"/>
                </a:lnTo>
                <a:lnTo>
                  <a:pt x="134" y="124"/>
                </a:lnTo>
                <a:lnTo>
                  <a:pt x="132" y="128"/>
                </a:lnTo>
                <a:lnTo>
                  <a:pt x="142" y="130"/>
                </a:lnTo>
                <a:lnTo>
                  <a:pt x="152" y="128"/>
                </a:lnTo>
                <a:lnTo>
                  <a:pt x="156" y="130"/>
                </a:lnTo>
                <a:lnTo>
                  <a:pt x="158" y="132"/>
                </a:lnTo>
                <a:lnTo>
                  <a:pt x="150" y="136"/>
                </a:lnTo>
                <a:lnTo>
                  <a:pt x="142" y="144"/>
                </a:lnTo>
                <a:lnTo>
                  <a:pt x="154" y="148"/>
                </a:lnTo>
                <a:lnTo>
                  <a:pt x="154" y="152"/>
                </a:lnTo>
                <a:lnTo>
                  <a:pt x="154" y="160"/>
                </a:lnTo>
                <a:lnTo>
                  <a:pt x="160" y="162"/>
                </a:lnTo>
                <a:lnTo>
                  <a:pt x="166" y="160"/>
                </a:lnTo>
                <a:lnTo>
                  <a:pt x="170" y="156"/>
                </a:lnTo>
                <a:lnTo>
                  <a:pt x="174" y="154"/>
                </a:lnTo>
                <a:lnTo>
                  <a:pt x="180" y="148"/>
                </a:lnTo>
                <a:lnTo>
                  <a:pt x="188" y="150"/>
                </a:lnTo>
                <a:lnTo>
                  <a:pt x="194" y="150"/>
                </a:lnTo>
                <a:lnTo>
                  <a:pt x="196" y="142"/>
                </a:lnTo>
                <a:lnTo>
                  <a:pt x="186" y="142"/>
                </a:lnTo>
                <a:lnTo>
                  <a:pt x="184" y="146"/>
                </a:lnTo>
                <a:lnTo>
                  <a:pt x="180" y="144"/>
                </a:lnTo>
                <a:lnTo>
                  <a:pt x="180" y="146"/>
                </a:lnTo>
                <a:lnTo>
                  <a:pt x="176" y="144"/>
                </a:lnTo>
                <a:lnTo>
                  <a:pt x="172" y="138"/>
                </a:lnTo>
                <a:lnTo>
                  <a:pt x="170" y="138"/>
                </a:lnTo>
                <a:lnTo>
                  <a:pt x="170" y="136"/>
                </a:lnTo>
                <a:lnTo>
                  <a:pt x="168" y="136"/>
                </a:lnTo>
                <a:lnTo>
                  <a:pt x="168" y="132"/>
                </a:lnTo>
                <a:lnTo>
                  <a:pt x="164" y="132"/>
                </a:lnTo>
                <a:lnTo>
                  <a:pt x="164" y="134"/>
                </a:lnTo>
                <a:lnTo>
                  <a:pt x="162" y="130"/>
                </a:lnTo>
                <a:lnTo>
                  <a:pt x="158" y="128"/>
                </a:lnTo>
                <a:lnTo>
                  <a:pt x="162" y="128"/>
                </a:lnTo>
                <a:lnTo>
                  <a:pt x="162" y="126"/>
                </a:lnTo>
                <a:lnTo>
                  <a:pt x="164" y="128"/>
                </a:lnTo>
                <a:lnTo>
                  <a:pt x="168" y="128"/>
                </a:lnTo>
                <a:lnTo>
                  <a:pt x="168" y="132"/>
                </a:lnTo>
                <a:lnTo>
                  <a:pt x="170" y="128"/>
                </a:lnTo>
                <a:lnTo>
                  <a:pt x="172" y="134"/>
                </a:lnTo>
                <a:lnTo>
                  <a:pt x="174" y="134"/>
                </a:lnTo>
                <a:lnTo>
                  <a:pt x="172" y="128"/>
                </a:lnTo>
                <a:lnTo>
                  <a:pt x="176" y="122"/>
                </a:lnTo>
                <a:lnTo>
                  <a:pt x="178" y="126"/>
                </a:lnTo>
                <a:lnTo>
                  <a:pt x="184" y="120"/>
                </a:lnTo>
                <a:lnTo>
                  <a:pt x="190" y="120"/>
                </a:lnTo>
                <a:lnTo>
                  <a:pt x="196" y="116"/>
                </a:lnTo>
                <a:lnTo>
                  <a:pt x="198" y="118"/>
                </a:lnTo>
                <a:lnTo>
                  <a:pt x="200" y="116"/>
                </a:lnTo>
                <a:lnTo>
                  <a:pt x="208" y="110"/>
                </a:lnTo>
                <a:lnTo>
                  <a:pt x="216" y="108"/>
                </a:lnTo>
                <a:lnTo>
                  <a:pt x="216" y="102"/>
                </a:lnTo>
                <a:lnTo>
                  <a:pt x="226" y="94"/>
                </a:lnTo>
                <a:lnTo>
                  <a:pt x="236" y="94"/>
                </a:lnTo>
                <a:lnTo>
                  <a:pt x="240" y="86"/>
                </a:lnTo>
                <a:lnTo>
                  <a:pt x="238" y="82"/>
                </a:lnTo>
                <a:lnTo>
                  <a:pt x="236" y="76"/>
                </a:lnTo>
                <a:lnTo>
                  <a:pt x="240" y="74"/>
                </a:lnTo>
                <a:lnTo>
                  <a:pt x="236" y="70"/>
                </a:lnTo>
                <a:lnTo>
                  <a:pt x="242" y="66"/>
                </a:lnTo>
                <a:lnTo>
                  <a:pt x="240" y="60"/>
                </a:lnTo>
                <a:lnTo>
                  <a:pt x="242" y="60"/>
                </a:lnTo>
                <a:lnTo>
                  <a:pt x="218" y="50"/>
                </a:lnTo>
                <a:lnTo>
                  <a:pt x="214" y="52"/>
                </a:lnTo>
                <a:lnTo>
                  <a:pt x="206" y="40"/>
                </a:lnTo>
                <a:lnTo>
                  <a:pt x="196" y="44"/>
                </a:lnTo>
                <a:lnTo>
                  <a:pt x="182" y="40"/>
                </a:lnTo>
                <a:lnTo>
                  <a:pt x="174" y="24"/>
                </a:lnTo>
                <a:lnTo>
                  <a:pt x="164" y="22"/>
                </a:lnTo>
                <a:lnTo>
                  <a:pt x="162" y="14"/>
                </a:lnTo>
                <a:lnTo>
                  <a:pt x="166" y="12"/>
                </a:lnTo>
                <a:lnTo>
                  <a:pt x="158" y="0"/>
                </a:lnTo>
                <a:lnTo>
                  <a:pt x="130" y="6"/>
                </a:lnTo>
                <a:lnTo>
                  <a:pt x="120" y="6"/>
                </a:lnTo>
                <a:lnTo>
                  <a:pt x="116" y="12"/>
                </a:lnTo>
                <a:lnTo>
                  <a:pt x="114" y="22"/>
                </a:lnTo>
                <a:lnTo>
                  <a:pt x="112" y="24"/>
                </a:lnTo>
                <a:lnTo>
                  <a:pt x="108" y="22"/>
                </a:lnTo>
                <a:lnTo>
                  <a:pt x="100" y="24"/>
                </a:lnTo>
                <a:lnTo>
                  <a:pt x="94" y="18"/>
                </a:lnTo>
                <a:lnTo>
                  <a:pt x="90" y="22"/>
                </a:lnTo>
                <a:lnTo>
                  <a:pt x="82" y="18"/>
                </a:lnTo>
                <a:lnTo>
                  <a:pt x="74" y="22"/>
                </a:lnTo>
                <a:lnTo>
                  <a:pt x="72" y="18"/>
                </a:lnTo>
                <a:lnTo>
                  <a:pt x="68" y="18"/>
                </a:lnTo>
                <a:lnTo>
                  <a:pt x="64" y="14"/>
                </a:lnTo>
                <a:lnTo>
                  <a:pt x="50" y="10"/>
                </a:lnTo>
                <a:lnTo>
                  <a:pt x="42" y="10"/>
                </a:lnTo>
                <a:lnTo>
                  <a:pt x="32" y="10"/>
                </a:lnTo>
                <a:lnTo>
                  <a:pt x="28" y="14"/>
                </a:lnTo>
                <a:lnTo>
                  <a:pt x="18" y="18"/>
                </a:lnTo>
                <a:lnTo>
                  <a:pt x="22" y="30"/>
                </a:lnTo>
                <a:lnTo>
                  <a:pt x="26" y="32"/>
                </a:lnTo>
                <a:lnTo>
                  <a:pt x="26" y="40"/>
                </a:lnTo>
                <a:lnTo>
                  <a:pt x="26" y="42"/>
                </a:lnTo>
                <a:lnTo>
                  <a:pt x="12" y="54"/>
                </a:lnTo>
                <a:lnTo>
                  <a:pt x="8" y="64"/>
                </a:lnTo>
                <a:lnTo>
                  <a:pt x="8" y="70"/>
                </a:lnTo>
                <a:lnTo>
                  <a:pt x="4" y="70"/>
                </a:lnTo>
                <a:lnTo>
                  <a:pt x="4" y="7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104"/>
          <p:cNvSpPr/>
          <p:nvPr/>
        </p:nvSpPr>
        <p:spPr>
          <a:xfrm>
            <a:off x="4652114" y="3058630"/>
            <a:ext cx="58676" cy="56571"/>
          </a:xfrm>
          <a:custGeom>
            <a:rect b="b" l="l" r="r" t="t"/>
            <a:pathLst>
              <a:path extrusionOk="0" h="52" w="52">
                <a:moveTo>
                  <a:pt x="44" y="8"/>
                </a:moveTo>
                <a:lnTo>
                  <a:pt x="48" y="6"/>
                </a:lnTo>
                <a:lnTo>
                  <a:pt x="48" y="8"/>
                </a:lnTo>
                <a:lnTo>
                  <a:pt x="44" y="18"/>
                </a:lnTo>
                <a:lnTo>
                  <a:pt x="46" y="18"/>
                </a:lnTo>
                <a:lnTo>
                  <a:pt x="52" y="24"/>
                </a:lnTo>
                <a:lnTo>
                  <a:pt x="50" y="24"/>
                </a:lnTo>
                <a:lnTo>
                  <a:pt x="48" y="24"/>
                </a:lnTo>
                <a:lnTo>
                  <a:pt x="46" y="24"/>
                </a:lnTo>
                <a:lnTo>
                  <a:pt x="50" y="30"/>
                </a:lnTo>
                <a:lnTo>
                  <a:pt x="50" y="32"/>
                </a:lnTo>
                <a:lnTo>
                  <a:pt x="44" y="34"/>
                </a:lnTo>
                <a:lnTo>
                  <a:pt x="42" y="34"/>
                </a:lnTo>
                <a:lnTo>
                  <a:pt x="44" y="36"/>
                </a:lnTo>
                <a:lnTo>
                  <a:pt x="44" y="38"/>
                </a:lnTo>
                <a:lnTo>
                  <a:pt x="44" y="38"/>
                </a:lnTo>
                <a:lnTo>
                  <a:pt x="42" y="36"/>
                </a:lnTo>
                <a:lnTo>
                  <a:pt x="40" y="36"/>
                </a:lnTo>
                <a:lnTo>
                  <a:pt x="38" y="40"/>
                </a:lnTo>
                <a:lnTo>
                  <a:pt x="38" y="42"/>
                </a:lnTo>
                <a:lnTo>
                  <a:pt x="36" y="42"/>
                </a:lnTo>
                <a:lnTo>
                  <a:pt x="36" y="46"/>
                </a:lnTo>
                <a:lnTo>
                  <a:pt x="36" y="48"/>
                </a:lnTo>
                <a:lnTo>
                  <a:pt x="36" y="50"/>
                </a:lnTo>
                <a:lnTo>
                  <a:pt x="36" y="52"/>
                </a:lnTo>
                <a:lnTo>
                  <a:pt x="34" y="52"/>
                </a:lnTo>
                <a:lnTo>
                  <a:pt x="34" y="50"/>
                </a:lnTo>
                <a:lnTo>
                  <a:pt x="32" y="50"/>
                </a:lnTo>
                <a:lnTo>
                  <a:pt x="30" y="48"/>
                </a:lnTo>
                <a:lnTo>
                  <a:pt x="30" y="48"/>
                </a:lnTo>
                <a:lnTo>
                  <a:pt x="28" y="46"/>
                </a:lnTo>
                <a:lnTo>
                  <a:pt x="28" y="44"/>
                </a:lnTo>
                <a:lnTo>
                  <a:pt x="26" y="44"/>
                </a:lnTo>
                <a:lnTo>
                  <a:pt x="24" y="46"/>
                </a:lnTo>
                <a:lnTo>
                  <a:pt x="24" y="44"/>
                </a:lnTo>
                <a:lnTo>
                  <a:pt x="24" y="44"/>
                </a:lnTo>
                <a:lnTo>
                  <a:pt x="26" y="44"/>
                </a:lnTo>
                <a:lnTo>
                  <a:pt x="20" y="38"/>
                </a:lnTo>
                <a:lnTo>
                  <a:pt x="20" y="34"/>
                </a:lnTo>
                <a:lnTo>
                  <a:pt x="4" y="20"/>
                </a:lnTo>
                <a:lnTo>
                  <a:pt x="4" y="14"/>
                </a:lnTo>
                <a:lnTo>
                  <a:pt x="2" y="10"/>
                </a:lnTo>
                <a:lnTo>
                  <a:pt x="0" y="8"/>
                </a:lnTo>
                <a:lnTo>
                  <a:pt x="0" y="2"/>
                </a:lnTo>
                <a:lnTo>
                  <a:pt x="4" y="0"/>
                </a:lnTo>
                <a:lnTo>
                  <a:pt x="8" y="6"/>
                </a:lnTo>
                <a:lnTo>
                  <a:pt x="10" y="0"/>
                </a:lnTo>
                <a:lnTo>
                  <a:pt x="12" y="0"/>
                </a:lnTo>
                <a:lnTo>
                  <a:pt x="16" y="0"/>
                </a:lnTo>
                <a:lnTo>
                  <a:pt x="28" y="4"/>
                </a:lnTo>
                <a:lnTo>
                  <a:pt x="30" y="2"/>
                </a:lnTo>
                <a:lnTo>
                  <a:pt x="38" y="4"/>
                </a:lnTo>
                <a:lnTo>
                  <a:pt x="42" y="8"/>
                </a:lnTo>
                <a:lnTo>
                  <a:pt x="44" y="8"/>
                </a:lnTo>
                <a:lnTo>
                  <a:pt x="44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104"/>
          <p:cNvSpPr/>
          <p:nvPr/>
        </p:nvSpPr>
        <p:spPr>
          <a:xfrm>
            <a:off x="4600208" y="3722247"/>
            <a:ext cx="286609" cy="269798"/>
          </a:xfrm>
          <a:custGeom>
            <a:rect b="b" l="l" r="r" t="t"/>
            <a:pathLst>
              <a:path extrusionOk="0" h="248" w="254">
                <a:moveTo>
                  <a:pt x="244" y="54"/>
                </a:moveTo>
                <a:lnTo>
                  <a:pt x="244" y="50"/>
                </a:lnTo>
                <a:lnTo>
                  <a:pt x="254" y="40"/>
                </a:lnTo>
                <a:lnTo>
                  <a:pt x="250" y="38"/>
                </a:lnTo>
                <a:lnTo>
                  <a:pt x="248" y="34"/>
                </a:lnTo>
                <a:lnTo>
                  <a:pt x="250" y="22"/>
                </a:lnTo>
                <a:lnTo>
                  <a:pt x="248" y="22"/>
                </a:lnTo>
                <a:lnTo>
                  <a:pt x="232" y="8"/>
                </a:lnTo>
                <a:lnTo>
                  <a:pt x="230" y="10"/>
                </a:lnTo>
                <a:lnTo>
                  <a:pt x="220" y="10"/>
                </a:lnTo>
                <a:lnTo>
                  <a:pt x="216" y="12"/>
                </a:lnTo>
                <a:lnTo>
                  <a:pt x="212" y="10"/>
                </a:lnTo>
                <a:lnTo>
                  <a:pt x="204" y="0"/>
                </a:lnTo>
                <a:lnTo>
                  <a:pt x="196" y="0"/>
                </a:lnTo>
                <a:lnTo>
                  <a:pt x="196" y="4"/>
                </a:lnTo>
                <a:lnTo>
                  <a:pt x="192" y="2"/>
                </a:lnTo>
                <a:lnTo>
                  <a:pt x="190" y="4"/>
                </a:lnTo>
                <a:lnTo>
                  <a:pt x="188" y="0"/>
                </a:lnTo>
                <a:lnTo>
                  <a:pt x="178" y="2"/>
                </a:lnTo>
                <a:lnTo>
                  <a:pt x="172" y="0"/>
                </a:lnTo>
                <a:lnTo>
                  <a:pt x="172" y="4"/>
                </a:lnTo>
                <a:lnTo>
                  <a:pt x="168" y="4"/>
                </a:lnTo>
                <a:lnTo>
                  <a:pt x="164" y="2"/>
                </a:lnTo>
                <a:lnTo>
                  <a:pt x="148" y="8"/>
                </a:lnTo>
                <a:lnTo>
                  <a:pt x="142" y="6"/>
                </a:lnTo>
                <a:lnTo>
                  <a:pt x="138" y="8"/>
                </a:lnTo>
                <a:lnTo>
                  <a:pt x="138" y="12"/>
                </a:lnTo>
                <a:lnTo>
                  <a:pt x="136" y="12"/>
                </a:lnTo>
                <a:lnTo>
                  <a:pt x="124" y="12"/>
                </a:lnTo>
                <a:lnTo>
                  <a:pt x="114" y="8"/>
                </a:lnTo>
                <a:lnTo>
                  <a:pt x="112" y="10"/>
                </a:lnTo>
                <a:lnTo>
                  <a:pt x="110" y="10"/>
                </a:lnTo>
                <a:lnTo>
                  <a:pt x="104" y="2"/>
                </a:lnTo>
                <a:lnTo>
                  <a:pt x="96" y="0"/>
                </a:lnTo>
                <a:lnTo>
                  <a:pt x="88" y="10"/>
                </a:lnTo>
                <a:lnTo>
                  <a:pt x="88" y="20"/>
                </a:lnTo>
                <a:lnTo>
                  <a:pt x="84" y="20"/>
                </a:lnTo>
                <a:lnTo>
                  <a:pt x="84" y="30"/>
                </a:lnTo>
                <a:lnTo>
                  <a:pt x="76" y="44"/>
                </a:lnTo>
                <a:lnTo>
                  <a:pt x="72" y="78"/>
                </a:lnTo>
                <a:lnTo>
                  <a:pt x="60" y="88"/>
                </a:lnTo>
                <a:lnTo>
                  <a:pt x="54" y="98"/>
                </a:lnTo>
                <a:lnTo>
                  <a:pt x="52" y="102"/>
                </a:lnTo>
                <a:lnTo>
                  <a:pt x="52" y="112"/>
                </a:lnTo>
                <a:lnTo>
                  <a:pt x="46" y="122"/>
                </a:lnTo>
                <a:lnTo>
                  <a:pt x="34" y="132"/>
                </a:lnTo>
                <a:lnTo>
                  <a:pt x="30" y="134"/>
                </a:lnTo>
                <a:lnTo>
                  <a:pt x="26" y="134"/>
                </a:lnTo>
                <a:lnTo>
                  <a:pt x="26" y="128"/>
                </a:lnTo>
                <a:lnTo>
                  <a:pt x="20" y="130"/>
                </a:lnTo>
                <a:lnTo>
                  <a:pt x="16" y="134"/>
                </a:lnTo>
                <a:lnTo>
                  <a:pt x="12" y="134"/>
                </a:lnTo>
                <a:lnTo>
                  <a:pt x="8" y="132"/>
                </a:lnTo>
                <a:lnTo>
                  <a:pt x="4" y="136"/>
                </a:lnTo>
                <a:lnTo>
                  <a:pt x="2" y="146"/>
                </a:lnTo>
                <a:lnTo>
                  <a:pt x="0" y="148"/>
                </a:lnTo>
                <a:lnTo>
                  <a:pt x="0" y="154"/>
                </a:lnTo>
                <a:lnTo>
                  <a:pt x="12" y="148"/>
                </a:lnTo>
                <a:lnTo>
                  <a:pt x="22" y="148"/>
                </a:lnTo>
                <a:lnTo>
                  <a:pt x="32" y="148"/>
                </a:lnTo>
                <a:lnTo>
                  <a:pt x="42" y="148"/>
                </a:lnTo>
                <a:lnTo>
                  <a:pt x="52" y="148"/>
                </a:lnTo>
                <a:lnTo>
                  <a:pt x="56" y="152"/>
                </a:lnTo>
                <a:lnTo>
                  <a:pt x="62" y="168"/>
                </a:lnTo>
                <a:lnTo>
                  <a:pt x="70" y="178"/>
                </a:lnTo>
                <a:lnTo>
                  <a:pt x="72" y="178"/>
                </a:lnTo>
                <a:lnTo>
                  <a:pt x="84" y="176"/>
                </a:lnTo>
                <a:lnTo>
                  <a:pt x="94" y="176"/>
                </a:lnTo>
                <a:lnTo>
                  <a:pt x="96" y="162"/>
                </a:lnTo>
                <a:lnTo>
                  <a:pt x="112" y="162"/>
                </a:lnTo>
                <a:lnTo>
                  <a:pt x="112" y="166"/>
                </a:lnTo>
                <a:lnTo>
                  <a:pt x="124" y="168"/>
                </a:lnTo>
                <a:lnTo>
                  <a:pt x="126" y="170"/>
                </a:lnTo>
                <a:lnTo>
                  <a:pt x="128" y="188"/>
                </a:lnTo>
                <a:lnTo>
                  <a:pt x="126" y="196"/>
                </a:lnTo>
                <a:lnTo>
                  <a:pt x="130" y="212"/>
                </a:lnTo>
                <a:lnTo>
                  <a:pt x="128" y="218"/>
                </a:lnTo>
                <a:lnTo>
                  <a:pt x="134" y="222"/>
                </a:lnTo>
                <a:lnTo>
                  <a:pt x="136" y="216"/>
                </a:lnTo>
                <a:lnTo>
                  <a:pt x="144" y="216"/>
                </a:lnTo>
                <a:lnTo>
                  <a:pt x="154" y="216"/>
                </a:lnTo>
                <a:lnTo>
                  <a:pt x="156" y="214"/>
                </a:lnTo>
                <a:lnTo>
                  <a:pt x="160" y="214"/>
                </a:lnTo>
                <a:lnTo>
                  <a:pt x="164" y="222"/>
                </a:lnTo>
                <a:lnTo>
                  <a:pt x="172" y="218"/>
                </a:lnTo>
                <a:lnTo>
                  <a:pt x="176" y="224"/>
                </a:lnTo>
                <a:lnTo>
                  <a:pt x="186" y="228"/>
                </a:lnTo>
                <a:lnTo>
                  <a:pt x="198" y="226"/>
                </a:lnTo>
                <a:lnTo>
                  <a:pt x="202" y="232"/>
                </a:lnTo>
                <a:lnTo>
                  <a:pt x="212" y="234"/>
                </a:lnTo>
                <a:lnTo>
                  <a:pt x="214" y="240"/>
                </a:lnTo>
                <a:lnTo>
                  <a:pt x="222" y="246"/>
                </a:lnTo>
                <a:lnTo>
                  <a:pt x="226" y="246"/>
                </a:lnTo>
                <a:lnTo>
                  <a:pt x="230" y="246"/>
                </a:lnTo>
                <a:lnTo>
                  <a:pt x="234" y="248"/>
                </a:lnTo>
                <a:lnTo>
                  <a:pt x="232" y="234"/>
                </a:lnTo>
                <a:lnTo>
                  <a:pt x="224" y="234"/>
                </a:lnTo>
                <a:lnTo>
                  <a:pt x="218" y="228"/>
                </a:lnTo>
                <a:lnTo>
                  <a:pt x="222" y="210"/>
                </a:lnTo>
                <a:lnTo>
                  <a:pt x="222" y="204"/>
                </a:lnTo>
                <a:lnTo>
                  <a:pt x="222" y="194"/>
                </a:lnTo>
                <a:lnTo>
                  <a:pt x="222" y="190"/>
                </a:lnTo>
                <a:lnTo>
                  <a:pt x="224" y="188"/>
                </a:lnTo>
                <a:lnTo>
                  <a:pt x="224" y="184"/>
                </a:lnTo>
                <a:lnTo>
                  <a:pt x="226" y="184"/>
                </a:lnTo>
                <a:lnTo>
                  <a:pt x="244" y="178"/>
                </a:lnTo>
                <a:lnTo>
                  <a:pt x="242" y="170"/>
                </a:lnTo>
                <a:lnTo>
                  <a:pt x="234" y="164"/>
                </a:lnTo>
                <a:lnTo>
                  <a:pt x="228" y="156"/>
                </a:lnTo>
                <a:lnTo>
                  <a:pt x="228" y="146"/>
                </a:lnTo>
                <a:lnTo>
                  <a:pt x="226" y="142"/>
                </a:lnTo>
                <a:lnTo>
                  <a:pt x="226" y="138"/>
                </a:lnTo>
                <a:lnTo>
                  <a:pt x="226" y="128"/>
                </a:lnTo>
                <a:lnTo>
                  <a:pt x="226" y="126"/>
                </a:lnTo>
                <a:lnTo>
                  <a:pt x="226" y="126"/>
                </a:lnTo>
                <a:lnTo>
                  <a:pt x="226" y="122"/>
                </a:lnTo>
                <a:lnTo>
                  <a:pt x="228" y="114"/>
                </a:lnTo>
                <a:lnTo>
                  <a:pt x="228" y="108"/>
                </a:lnTo>
                <a:lnTo>
                  <a:pt x="226" y="106"/>
                </a:lnTo>
                <a:lnTo>
                  <a:pt x="224" y="102"/>
                </a:lnTo>
                <a:lnTo>
                  <a:pt x="228" y="96"/>
                </a:lnTo>
                <a:lnTo>
                  <a:pt x="234" y="86"/>
                </a:lnTo>
                <a:lnTo>
                  <a:pt x="234" y="74"/>
                </a:lnTo>
                <a:lnTo>
                  <a:pt x="234" y="72"/>
                </a:lnTo>
                <a:lnTo>
                  <a:pt x="236" y="64"/>
                </a:lnTo>
                <a:lnTo>
                  <a:pt x="244" y="54"/>
                </a:lnTo>
                <a:lnTo>
                  <a:pt x="244" y="5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104"/>
          <p:cNvSpPr/>
          <p:nvPr/>
        </p:nvSpPr>
        <p:spPr>
          <a:xfrm>
            <a:off x="4661141" y="4124768"/>
            <a:ext cx="248243" cy="211052"/>
          </a:xfrm>
          <a:custGeom>
            <a:rect b="b" l="l" r="r" t="t"/>
            <a:pathLst>
              <a:path extrusionOk="0" h="194" w="220">
                <a:moveTo>
                  <a:pt x="36" y="104"/>
                </a:moveTo>
                <a:lnTo>
                  <a:pt x="18" y="104"/>
                </a:lnTo>
                <a:lnTo>
                  <a:pt x="16" y="100"/>
                </a:lnTo>
                <a:lnTo>
                  <a:pt x="16" y="98"/>
                </a:lnTo>
                <a:lnTo>
                  <a:pt x="8" y="92"/>
                </a:lnTo>
                <a:lnTo>
                  <a:pt x="6" y="94"/>
                </a:lnTo>
                <a:lnTo>
                  <a:pt x="4" y="98"/>
                </a:lnTo>
                <a:lnTo>
                  <a:pt x="0" y="98"/>
                </a:lnTo>
                <a:lnTo>
                  <a:pt x="14" y="130"/>
                </a:lnTo>
                <a:lnTo>
                  <a:pt x="24" y="148"/>
                </a:lnTo>
                <a:lnTo>
                  <a:pt x="26" y="158"/>
                </a:lnTo>
                <a:lnTo>
                  <a:pt x="22" y="162"/>
                </a:lnTo>
                <a:lnTo>
                  <a:pt x="20" y="162"/>
                </a:lnTo>
                <a:lnTo>
                  <a:pt x="20" y="166"/>
                </a:lnTo>
                <a:lnTo>
                  <a:pt x="22" y="168"/>
                </a:lnTo>
                <a:lnTo>
                  <a:pt x="22" y="170"/>
                </a:lnTo>
                <a:lnTo>
                  <a:pt x="26" y="178"/>
                </a:lnTo>
                <a:lnTo>
                  <a:pt x="26" y="184"/>
                </a:lnTo>
                <a:lnTo>
                  <a:pt x="28" y="188"/>
                </a:lnTo>
                <a:lnTo>
                  <a:pt x="28" y="184"/>
                </a:lnTo>
                <a:lnTo>
                  <a:pt x="32" y="184"/>
                </a:lnTo>
                <a:lnTo>
                  <a:pt x="32" y="188"/>
                </a:lnTo>
                <a:lnTo>
                  <a:pt x="38" y="188"/>
                </a:lnTo>
                <a:lnTo>
                  <a:pt x="38" y="192"/>
                </a:lnTo>
                <a:lnTo>
                  <a:pt x="42" y="194"/>
                </a:lnTo>
                <a:lnTo>
                  <a:pt x="48" y="194"/>
                </a:lnTo>
                <a:lnTo>
                  <a:pt x="54" y="190"/>
                </a:lnTo>
                <a:lnTo>
                  <a:pt x="72" y="188"/>
                </a:lnTo>
                <a:lnTo>
                  <a:pt x="74" y="186"/>
                </a:lnTo>
                <a:lnTo>
                  <a:pt x="78" y="184"/>
                </a:lnTo>
                <a:lnTo>
                  <a:pt x="82" y="182"/>
                </a:lnTo>
                <a:lnTo>
                  <a:pt x="90" y="184"/>
                </a:lnTo>
                <a:lnTo>
                  <a:pt x="98" y="182"/>
                </a:lnTo>
                <a:lnTo>
                  <a:pt x="114" y="186"/>
                </a:lnTo>
                <a:lnTo>
                  <a:pt x="114" y="182"/>
                </a:lnTo>
                <a:lnTo>
                  <a:pt x="124" y="184"/>
                </a:lnTo>
                <a:lnTo>
                  <a:pt x="124" y="180"/>
                </a:lnTo>
                <a:lnTo>
                  <a:pt x="126" y="178"/>
                </a:lnTo>
                <a:lnTo>
                  <a:pt x="138" y="178"/>
                </a:lnTo>
                <a:lnTo>
                  <a:pt x="144" y="174"/>
                </a:lnTo>
                <a:lnTo>
                  <a:pt x="162" y="160"/>
                </a:lnTo>
                <a:lnTo>
                  <a:pt x="176" y="144"/>
                </a:lnTo>
                <a:lnTo>
                  <a:pt x="184" y="138"/>
                </a:lnTo>
                <a:lnTo>
                  <a:pt x="202" y="108"/>
                </a:lnTo>
                <a:lnTo>
                  <a:pt x="214" y="96"/>
                </a:lnTo>
                <a:lnTo>
                  <a:pt x="220" y="70"/>
                </a:lnTo>
                <a:lnTo>
                  <a:pt x="210" y="70"/>
                </a:lnTo>
                <a:lnTo>
                  <a:pt x="210" y="56"/>
                </a:lnTo>
                <a:lnTo>
                  <a:pt x="208" y="32"/>
                </a:lnTo>
                <a:lnTo>
                  <a:pt x="204" y="8"/>
                </a:lnTo>
                <a:lnTo>
                  <a:pt x="198" y="4"/>
                </a:lnTo>
                <a:lnTo>
                  <a:pt x="194" y="4"/>
                </a:lnTo>
                <a:lnTo>
                  <a:pt x="184" y="2"/>
                </a:lnTo>
                <a:lnTo>
                  <a:pt x="176" y="0"/>
                </a:lnTo>
                <a:lnTo>
                  <a:pt x="174" y="2"/>
                </a:lnTo>
                <a:lnTo>
                  <a:pt x="158" y="10"/>
                </a:lnTo>
                <a:lnTo>
                  <a:pt x="148" y="18"/>
                </a:lnTo>
                <a:lnTo>
                  <a:pt x="142" y="26"/>
                </a:lnTo>
                <a:lnTo>
                  <a:pt x="136" y="32"/>
                </a:lnTo>
                <a:lnTo>
                  <a:pt x="126" y="42"/>
                </a:lnTo>
                <a:lnTo>
                  <a:pt x="122" y="52"/>
                </a:lnTo>
                <a:lnTo>
                  <a:pt x="112" y="54"/>
                </a:lnTo>
                <a:lnTo>
                  <a:pt x="100" y="50"/>
                </a:lnTo>
                <a:lnTo>
                  <a:pt x="92" y="50"/>
                </a:lnTo>
                <a:lnTo>
                  <a:pt x="78" y="68"/>
                </a:lnTo>
                <a:lnTo>
                  <a:pt x="68" y="70"/>
                </a:lnTo>
                <a:lnTo>
                  <a:pt x="58" y="68"/>
                </a:lnTo>
                <a:lnTo>
                  <a:pt x="56" y="66"/>
                </a:lnTo>
                <a:lnTo>
                  <a:pt x="60" y="58"/>
                </a:lnTo>
                <a:lnTo>
                  <a:pt x="58" y="52"/>
                </a:lnTo>
                <a:lnTo>
                  <a:pt x="46" y="40"/>
                </a:lnTo>
                <a:lnTo>
                  <a:pt x="46" y="56"/>
                </a:lnTo>
                <a:lnTo>
                  <a:pt x="46" y="72"/>
                </a:lnTo>
                <a:lnTo>
                  <a:pt x="46" y="96"/>
                </a:lnTo>
                <a:lnTo>
                  <a:pt x="36" y="104"/>
                </a:lnTo>
                <a:lnTo>
                  <a:pt x="36" y="10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104"/>
          <p:cNvSpPr/>
          <p:nvPr/>
        </p:nvSpPr>
        <p:spPr>
          <a:xfrm>
            <a:off x="3304829" y="4122592"/>
            <a:ext cx="297892" cy="567882"/>
          </a:xfrm>
          <a:custGeom>
            <a:rect b="b" l="l" r="r" t="t"/>
            <a:pathLst>
              <a:path extrusionOk="0" h="522" w="264">
                <a:moveTo>
                  <a:pt x="68" y="522"/>
                </a:moveTo>
                <a:lnTo>
                  <a:pt x="48" y="518"/>
                </a:lnTo>
                <a:lnTo>
                  <a:pt x="18" y="516"/>
                </a:lnTo>
                <a:lnTo>
                  <a:pt x="14" y="510"/>
                </a:lnTo>
                <a:lnTo>
                  <a:pt x="14" y="488"/>
                </a:lnTo>
                <a:lnTo>
                  <a:pt x="6" y="488"/>
                </a:lnTo>
                <a:lnTo>
                  <a:pt x="2" y="492"/>
                </a:lnTo>
                <a:lnTo>
                  <a:pt x="0" y="478"/>
                </a:lnTo>
                <a:lnTo>
                  <a:pt x="2" y="464"/>
                </a:lnTo>
                <a:lnTo>
                  <a:pt x="12" y="450"/>
                </a:lnTo>
                <a:lnTo>
                  <a:pt x="14" y="440"/>
                </a:lnTo>
                <a:lnTo>
                  <a:pt x="14" y="426"/>
                </a:lnTo>
                <a:lnTo>
                  <a:pt x="20" y="416"/>
                </a:lnTo>
                <a:lnTo>
                  <a:pt x="22" y="406"/>
                </a:lnTo>
                <a:lnTo>
                  <a:pt x="24" y="384"/>
                </a:lnTo>
                <a:lnTo>
                  <a:pt x="26" y="378"/>
                </a:lnTo>
                <a:lnTo>
                  <a:pt x="20" y="374"/>
                </a:lnTo>
                <a:lnTo>
                  <a:pt x="20" y="370"/>
                </a:lnTo>
                <a:lnTo>
                  <a:pt x="26" y="370"/>
                </a:lnTo>
                <a:lnTo>
                  <a:pt x="28" y="368"/>
                </a:lnTo>
                <a:lnTo>
                  <a:pt x="26" y="364"/>
                </a:lnTo>
                <a:lnTo>
                  <a:pt x="20" y="364"/>
                </a:lnTo>
                <a:lnTo>
                  <a:pt x="22" y="354"/>
                </a:lnTo>
                <a:lnTo>
                  <a:pt x="20" y="348"/>
                </a:lnTo>
                <a:lnTo>
                  <a:pt x="20" y="340"/>
                </a:lnTo>
                <a:lnTo>
                  <a:pt x="18" y="338"/>
                </a:lnTo>
                <a:lnTo>
                  <a:pt x="18" y="328"/>
                </a:lnTo>
                <a:lnTo>
                  <a:pt x="22" y="318"/>
                </a:lnTo>
                <a:lnTo>
                  <a:pt x="22" y="314"/>
                </a:lnTo>
                <a:lnTo>
                  <a:pt x="20" y="308"/>
                </a:lnTo>
                <a:lnTo>
                  <a:pt x="22" y="286"/>
                </a:lnTo>
                <a:lnTo>
                  <a:pt x="26" y="266"/>
                </a:lnTo>
                <a:lnTo>
                  <a:pt x="32" y="260"/>
                </a:lnTo>
                <a:lnTo>
                  <a:pt x="30" y="248"/>
                </a:lnTo>
                <a:lnTo>
                  <a:pt x="30" y="228"/>
                </a:lnTo>
                <a:lnTo>
                  <a:pt x="32" y="226"/>
                </a:lnTo>
                <a:lnTo>
                  <a:pt x="38" y="218"/>
                </a:lnTo>
                <a:lnTo>
                  <a:pt x="38" y="204"/>
                </a:lnTo>
                <a:lnTo>
                  <a:pt x="40" y="202"/>
                </a:lnTo>
                <a:lnTo>
                  <a:pt x="42" y="194"/>
                </a:lnTo>
                <a:lnTo>
                  <a:pt x="46" y="186"/>
                </a:lnTo>
                <a:lnTo>
                  <a:pt x="46" y="174"/>
                </a:lnTo>
                <a:lnTo>
                  <a:pt x="44" y="170"/>
                </a:lnTo>
                <a:lnTo>
                  <a:pt x="44" y="164"/>
                </a:lnTo>
                <a:lnTo>
                  <a:pt x="40" y="156"/>
                </a:lnTo>
                <a:lnTo>
                  <a:pt x="40" y="150"/>
                </a:lnTo>
                <a:lnTo>
                  <a:pt x="38" y="148"/>
                </a:lnTo>
                <a:lnTo>
                  <a:pt x="38" y="140"/>
                </a:lnTo>
                <a:lnTo>
                  <a:pt x="46" y="124"/>
                </a:lnTo>
                <a:lnTo>
                  <a:pt x="46" y="110"/>
                </a:lnTo>
                <a:lnTo>
                  <a:pt x="52" y="92"/>
                </a:lnTo>
                <a:lnTo>
                  <a:pt x="58" y="86"/>
                </a:lnTo>
                <a:lnTo>
                  <a:pt x="60" y="78"/>
                </a:lnTo>
                <a:lnTo>
                  <a:pt x="68" y="74"/>
                </a:lnTo>
                <a:lnTo>
                  <a:pt x="64" y="54"/>
                </a:lnTo>
                <a:lnTo>
                  <a:pt x="64" y="50"/>
                </a:lnTo>
                <a:lnTo>
                  <a:pt x="66" y="46"/>
                </a:lnTo>
                <a:lnTo>
                  <a:pt x="66" y="38"/>
                </a:lnTo>
                <a:lnTo>
                  <a:pt x="82" y="32"/>
                </a:lnTo>
                <a:lnTo>
                  <a:pt x="84" y="20"/>
                </a:lnTo>
                <a:lnTo>
                  <a:pt x="82" y="14"/>
                </a:lnTo>
                <a:lnTo>
                  <a:pt x="96" y="0"/>
                </a:lnTo>
                <a:lnTo>
                  <a:pt x="100" y="4"/>
                </a:lnTo>
                <a:lnTo>
                  <a:pt x="116" y="6"/>
                </a:lnTo>
                <a:lnTo>
                  <a:pt x="120" y="12"/>
                </a:lnTo>
                <a:lnTo>
                  <a:pt x="124" y="2"/>
                </a:lnTo>
                <a:lnTo>
                  <a:pt x="138" y="4"/>
                </a:lnTo>
                <a:lnTo>
                  <a:pt x="142" y="6"/>
                </a:lnTo>
                <a:lnTo>
                  <a:pt x="146" y="8"/>
                </a:lnTo>
                <a:lnTo>
                  <a:pt x="156" y="18"/>
                </a:lnTo>
                <a:lnTo>
                  <a:pt x="164" y="26"/>
                </a:lnTo>
                <a:lnTo>
                  <a:pt x="168" y="30"/>
                </a:lnTo>
                <a:lnTo>
                  <a:pt x="184" y="34"/>
                </a:lnTo>
                <a:lnTo>
                  <a:pt x="198" y="42"/>
                </a:lnTo>
                <a:lnTo>
                  <a:pt x="208" y="50"/>
                </a:lnTo>
                <a:lnTo>
                  <a:pt x="210" y="56"/>
                </a:lnTo>
                <a:lnTo>
                  <a:pt x="202" y="70"/>
                </a:lnTo>
                <a:lnTo>
                  <a:pt x="200" y="74"/>
                </a:lnTo>
                <a:lnTo>
                  <a:pt x="200" y="78"/>
                </a:lnTo>
                <a:lnTo>
                  <a:pt x="214" y="78"/>
                </a:lnTo>
                <a:lnTo>
                  <a:pt x="222" y="82"/>
                </a:lnTo>
                <a:lnTo>
                  <a:pt x="238" y="80"/>
                </a:lnTo>
                <a:lnTo>
                  <a:pt x="250" y="68"/>
                </a:lnTo>
                <a:lnTo>
                  <a:pt x="252" y="54"/>
                </a:lnTo>
                <a:lnTo>
                  <a:pt x="260" y="54"/>
                </a:lnTo>
                <a:lnTo>
                  <a:pt x="260" y="56"/>
                </a:lnTo>
                <a:lnTo>
                  <a:pt x="264" y="66"/>
                </a:lnTo>
                <a:lnTo>
                  <a:pt x="262" y="76"/>
                </a:lnTo>
                <a:lnTo>
                  <a:pt x="256" y="82"/>
                </a:lnTo>
                <a:lnTo>
                  <a:pt x="250" y="84"/>
                </a:lnTo>
                <a:lnTo>
                  <a:pt x="234" y="98"/>
                </a:lnTo>
                <a:lnTo>
                  <a:pt x="224" y="114"/>
                </a:lnTo>
                <a:lnTo>
                  <a:pt x="210" y="124"/>
                </a:lnTo>
                <a:lnTo>
                  <a:pt x="208" y="128"/>
                </a:lnTo>
                <a:lnTo>
                  <a:pt x="208" y="144"/>
                </a:lnTo>
                <a:lnTo>
                  <a:pt x="204" y="152"/>
                </a:lnTo>
                <a:lnTo>
                  <a:pt x="204" y="166"/>
                </a:lnTo>
                <a:lnTo>
                  <a:pt x="200" y="174"/>
                </a:lnTo>
                <a:lnTo>
                  <a:pt x="200" y="184"/>
                </a:lnTo>
                <a:lnTo>
                  <a:pt x="198" y="188"/>
                </a:lnTo>
                <a:lnTo>
                  <a:pt x="200" y="194"/>
                </a:lnTo>
                <a:lnTo>
                  <a:pt x="210" y="198"/>
                </a:lnTo>
                <a:lnTo>
                  <a:pt x="216" y="206"/>
                </a:lnTo>
                <a:lnTo>
                  <a:pt x="214" y="214"/>
                </a:lnTo>
                <a:lnTo>
                  <a:pt x="218" y="220"/>
                </a:lnTo>
                <a:lnTo>
                  <a:pt x="222" y="222"/>
                </a:lnTo>
                <a:lnTo>
                  <a:pt x="224" y="232"/>
                </a:lnTo>
                <a:lnTo>
                  <a:pt x="222" y="234"/>
                </a:lnTo>
                <a:lnTo>
                  <a:pt x="212" y="246"/>
                </a:lnTo>
                <a:lnTo>
                  <a:pt x="212" y="252"/>
                </a:lnTo>
                <a:lnTo>
                  <a:pt x="206" y="256"/>
                </a:lnTo>
                <a:lnTo>
                  <a:pt x="186" y="262"/>
                </a:lnTo>
                <a:lnTo>
                  <a:pt x="166" y="266"/>
                </a:lnTo>
                <a:lnTo>
                  <a:pt x="152" y="266"/>
                </a:lnTo>
                <a:lnTo>
                  <a:pt x="148" y="262"/>
                </a:lnTo>
                <a:lnTo>
                  <a:pt x="148" y="270"/>
                </a:lnTo>
                <a:lnTo>
                  <a:pt x="152" y="274"/>
                </a:lnTo>
                <a:lnTo>
                  <a:pt x="150" y="280"/>
                </a:lnTo>
                <a:lnTo>
                  <a:pt x="150" y="282"/>
                </a:lnTo>
                <a:lnTo>
                  <a:pt x="148" y="284"/>
                </a:lnTo>
                <a:lnTo>
                  <a:pt x="148" y="298"/>
                </a:lnTo>
                <a:lnTo>
                  <a:pt x="146" y="300"/>
                </a:lnTo>
                <a:lnTo>
                  <a:pt x="142" y="302"/>
                </a:lnTo>
                <a:lnTo>
                  <a:pt x="138" y="304"/>
                </a:lnTo>
                <a:lnTo>
                  <a:pt x="128" y="304"/>
                </a:lnTo>
                <a:lnTo>
                  <a:pt x="116" y="298"/>
                </a:lnTo>
                <a:lnTo>
                  <a:pt x="112" y="296"/>
                </a:lnTo>
                <a:lnTo>
                  <a:pt x="110" y="300"/>
                </a:lnTo>
                <a:lnTo>
                  <a:pt x="112" y="320"/>
                </a:lnTo>
                <a:lnTo>
                  <a:pt x="118" y="324"/>
                </a:lnTo>
                <a:lnTo>
                  <a:pt x="118" y="326"/>
                </a:lnTo>
                <a:lnTo>
                  <a:pt x="120" y="328"/>
                </a:lnTo>
                <a:lnTo>
                  <a:pt x="124" y="326"/>
                </a:lnTo>
                <a:lnTo>
                  <a:pt x="122" y="324"/>
                </a:lnTo>
                <a:lnTo>
                  <a:pt x="128" y="320"/>
                </a:lnTo>
                <a:lnTo>
                  <a:pt x="130" y="324"/>
                </a:lnTo>
                <a:lnTo>
                  <a:pt x="132" y="330"/>
                </a:lnTo>
                <a:lnTo>
                  <a:pt x="130" y="334"/>
                </a:lnTo>
                <a:lnTo>
                  <a:pt x="122" y="334"/>
                </a:lnTo>
                <a:lnTo>
                  <a:pt x="122" y="332"/>
                </a:lnTo>
                <a:lnTo>
                  <a:pt x="118" y="328"/>
                </a:lnTo>
                <a:lnTo>
                  <a:pt x="112" y="332"/>
                </a:lnTo>
                <a:lnTo>
                  <a:pt x="112" y="334"/>
                </a:lnTo>
                <a:lnTo>
                  <a:pt x="122" y="338"/>
                </a:lnTo>
                <a:lnTo>
                  <a:pt x="114" y="342"/>
                </a:lnTo>
                <a:lnTo>
                  <a:pt x="112" y="344"/>
                </a:lnTo>
                <a:lnTo>
                  <a:pt x="110" y="348"/>
                </a:lnTo>
                <a:lnTo>
                  <a:pt x="110" y="362"/>
                </a:lnTo>
                <a:lnTo>
                  <a:pt x="104" y="370"/>
                </a:lnTo>
                <a:lnTo>
                  <a:pt x="104" y="376"/>
                </a:lnTo>
                <a:lnTo>
                  <a:pt x="96" y="376"/>
                </a:lnTo>
                <a:lnTo>
                  <a:pt x="92" y="380"/>
                </a:lnTo>
                <a:lnTo>
                  <a:pt x="88" y="380"/>
                </a:lnTo>
                <a:lnTo>
                  <a:pt x="78" y="394"/>
                </a:lnTo>
                <a:lnTo>
                  <a:pt x="78" y="398"/>
                </a:lnTo>
                <a:lnTo>
                  <a:pt x="82" y="406"/>
                </a:lnTo>
                <a:lnTo>
                  <a:pt x="90" y="414"/>
                </a:lnTo>
                <a:lnTo>
                  <a:pt x="102" y="416"/>
                </a:lnTo>
                <a:lnTo>
                  <a:pt x="102" y="418"/>
                </a:lnTo>
                <a:lnTo>
                  <a:pt x="104" y="424"/>
                </a:lnTo>
                <a:lnTo>
                  <a:pt x="100" y="428"/>
                </a:lnTo>
                <a:lnTo>
                  <a:pt x="102" y="432"/>
                </a:lnTo>
                <a:lnTo>
                  <a:pt x="100" y="434"/>
                </a:lnTo>
                <a:lnTo>
                  <a:pt x="100" y="436"/>
                </a:lnTo>
                <a:lnTo>
                  <a:pt x="96" y="438"/>
                </a:lnTo>
                <a:lnTo>
                  <a:pt x="78" y="454"/>
                </a:lnTo>
                <a:lnTo>
                  <a:pt x="76" y="458"/>
                </a:lnTo>
                <a:lnTo>
                  <a:pt x="76" y="462"/>
                </a:lnTo>
                <a:lnTo>
                  <a:pt x="78" y="460"/>
                </a:lnTo>
                <a:lnTo>
                  <a:pt x="74" y="472"/>
                </a:lnTo>
                <a:lnTo>
                  <a:pt x="68" y="476"/>
                </a:lnTo>
                <a:lnTo>
                  <a:pt x="64" y="470"/>
                </a:lnTo>
                <a:lnTo>
                  <a:pt x="64" y="474"/>
                </a:lnTo>
                <a:lnTo>
                  <a:pt x="66" y="478"/>
                </a:lnTo>
                <a:lnTo>
                  <a:pt x="58" y="484"/>
                </a:lnTo>
                <a:lnTo>
                  <a:pt x="54" y="496"/>
                </a:lnTo>
                <a:lnTo>
                  <a:pt x="56" y="496"/>
                </a:lnTo>
                <a:lnTo>
                  <a:pt x="58" y="506"/>
                </a:lnTo>
                <a:lnTo>
                  <a:pt x="54" y="508"/>
                </a:lnTo>
                <a:lnTo>
                  <a:pt x="58" y="510"/>
                </a:lnTo>
                <a:lnTo>
                  <a:pt x="68" y="522"/>
                </a:lnTo>
                <a:lnTo>
                  <a:pt x="68" y="52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104"/>
          <p:cNvSpPr/>
          <p:nvPr/>
        </p:nvSpPr>
        <p:spPr>
          <a:xfrm>
            <a:off x="3020477" y="3535129"/>
            <a:ext cx="58676" cy="63098"/>
          </a:xfrm>
          <a:custGeom>
            <a:rect b="b" l="l" r="r" t="t"/>
            <a:pathLst>
              <a:path extrusionOk="0" h="58" w="52">
                <a:moveTo>
                  <a:pt x="40" y="0"/>
                </a:moveTo>
                <a:lnTo>
                  <a:pt x="30" y="0"/>
                </a:lnTo>
                <a:lnTo>
                  <a:pt x="18" y="0"/>
                </a:lnTo>
                <a:lnTo>
                  <a:pt x="18" y="6"/>
                </a:lnTo>
                <a:lnTo>
                  <a:pt x="8" y="6"/>
                </a:lnTo>
                <a:lnTo>
                  <a:pt x="20" y="16"/>
                </a:lnTo>
                <a:lnTo>
                  <a:pt x="22" y="20"/>
                </a:lnTo>
                <a:lnTo>
                  <a:pt x="22" y="24"/>
                </a:lnTo>
                <a:lnTo>
                  <a:pt x="10" y="24"/>
                </a:lnTo>
                <a:lnTo>
                  <a:pt x="0" y="38"/>
                </a:lnTo>
                <a:lnTo>
                  <a:pt x="2" y="40"/>
                </a:lnTo>
                <a:lnTo>
                  <a:pt x="0" y="46"/>
                </a:lnTo>
                <a:lnTo>
                  <a:pt x="12" y="54"/>
                </a:lnTo>
                <a:lnTo>
                  <a:pt x="28" y="58"/>
                </a:lnTo>
                <a:lnTo>
                  <a:pt x="30" y="54"/>
                </a:lnTo>
                <a:lnTo>
                  <a:pt x="36" y="52"/>
                </a:lnTo>
                <a:lnTo>
                  <a:pt x="36" y="48"/>
                </a:lnTo>
                <a:lnTo>
                  <a:pt x="40" y="44"/>
                </a:lnTo>
                <a:lnTo>
                  <a:pt x="40" y="40"/>
                </a:lnTo>
                <a:lnTo>
                  <a:pt x="50" y="32"/>
                </a:lnTo>
                <a:lnTo>
                  <a:pt x="52" y="30"/>
                </a:lnTo>
                <a:lnTo>
                  <a:pt x="50" y="28"/>
                </a:lnTo>
                <a:lnTo>
                  <a:pt x="48" y="30"/>
                </a:lnTo>
                <a:lnTo>
                  <a:pt x="44" y="28"/>
                </a:lnTo>
                <a:lnTo>
                  <a:pt x="40" y="26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104"/>
          <p:cNvSpPr/>
          <p:nvPr/>
        </p:nvSpPr>
        <p:spPr>
          <a:xfrm>
            <a:off x="4746897" y="3915891"/>
            <a:ext cx="176027" cy="147954"/>
          </a:xfrm>
          <a:custGeom>
            <a:rect b="b" l="l" r="r" t="t"/>
            <a:pathLst>
              <a:path extrusionOk="0" h="136" w="156">
                <a:moveTo>
                  <a:pt x="66" y="134"/>
                </a:moveTo>
                <a:lnTo>
                  <a:pt x="76" y="120"/>
                </a:lnTo>
                <a:lnTo>
                  <a:pt x="78" y="118"/>
                </a:lnTo>
                <a:lnTo>
                  <a:pt x="84" y="114"/>
                </a:lnTo>
                <a:lnTo>
                  <a:pt x="88" y="116"/>
                </a:lnTo>
                <a:lnTo>
                  <a:pt x="88" y="114"/>
                </a:lnTo>
                <a:lnTo>
                  <a:pt x="90" y="108"/>
                </a:lnTo>
                <a:lnTo>
                  <a:pt x="102" y="102"/>
                </a:lnTo>
                <a:lnTo>
                  <a:pt x="106" y="102"/>
                </a:lnTo>
                <a:lnTo>
                  <a:pt x="110" y="102"/>
                </a:lnTo>
                <a:lnTo>
                  <a:pt x="106" y="94"/>
                </a:lnTo>
                <a:lnTo>
                  <a:pt x="116" y="92"/>
                </a:lnTo>
                <a:lnTo>
                  <a:pt x="128" y="88"/>
                </a:lnTo>
                <a:lnTo>
                  <a:pt x="140" y="84"/>
                </a:lnTo>
                <a:lnTo>
                  <a:pt x="148" y="80"/>
                </a:lnTo>
                <a:lnTo>
                  <a:pt x="146" y="80"/>
                </a:lnTo>
                <a:lnTo>
                  <a:pt x="144" y="76"/>
                </a:lnTo>
                <a:lnTo>
                  <a:pt x="146" y="70"/>
                </a:lnTo>
                <a:lnTo>
                  <a:pt x="148" y="62"/>
                </a:lnTo>
                <a:lnTo>
                  <a:pt x="154" y="60"/>
                </a:lnTo>
                <a:lnTo>
                  <a:pt x="150" y="56"/>
                </a:lnTo>
                <a:lnTo>
                  <a:pt x="150" y="46"/>
                </a:lnTo>
                <a:lnTo>
                  <a:pt x="152" y="38"/>
                </a:lnTo>
                <a:lnTo>
                  <a:pt x="156" y="34"/>
                </a:lnTo>
                <a:lnTo>
                  <a:pt x="152" y="22"/>
                </a:lnTo>
                <a:lnTo>
                  <a:pt x="150" y="20"/>
                </a:lnTo>
                <a:lnTo>
                  <a:pt x="148" y="20"/>
                </a:lnTo>
                <a:lnTo>
                  <a:pt x="146" y="18"/>
                </a:lnTo>
                <a:lnTo>
                  <a:pt x="130" y="12"/>
                </a:lnTo>
                <a:lnTo>
                  <a:pt x="126" y="6"/>
                </a:lnTo>
                <a:lnTo>
                  <a:pt x="122" y="6"/>
                </a:lnTo>
                <a:lnTo>
                  <a:pt x="120" y="10"/>
                </a:lnTo>
                <a:lnTo>
                  <a:pt x="114" y="6"/>
                </a:lnTo>
                <a:lnTo>
                  <a:pt x="114" y="0"/>
                </a:lnTo>
                <a:lnTo>
                  <a:pt x="96" y="6"/>
                </a:lnTo>
                <a:lnTo>
                  <a:pt x="94" y="6"/>
                </a:lnTo>
                <a:lnTo>
                  <a:pt x="94" y="10"/>
                </a:lnTo>
                <a:lnTo>
                  <a:pt x="92" y="12"/>
                </a:lnTo>
                <a:lnTo>
                  <a:pt x="92" y="16"/>
                </a:lnTo>
                <a:lnTo>
                  <a:pt x="92" y="26"/>
                </a:lnTo>
                <a:lnTo>
                  <a:pt x="92" y="32"/>
                </a:lnTo>
                <a:lnTo>
                  <a:pt x="88" y="50"/>
                </a:lnTo>
                <a:lnTo>
                  <a:pt x="94" y="56"/>
                </a:lnTo>
                <a:lnTo>
                  <a:pt x="102" y="56"/>
                </a:lnTo>
                <a:lnTo>
                  <a:pt x="104" y="70"/>
                </a:lnTo>
                <a:lnTo>
                  <a:pt x="100" y="68"/>
                </a:lnTo>
                <a:lnTo>
                  <a:pt x="96" y="68"/>
                </a:lnTo>
                <a:lnTo>
                  <a:pt x="92" y="68"/>
                </a:lnTo>
                <a:lnTo>
                  <a:pt x="84" y="62"/>
                </a:lnTo>
                <a:lnTo>
                  <a:pt x="82" y="56"/>
                </a:lnTo>
                <a:lnTo>
                  <a:pt x="72" y="54"/>
                </a:lnTo>
                <a:lnTo>
                  <a:pt x="68" y="48"/>
                </a:lnTo>
                <a:lnTo>
                  <a:pt x="56" y="50"/>
                </a:lnTo>
                <a:lnTo>
                  <a:pt x="46" y="46"/>
                </a:lnTo>
                <a:lnTo>
                  <a:pt x="42" y="40"/>
                </a:lnTo>
                <a:lnTo>
                  <a:pt x="34" y="44"/>
                </a:lnTo>
                <a:lnTo>
                  <a:pt x="30" y="36"/>
                </a:lnTo>
                <a:lnTo>
                  <a:pt x="26" y="36"/>
                </a:lnTo>
                <a:lnTo>
                  <a:pt x="28" y="38"/>
                </a:lnTo>
                <a:lnTo>
                  <a:pt x="26" y="64"/>
                </a:lnTo>
                <a:lnTo>
                  <a:pt x="28" y="66"/>
                </a:lnTo>
                <a:lnTo>
                  <a:pt x="18" y="66"/>
                </a:lnTo>
                <a:lnTo>
                  <a:pt x="10" y="66"/>
                </a:lnTo>
                <a:lnTo>
                  <a:pt x="0" y="66"/>
                </a:lnTo>
                <a:lnTo>
                  <a:pt x="0" y="76"/>
                </a:lnTo>
                <a:lnTo>
                  <a:pt x="0" y="86"/>
                </a:lnTo>
                <a:lnTo>
                  <a:pt x="0" y="100"/>
                </a:lnTo>
                <a:lnTo>
                  <a:pt x="0" y="116"/>
                </a:lnTo>
                <a:lnTo>
                  <a:pt x="16" y="130"/>
                </a:lnTo>
                <a:lnTo>
                  <a:pt x="28" y="126"/>
                </a:lnTo>
                <a:lnTo>
                  <a:pt x="36" y="128"/>
                </a:lnTo>
                <a:lnTo>
                  <a:pt x="42" y="132"/>
                </a:lnTo>
                <a:lnTo>
                  <a:pt x="52" y="134"/>
                </a:lnTo>
                <a:lnTo>
                  <a:pt x="58" y="134"/>
                </a:lnTo>
                <a:lnTo>
                  <a:pt x="62" y="136"/>
                </a:lnTo>
                <a:lnTo>
                  <a:pt x="64" y="136"/>
                </a:lnTo>
                <a:lnTo>
                  <a:pt x="66" y="134"/>
                </a:lnTo>
                <a:lnTo>
                  <a:pt x="66" y="13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104"/>
          <p:cNvSpPr/>
          <p:nvPr/>
        </p:nvSpPr>
        <p:spPr>
          <a:xfrm>
            <a:off x="5092182" y="3126079"/>
            <a:ext cx="81243" cy="65274"/>
          </a:xfrm>
          <a:custGeom>
            <a:rect b="b" l="l" r="r" t="t"/>
            <a:pathLst>
              <a:path extrusionOk="0" h="60" w="72">
                <a:moveTo>
                  <a:pt x="54" y="60"/>
                </a:moveTo>
                <a:lnTo>
                  <a:pt x="54" y="50"/>
                </a:lnTo>
                <a:lnTo>
                  <a:pt x="56" y="48"/>
                </a:lnTo>
                <a:lnTo>
                  <a:pt x="58" y="52"/>
                </a:lnTo>
                <a:lnTo>
                  <a:pt x="58" y="48"/>
                </a:lnTo>
                <a:lnTo>
                  <a:pt x="62" y="32"/>
                </a:lnTo>
                <a:lnTo>
                  <a:pt x="66" y="28"/>
                </a:lnTo>
                <a:lnTo>
                  <a:pt x="70" y="28"/>
                </a:lnTo>
                <a:lnTo>
                  <a:pt x="72" y="30"/>
                </a:lnTo>
                <a:lnTo>
                  <a:pt x="70" y="26"/>
                </a:lnTo>
                <a:lnTo>
                  <a:pt x="68" y="24"/>
                </a:lnTo>
                <a:lnTo>
                  <a:pt x="62" y="24"/>
                </a:lnTo>
                <a:lnTo>
                  <a:pt x="54" y="10"/>
                </a:lnTo>
                <a:lnTo>
                  <a:pt x="48" y="2"/>
                </a:lnTo>
                <a:lnTo>
                  <a:pt x="38" y="12"/>
                </a:lnTo>
                <a:lnTo>
                  <a:pt x="32" y="12"/>
                </a:lnTo>
                <a:lnTo>
                  <a:pt x="30" y="6"/>
                </a:lnTo>
                <a:lnTo>
                  <a:pt x="20" y="0"/>
                </a:lnTo>
                <a:lnTo>
                  <a:pt x="16" y="6"/>
                </a:lnTo>
                <a:lnTo>
                  <a:pt x="22" y="10"/>
                </a:lnTo>
                <a:lnTo>
                  <a:pt x="22" y="12"/>
                </a:lnTo>
                <a:lnTo>
                  <a:pt x="22" y="14"/>
                </a:lnTo>
                <a:lnTo>
                  <a:pt x="14" y="12"/>
                </a:lnTo>
                <a:lnTo>
                  <a:pt x="6" y="8"/>
                </a:lnTo>
                <a:lnTo>
                  <a:pt x="0" y="12"/>
                </a:lnTo>
                <a:lnTo>
                  <a:pt x="0" y="12"/>
                </a:lnTo>
                <a:lnTo>
                  <a:pt x="4" y="16"/>
                </a:lnTo>
                <a:lnTo>
                  <a:pt x="6" y="18"/>
                </a:lnTo>
                <a:lnTo>
                  <a:pt x="6" y="24"/>
                </a:lnTo>
                <a:lnTo>
                  <a:pt x="12" y="30"/>
                </a:lnTo>
                <a:lnTo>
                  <a:pt x="12" y="34"/>
                </a:lnTo>
                <a:lnTo>
                  <a:pt x="10" y="34"/>
                </a:lnTo>
                <a:lnTo>
                  <a:pt x="10" y="36"/>
                </a:lnTo>
                <a:lnTo>
                  <a:pt x="16" y="40"/>
                </a:lnTo>
                <a:lnTo>
                  <a:pt x="20" y="42"/>
                </a:lnTo>
                <a:lnTo>
                  <a:pt x="20" y="46"/>
                </a:lnTo>
                <a:lnTo>
                  <a:pt x="20" y="46"/>
                </a:lnTo>
                <a:lnTo>
                  <a:pt x="20" y="48"/>
                </a:lnTo>
                <a:lnTo>
                  <a:pt x="18" y="48"/>
                </a:lnTo>
                <a:lnTo>
                  <a:pt x="20" y="54"/>
                </a:lnTo>
                <a:lnTo>
                  <a:pt x="24" y="54"/>
                </a:lnTo>
                <a:lnTo>
                  <a:pt x="30" y="44"/>
                </a:lnTo>
                <a:lnTo>
                  <a:pt x="40" y="40"/>
                </a:lnTo>
                <a:lnTo>
                  <a:pt x="44" y="44"/>
                </a:lnTo>
                <a:lnTo>
                  <a:pt x="46" y="52"/>
                </a:lnTo>
                <a:lnTo>
                  <a:pt x="42" y="56"/>
                </a:lnTo>
                <a:lnTo>
                  <a:pt x="48" y="60"/>
                </a:lnTo>
                <a:lnTo>
                  <a:pt x="54" y="60"/>
                </a:lnTo>
                <a:lnTo>
                  <a:pt x="54" y="6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104"/>
          <p:cNvSpPr/>
          <p:nvPr/>
        </p:nvSpPr>
        <p:spPr>
          <a:xfrm>
            <a:off x="3191991" y="3778818"/>
            <a:ext cx="85756" cy="91383"/>
          </a:xfrm>
          <a:custGeom>
            <a:rect b="b" l="l" r="r" t="t"/>
            <a:pathLst>
              <a:path extrusionOk="0" h="84" w="76">
                <a:moveTo>
                  <a:pt x="74" y="20"/>
                </a:moveTo>
                <a:lnTo>
                  <a:pt x="64" y="14"/>
                </a:lnTo>
                <a:lnTo>
                  <a:pt x="62" y="16"/>
                </a:lnTo>
                <a:lnTo>
                  <a:pt x="48" y="16"/>
                </a:lnTo>
                <a:lnTo>
                  <a:pt x="46" y="10"/>
                </a:lnTo>
                <a:lnTo>
                  <a:pt x="42" y="8"/>
                </a:lnTo>
                <a:lnTo>
                  <a:pt x="36" y="4"/>
                </a:lnTo>
                <a:lnTo>
                  <a:pt x="26" y="0"/>
                </a:lnTo>
                <a:lnTo>
                  <a:pt x="16" y="8"/>
                </a:lnTo>
                <a:lnTo>
                  <a:pt x="12" y="8"/>
                </a:lnTo>
                <a:lnTo>
                  <a:pt x="10" y="8"/>
                </a:lnTo>
                <a:lnTo>
                  <a:pt x="10" y="16"/>
                </a:lnTo>
                <a:lnTo>
                  <a:pt x="6" y="22"/>
                </a:lnTo>
                <a:lnTo>
                  <a:pt x="6" y="28"/>
                </a:lnTo>
                <a:lnTo>
                  <a:pt x="0" y="32"/>
                </a:lnTo>
                <a:lnTo>
                  <a:pt x="0" y="50"/>
                </a:lnTo>
                <a:lnTo>
                  <a:pt x="8" y="54"/>
                </a:lnTo>
                <a:lnTo>
                  <a:pt x="12" y="48"/>
                </a:lnTo>
                <a:lnTo>
                  <a:pt x="14" y="52"/>
                </a:lnTo>
                <a:lnTo>
                  <a:pt x="12" y="60"/>
                </a:lnTo>
                <a:lnTo>
                  <a:pt x="6" y="64"/>
                </a:lnTo>
                <a:lnTo>
                  <a:pt x="8" y="70"/>
                </a:lnTo>
                <a:lnTo>
                  <a:pt x="4" y="74"/>
                </a:lnTo>
                <a:lnTo>
                  <a:pt x="4" y="78"/>
                </a:lnTo>
                <a:lnTo>
                  <a:pt x="10" y="78"/>
                </a:lnTo>
                <a:lnTo>
                  <a:pt x="12" y="80"/>
                </a:lnTo>
                <a:lnTo>
                  <a:pt x="16" y="80"/>
                </a:lnTo>
                <a:lnTo>
                  <a:pt x="18" y="84"/>
                </a:lnTo>
                <a:lnTo>
                  <a:pt x="24" y="84"/>
                </a:lnTo>
                <a:lnTo>
                  <a:pt x="28" y="80"/>
                </a:lnTo>
                <a:lnTo>
                  <a:pt x="30" y="70"/>
                </a:lnTo>
                <a:lnTo>
                  <a:pt x="32" y="66"/>
                </a:lnTo>
                <a:lnTo>
                  <a:pt x="36" y="66"/>
                </a:lnTo>
                <a:lnTo>
                  <a:pt x="38" y="60"/>
                </a:lnTo>
                <a:lnTo>
                  <a:pt x="56" y="52"/>
                </a:lnTo>
                <a:lnTo>
                  <a:pt x="68" y="42"/>
                </a:lnTo>
                <a:lnTo>
                  <a:pt x="74" y="32"/>
                </a:lnTo>
                <a:lnTo>
                  <a:pt x="76" y="32"/>
                </a:lnTo>
                <a:lnTo>
                  <a:pt x="70" y="22"/>
                </a:lnTo>
                <a:lnTo>
                  <a:pt x="70" y="20"/>
                </a:lnTo>
                <a:lnTo>
                  <a:pt x="74" y="20"/>
                </a:lnTo>
                <a:lnTo>
                  <a:pt x="74" y="2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104"/>
          <p:cNvSpPr/>
          <p:nvPr/>
        </p:nvSpPr>
        <p:spPr>
          <a:xfrm>
            <a:off x="3221329" y="3617808"/>
            <a:ext cx="182798" cy="241513"/>
          </a:xfrm>
          <a:custGeom>
            <a:rect b="b" l="l" r="r" t="t"/>
            <a:pathLst>
              <a:path extrusionOk="0" h="222" w="162">
                <a:moveTo>
                  <a:pt x="124" y="194"/>
                </a:moveTo>
                <a:lnTo>
                  <a:pt x="122" y="208"/>
                </a:lnTo>
                <a:lnTo>
                  <a:pt x="120" y="222"/>
                </a:lnTo>
                <a:lnTo>
                  <a:pt x="114" y="218"/>
                </a:lnTo>
                <a:lnTo>
                  <a:pt x="112" y="216"/>
                </a:lnTo>
                <a:lnTo>
                  <a:pt x="112" y="214"/>
                </a:lnTo>
                <a:lnTo>
                  <a:pt x="118" y="204"/>
                </a:lnTo>
                <a:lnTo>
                  <a:pt x="116" y="200"/>
                </a:lnTo>
                <a:lnTo>
                  <a:pt x="106" y="196"/>
                </a:lnTo>
                <a:lnTo>
                  <a:pt x="102" y="198"/>
                </a:lnTo>
                <a:lnTo>
                  <a:pt x="94" y="196"/>
                </a:lnTo>
                <a:lnTo>
                  <a:pt x="88" y="200"/>
                </a:lnTo>
                <a:lnTo>
                  <a:pt x="78" y="198"/>
                </a:lnTo>
                <a:lnTo>
                  <a:pt x="76" y="196"/>
                </a:lnTo>
                <a:lnTo>
                  <a:pt x="76" y="192"/>
                </a:lnTo>
                <a:lnTo>
                  <a:pt x="72" y="190"/>
                </a:lnTo>
                <a:lnTo>
                  <a:pt x="70" y="182"/>
                </a:lnTo>
                <a:lnTo>
                  <a:pt x="64" y="180"/>
                </a:lnTo>
                <a:lnTo>
                  <a:pt x="60" y="174"/>
                </a:lnTo>
                <a:lnTo>
                  <a:pt x="56" y="170"/>
                </a:lnTo>
                <a:lnTo>
                  <a:pt x="48" y="168"/>
                </a:lnTo>
                <a:lnTo>
                  <a:pt x="38" y="162"/>
                </a:lnTo>
                <a:lnTo>
                  <a:pt x="36" y="164"/>
                </a:lnTo>
                <a:lnTo>
                  <a:pt x="22" y="164"/>
                </a:lnTo>
                <a:lnTo>
                  <a:pt x="20" y="158"/>
                </a:lnTo>
                <a:lnTo>
                  <a:pt x="16" y="156"/>
                </a:lnTo>
                <a:lnTo>
                  <a:pt x="10" y="152"/>
                </a:lnTo>
                <a:lnTo>
                  <a:pt x="0" y="148"/>
                </a:lnTo>
                <a:lnTo>
                  <a:pt x="0" y="144"/>
                </a:lnTo>
                <a:lnTo>
                  <a:pt x="0" y="142"/>
                </a:lnTo>
                <a:lnTo>
                  <a:pt x="4" y="142"/>
                </a:lnTo>
                <a:lnTo>
                  <a:pt x="6" y="134"/>
                </a:lnTo>
                <a:lnTo>
                  <a:pt x="16" y="130"/>
                </a:lnTo>
                <a:lnTo>
                  <a:pt x="18" y="124"/>
                </a:lnTo>
                <a:lnTo>
                  <a:pt x="26" y="114"/>
                </a:lnTo>
                <a:lnTo>
                  <a:pt x="26" y="114"/>
                </a:lnTo>
                <a:lnTo>
                  <a:pt x="24" y="114"/>
                </a:lnTo>
                <a:lnTo>
                  <a:pt x="20" y="114"/>
                </a:lnTo>
                <a:lnTo>
                  <a:pt x="20" y="106"/>
                </a:lnTo>
                <a:lnTo>
                  <a:pt x="18" y="94"/>
                </a:lnTo>
                <a:lnTo>
                  <a:pt x="20" y="90"/>
                </a:lnTo>
                <a:lnTo>
                  <a:pt x="20" y="80"/>
                </a:lnTo>
                <a:lnTo>
                  <a:pt x="16" y="76"/>
                </a:lnTo>
                <a:lnTo>
                  <a:pt x="14" y="68"/>
                </a:lnTo>
                <a:lnTo>
                  <a:pt x="16" y="64"/>
                </a:lnTo>
                <a:lnTo>
                  <a:pt x="18" y="64"/>
                </a:lnTo>
                <a:lnTo>
                  <a:pt x="22" y="60"/>
                </a:lnTo>
                <a:lnTo>
                  <a:pt x="20" y="54"/>
                </a:lnTo>
                <a:lnTo>
                  <a:pt x="20" y="50"/>
                </a:lnTo>
                <a:lnTo>
                  <a:pt x="28" y="60"/>
                </a:lnTo>
                <a:lnTo>
                  <a:pt x="28" y="50"/>
                </a:lnTo>
                <a:lnTo>
                  <a:pt x="34" y="46"/>
                </a:lnTo>
                <a:lnTo>
                  <a:pt x="38" y="40"/>
                </a:lnTo>
                <a:lnTo>
                  <a:pt x="42" y="38"/>
                </a:lnTo>
                <a:lnTo>
                  <a:pt x="44" y="26"/>
                </a:lnTo>
                <a:lnTo>
                  <a:pt x="52" y="20"/>
                </a:lnTo>
                <a:lnTo>
                  <a:pt x="56" y="20"/>
                </a:lnTo>
                <a:lnTo>
                  <a:pt x="58" y="20"/>
                </a:lnTo>
                <a:lnTo>
                  <a:pt x="60" y="22"/>
                </a:lnTo>
                <a:lnTo>
                  <a:pt x="64" y="14"/>
                </a:lnTo>
                <a:lnTo>
                  <a:pt x="70" y="16"/>
                </a:lnTo>
                <a:lnTo>
                  <a:pt x="76" y="14"/>
                </a:lnTo>
                <a:lnTo>
                  <a:pt x="88" y="8"/>
                </a:lnTo>
                <a:lnTo>
                  <a:pt x="92" y="2"/>
                </a:lnTo>
                <a:lnTo>
                  <a:pt x="94" y="2"/>
                </a:lnTo>
                <a:lnTo>
                  <a:pt x="94" y="0"/>
                </a:lnTo>
                <a:lnTo>
                  <a:pt x="98" y="0"/>
                </a:lnTo>
                <a:lnTo>
                  <a:pt x="104" y="2"/>
                </a:lnTo>
                <a:lnTo>
                  <a:pt x="104" y="4"/>
                </a:lnTo>
                <a:lnTo>
                  <a:pt x="102" y="8"/>
                </a:lnTo>
                <a:lnTo>
                  <a:pt x="94" y="10"/>
                </a:lnTo>
                <a:lnTo>
                  <a:pt x="84" y="20"/>
                </a:lnTo>
                <a:lnTo>
                  <a:pt x="82" y="26"/>
                </a:lnTo>
                <a:lnTo>
                  <a:pt x="78" y="36"/>
                </a:lnTo>
                <a:lnTo>
                  <a:pt x="74" y="44"/>
                </a:lnTo>
                <a:lnTo>
                  <a:pt x="80" y="44"/>
                </a:lnTo>
                <a:lnTo>
                  <a:pt x="82" y="50"/>
                </a:lnTo>
                <a:lnTo>
                  <a:pt x="88" y="56"/>
                </a:lnTo>
                <a:lnTo>
                  <a:pt x="88" y="66"/>
                </a:lnTo>
                <a:lnTo>
                  <a:pt x="92" y="70"/>
                </a:lnTo>
                <a:lnTo>
                  <a:pt x="100" y="72"/>
                </a:lnTo>
                <a:lnTo>
                  <a:pt x="112" y="70"/>
                </a:lnTo>
                <a:lnTo>
                  <a:pt x="118" y="74"/>
                </a:lnTo>
                <a:lnTo>
                  <a:pt x="128" y="84"/>
                </a:lnTo>
                <a:lnTo>
                  <a:pt x="134" y="84"/>
                </a:lnTo>
                <a:lnTo>
                  <a:pt x="142" y="86"/>
                </a:lnTo>
                <a:lnTo>
                  <a:pt x="150" y="82"/>
                </a:lnTo>
                <a:lnTo>
                  <a:pt x="152" y="84"/>
                </a:lnTo>
                <a:lnTo>
                  <a:pt x="154" y="86"/>
                </a:lnTo>
                <a:lnTo>
                  <a:pt x="150" y="96"/>
                </a:lnTo>
                <a:lnTo>
                  <a:pt x="148" y="104"/>
                </a:lnTo>
                <a:lnTo>
                  <a:pt x="150" y="112"/>
                </a:lnTo>
                <a:lnTo>
                  <a:pt x="154" y="116"/>
                </a:lnTo>
                <a:lnTo>
                  <a:pt x="156" y="122"/>
                </a:lnTo>
                <a:lnTo>
                  <a:pt x="150" y="130"/>
                </a:lnTo>
                <a:lnTo>
                  <a:pt x="156" y="136"/>
                </a:lnTo>
                <a:lnTo>
                  <a:pt x="162" y="148"/>
                </a:lnTo>
                <a:lnTo>
                  <a:pt x="158" y="150"/>
                </a:lnTo>
                <a:lnTo>
                  <a:pt x="156" y="144"/>
                </a:lnTo>
                <a:lnTo>
                  <a:pt x="154" y="140"/>
                </a:lnTo>
                <a:lnTo>
                  <a:pt x="146" y="142"/>
                </a:lnTo>
                <a:lnTo>
                  <a:pt x="144" y="140"/>
                </a:lnTo>
                <a:lnTo>
                  <a:pt x="142" y="144"/>
                </a:lnTo>
                <a:lnTo>
                  <a:pt x="122" y="144"/>
                </a:lnTo>
                <a:lnTo>
                  <a:pt x="122" y="152"/>
                </a:lnTo>
                <a:lnTo>
                  <a:pt x="124" y="152"/>
                </a:lnTo>
                <a:lnTo>
                  <a:pt x="128" y="152"/>
                </a:lnTo>
                <a:lnTo>
                  <a:pt x="130" y="158"/>
                </a:lnTo>
                <a:lnTo>
                  <a:pt x="126" y="158"/>
                </a:lnTo>
                <a:lnTo>
                  <a:pt x="118" y="160"/>
                </a:lnTo>
                <a:lnTo>
                  <a:pt x="118" y="168"/>
                </a:lnTo>
                <a:lnTo>
                  <a:pt x="124" y="174"/>
                </a:lnTo>
                <a:lnTo>
                  <a:pt x="126" y="182"/>
                </a:lnTo>
                <a:lnTo>
                  <a:pt x="124" y="194"/>
                </a:lnTo>
                <a:lnTo>
                  <a:pt x="124" y="19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104"/>
          <p:cNvSpPr/>
          <p:nvPr/>
        </p:nvSpPr>
        <p:spPr>
          <a:xfrm>
            <a:off x="3298059" y="3722247"/>
            <a:ext cx="589014" cy="596167"/>
          </a:xfrm>
          <a:custGeom>
            <a:rect b="b" l="l" r="r" t="t"/>
            <a:pathLst>
              <a:path extrusionOk="0" h="548" w="522">
                <a:moveTo>
                  <a:pt x="274" y="548"/>
                </a:moveTo>
                <a:lnTo>
                  <a:pt x="280" y="542"/>
                </a:lnTo>
                <a:lnTo>
                  <a:pt x="286" y="534"/>
                </a:lnTo>
                <a:lnTo>
                  <a:pt x="288" y="526"/>
                </a:lnTo>
                <a:lnTo>
                  <a:pt x="304" y="512"/>
                </a:lnTo>
                <a:lnTo>
                  <a:pt x="314" y="496"/>
                </a:lnTo>
                <a:lnTo>
                  <a:pt x="316" y="492"/>
                </a:lnTo>
                <a:lnTo>
                  <a:pt x="322" y="480"/>
                </a:lnTo>
                <a:lnTo>
                  <a:pt x="328" y="472"/>
                </a:lnTo>
                <a:lnTo>
                  <a:pt x="334" y="468"/>
                </a:lnTo>
                <a:lnTo>
                  <a:pt x="336" y="464"/>
                </a:lnTo>
                <a:lnTo>
                  <a:pt x="338" y="448"/>
                </a:lnTo>
                <a:lnTo>
                  <a:pt x="340" y="446"/>
                </a:lnTo>
                <a:lnTo>
                  <a:pt x="338" y="442"/>
                </a:lnTo>
                <a:lnTo>
                  <a:pt x="336" y="430"/>
                </a:lnTo>
                <a:lnTo>
                  <a:pt x="342" y="420"/>
                </a:lnTo>
                <a:lnTo>
                  <a:pt x="364" y="400"/>
                </a:lnTo>
                <a:lnTo>
                  <a:pt x="372" y="396"/>
                </a:lnTo>
                <a:lnTo>
                  <a:pt x="380" y="394"/>
                </a:lnTo>
                <a:lnTo>
                  <a:pt x="386" y="390"/>
                </a:lnTo>
                <a:lnTo>
                  <a:pt x="390" y="388"/>
                </a:lnTo>
                <a:lnTo>
                  <a:pt x="390" y="386"/>
                </a:lnTo>
                <a:lnTo>
                  <a:pt x="392" y="384"/>
                </a:lnTo>
                <a:lnTo>
                  <a:pt x="394" y="384"/>
                </a:lnTo>
                <a:lnTo>
                  <a:pt x="400" y="384"/>
                </a:lnTo>
                <a:lnTo>
                  <a:pt x="406" y="384"/>
                </a:lnTo>
                <a:lnTo>
                  <a:pt x="410" y="382"/>
                </a:lnTo>
                <a:lnTo>
                  <a:pt x="424" y="382"/>
                </a:lnTo>
                <a:lnTo>
                  <a:pt x="426" y="378"/>
                </a:lnTo>
                <a:lnTo>
                  <a:pt x="436" y="370"/>
                </a:lnTo>
                <a:lnTo>
                  <a:pt x="440" y="360"/>
                </a:lnTo>
                <a:lnTo>
                  <a:pt x="446" y="350"/>
                </a:lnTo>
                <a:lnTo>
                  <a:pt x="450" y="340"/>
                </a:lnTo>
                <a:lnTo>
                  <a:pt x="456" y="334"/>
                </a:lnTo>
                <a:lnTo>
                  <a:pt x="458" y="316"/>
                </a:lnTo>
                <a:lnTo>
                  <a:pt x="462" y="308"/>
                </a:lnTo>
                <a:lnTo>
                  <a:pt x="466" y="284"/>
                </a:lnTo>
                <a:lnTo>
                  <a:pt x="464" y="264"/>
                </a:lnTo>
                <a:lnTo>
                  <a:pt x="466" y="246"/>
                </a:lnTo>
                <a:lnTo>
                  <a:pt x="470" y="244"/>
                </a:lnTo>
                <a:lnTo>
                  <a:pt x="474" y="244"/>
                </a:lnTo>
                <a:lnTo>
                  <a:pt x="478" y="242"/>
                </a:lnTo>
                <a:lnTo>
                  <a:pt x="488" y="220"/>
                </a:lnTo>
                <a:lnTo>
                  <a:pt x="502" y="210"/>
                </a:lnTo>
                <a:lnTo>
                  <a:pt x="502" y="208"/>
                </a:lnTo>
                <a:lnTo>
                  <a:pt x="516" y="190"/>
                </a:lnTo>
                <a:lnTo>
                  <a:pt x="520" y="178"/>
                </a:lnTo>
                <a:lnTo>
                  <a:pt x="522" y="164"/>
                </a:lnTo>
                <a:lnTo>
                  <a:pt x="522" y="160"/>
                </a:lnTo>
                <a:lnTo>
                  <a:pt x="518" y="146"/>
                </a:lnTo>
                <a:lnTo>
                  <a:pt x="514" y="140"/>
                </a:lnTo>
                <a:lnTo>
                  <a:pt x="492" y="136"/>
                </a:lnTo>
                <a:lnTo>
                  <a:pt x="472" y="120"/>
                </a:lnTo>
                <a:lnTo>
                  <a:pt x="460" y="112"/>
                </a:lnTo>
                <a:lnTo>
                  <a:pt x="454" y="110"/>
                </a:lnTo>
                <a:lnTo>
                  <a:pt x="428" y="108"/>
                </a:lnTo>
                <a:lnTo>
                  <a:pt x="408" y="104"/>
                </a:lnTo>
                <a:lnTo>
                  <a:pt x="406" y="102"/>
                </a:lnTo>
                <a:lnTo>
                  <a:pt x="394" y="106"/>
                </a:lnTo>
                <a:lnTo>
                  <a:pt x="396" y="100"/>
                </a:lnTo>
                <a:lnTo>
                  <a:pt x="394" y="100"/>
                </a:lnTo>
                <a:lnTo>
                  <a:pt x="392" y="100"/>
                </a:lnTo>
                <a:lnTo>
                  <a:pt x="392" y="96"/>
                </a:lnTo>
                <a:lnTo>
                  <a:pt x="388" y="90"/>
                </a:lnTo>
                <a:lnTo>
                  <a:pt x="382" y="94"/>
                </a:lnTo>
                <a:lnTo>
                  <a:pt x="380" y="88"/>
                </a:lnTo>
                <a:lnTo>
                  <a:pt x="370" y="84"/>
                </a:lnTo>
                <a:lnTo>
                  <a:pt x="366" y="84"/>
                </a:lnTo>
                <a:lnTo>
                  <a:pt x="358" y="80"/>
                </a:lnTo>
                <a:lnTo>
                  <a:pt x="348" y="78"/>
                </a:lnTo>
                <a:lnTo>
                  <a:pt x="346" y="80"/>
                </a:lnTo>
                <a:lnTo>
                  <a:pt x="340" y="90"/>
                </a:lnTo>
                <a:lnTo>
                  <a:pt x="334" y="92"/>
                </a:lnTo>
                <a:lnTo>
                  <a:pt x="328" y="104"/>
                </a:lnTo>
                <a:lnTo>
                  <a:pt x="328" y="94"/>
                </a:lnTo>
                <a:lnTo>
                  <a:pt x="310" y="96"/>
                </a:lnTo>
                <a:lnTo>
                  <a:pt x="308" y="96"/>
                </a:lnTo>
                <a:lnTo>
                  <a:pt x="302" y="96"/>
                </a:lnTo>
                <a:lnTo>
                  <a:pt x="300" y="98"/>
                </a:lnTo>
                <a:lnTo>
                  <a:pt x="302" y="94"/>
                </a:lnTo>
                <a:lnTo>
                  <a:pt x="308" y="96"/>
                </a:lnTo>
                <a:lnTo>
                  <a:pt x="310" y="94"/>
                </a:lnTo>
                <a:lnTo>
                  <a:pt x="312" y="88"/>
                </a:lnTo>
                <a:lnTo>
                  <a:pt x="308" y="84"/>
                </a:lnTo>
                <a:lnTo>
                  <a:pt x="310" y="82"/>
                </a:lnTo>
                <a:lnTo>
                  <a:pt x="306" y="82"/>
                </a:lnTo>
                <a:lnTo>
                  <a:pt x="304" y="86"/>
                </a:lnTo>
                <a:lnTo>
                  <a:pt x="302" y="86"/>
                </a:lnTo>
                <a:lnTo>
                  <a:pt x="302" y="76"/>
                </a:lnTo>
                <a:lnTo>
                  <a:pt x="318" y="58"/>
                </a:lnTo>
                <a:lnTo>
                  <a:pt x="320" y="48"/>
                </a:lnTo>
                <a:lnTo>
                  <a:pt x="314" y="46"/>
                </a:lnTo>
                <a:lnTo>
                  <a:pt x="310" y="32"/>
                </a:lnTo>
                <a:lnTo>
                  <a:pt x="304" y="18"/>
                </a:lnTo>
                <a:lnTo>
                  <a:pt x="302" y="14"/>
                </a:lnTo>
                <a:lnTo>
                  <a:pt x="298" y="16"/>
                </a:lnTo>
                <a:lnTo>
                  <a:pt x="290" y="28"/>
                </a:lnTo>
                <a:lnTo>
                  <a:pt x="286" y="36"/>
                </a:lnTo>
                <a:lnTo>
                  <a:pt x="280" y="42"/>
                </a:lnTo>
                <a:lnTo>
                  <a:pt x="272" y="42"/>
                </a:lnTo>
                <a:lnTo>
                  <a:pt x="266" y="44"/>
                </a:lnTo>
                <a:lnTo>
                  <a:pt x="260" y="40"/>
                </a:lnTo>
                <a:lnTo>
                  <a:pt x="254" y="36"/>
                </a:lnTo>
                <a:lnTo>
                  <a:pt x="248" y="38"/>
                </a:lnTo>
                <a:lnTo>
                  <a:pt x="242" y="38"/>
                </a:lnTo>
                <a:lnTo>
                  <a:pt x="242" y="38"/>
                </a:lnTo>
                <a:lnTo>
                  <a:pt x="240" y="46"/>
                </a:lnTo>
                <a:lnTo>
                  <a:pt x="234" y="44"/>
                </a:lnTo>
                <a:lnTo>
                  <a:pt x="228" y="44"/>
                </a:lnTo>
                <a:lnTo>
                  <a:pt x="224" y="44"/>
                </a:lnTo>
                <a:lnTo>
                  <a:pt x="218" y="48"/>
                </a:lnTo>
                <a:lnTo>
                  <a:pt x="208" y="50"/>
                </a:lnTo>
                <a:lnTo>
                  <a:pt x="204" y="54"/>
                </a:lnTo>
                <a:lnTo>
                  <a:pt x="198" y="52"/>
                </a:lnTo>
                <a:lnTo>
                  <a:pt x="194" y="50"/>
                </a:lnTo>
                <a:lnTo>
                  <a:pt x="190" y="46"/>
                </a:lnTo>
                <a:lnTo>
                  <a:pt x="190" y="40"/>
                </a:lnTo>
                <a:lnTo>
                  <a:pt x="188" y="36"/>
                </a:lnTo>
                <a:lnTo>
                  <a:pt x="190" y="22"/>
                </a:lnTo>
                <a:lnTo>
                  <a:pt x="192" y="18"/>
                </a:lnTo>
                <a:lnTo>
                  <a:pt x="190" y="10"/>
                </a:lnTo>
                <a:lnTo>
                  <a:pt x="186" y="10"/>
                </a:lnTo>
                <a:lnTo>
                  <a:pt x="186" y="4"/>
                </a:lnTo>
                <a:lnTo>
                  <a:pt x="184" y="0"/>
                </a:lnTo>
                <a:lnTo>
                  <a:pt x="178" y="2"/>
                </a:lnTo>
                <a:lnTo>
                  <a:pt x="178" y="4"/>
                </a:lnTo>
                <a:lnTo>
                  <a:pt x="172" y="10"/>
                </a:lnTo>
                <a:lnTo>
                  <a:pt x="168" y="10"/>
                </a:lnTo>
                <a:lnTo>
                  <a:pt x="162" y="14"/>
                </a:lnTo>
                <a:lnTo>
                  <a:pt x="150" y="16"/>
                </a:lnTo>
                <a:lnTo>
                  <a:pt x="146" y="18"/>
                </a:lnTo>
                <a:lnTo>
                  <a:pt x="140" y="18"/>
                </a:lnTo>
                <a:lnTo>
                  <a:pt x="130" y="14"/>
                </a:lnTo>
                <a:lnTo>
                  <a:pt x="122" y="12"/>
                </a:lnTo>
                <a:lnTo>
                  <a:pt x="122" y="18"/>
                </a:lnTo>
                <a:lnTo>
                  <a:pt x="128" y="22"/>
                </a:lnTo>
                <a:lnTo>
                  <a:pt x="128" y="28"/>
                </a:lnTo>
                <a:lnTo>
                  <a:pt x="130" y="38"/>
                </a:lnTo>
                <a:lnTo>
                  <a:pt x="140" y="38"/>
                </a:lnTo>
                <a:lnTo>
                  <a:pt x="140" y="40"/>
                </a:lnTo>
                <a:lnTo>
                  <a:pt x="132" y="44"/>
                </a:lnTo>
                <a:lnTo>
                  <a:pt x="128" y="50"/>
                </a:lnTo>
                <a:lnTo>
                  <a:pt x="114" y="56"/>
                </a:lnTo>
                <a:lnTo>
                  <a:pt x="110" y="60"/>
                </a:lnTo>
                <a:lnTo>
                  <a:pt x="100" y="60"/>
                </a:lnTo>
                <a:lnTo>
                  <a:pt x="94" y="52"/>
                </a:lnTo>
                <a:lnTo>
                  <a:pt x="90" y="54"/>
                </a:lnTo>
                <a:lnTo>
                  <a:pt x="88" y="48"/>
                </a:lnTo>
                <a:lnTo>
                  <a:pt x="86" y="44"/>
                </a:lnTo>
                <a:lnTo>
                  <a:pt x="78" y="46"/>
                </a:lnTo>
                <a:lnTo>
                  <a:pt x="76" y="44"/>
                </a:lnTo>
                <a:lnTo>
                  <a:pt x="74" y="48"/>
                </a:lnTo>
                <a:lnTo>
                  <a:pt x="54" y="48"/>
                </a:lnTo>
                <a:lnTo>
                  <a:pt x="54" y="56"/>
                </a:lnTo>
                <a:lnTo>
                  <a:pt x="56" y="56"/>
                </a:lnTo>
                <a:lnTo>
                  <a:pt x="60" y="56"/>
                </a:lnTo>
                <a:lnTo>
                  <a:pt x="62" y="62"/>
                </a:lnTo>
                <a:lnTo>
                  <a:pt x="58" y="62"/>
                </a:lnTo>
                <a:lnTo>
                  <a:pt x="50" y="64"/>
                </a:lnTo>
                <a:lnTo>
                  <a:pt x="50" y="72"/>
                </a:lnTo>
                <a:lnTo>
                  <a:pt x="56" y="78"/>
                </a:lnTo>
                <a:lnTo>
                  <a:pt x="58" y="86"/>
                </a:lnTo>
                <a:lnTo>
                  <a:pt x="56" y="98"/>
                </a:lnTo>
                <a:lnTo>
                  <a:pt x="54" y="112"/>
                </a:lnTo>
                <a:lnTo>
                  <a:pt x="52" y="126"/>
                </a:lnTo>
                <a:lnTo>
                  <a:pt x="50" y="126"/>
                </a:lnTo>
                <a:lnTo>
                  <a:pt x="44" y="126"/>
                </a:lnTo>
                <a:lnTo>
                  <a:pt x="30" y="132"/>
                </a:lnTo>
                <a:lnTo>
                  <a:pt x="18" y="138"/>
                </a:lnTo>
                <a:lnTo>
                  <a:pt x="10" y="148"/>
                </a:lnTo>
                <a:lnTo>
                  <a:pt x="10" y="158"/>
                </a:lnTo>
                <a:lnTo>
                  <a:pt x="4" y="160"/>
                </a:lnTo>
                <a:lnTo>
                  <a:pt x="0" y="172"/>
                </a:lnTo>
                <a:lnTo>
                  <a:pt x="4" y="180"/>
                </a:lnTo>
                <a:lnTo>
                  <a:pt x="12" y="190"/>
                </a:lnTo>
                <a:lnTo>
                  <a:pt x="12" y="196"/>
                </a:lnTo>
                <a:lnTo>
                  <a:pt x="20" y="196"/>
                </a:lnTo>
                <a:lnTo>
                  <a:pt x="22" y="202"/>
                </a:lnTo>
                <a:lnTo>
                  <a:pt x="30" y="204"/>
                </a:lnTo>
                <a:lnTo>
                  <a:pt x="36" y="200"/>
                </a:lnTo>
                <a:lnTo>
                  <a:pt x="44" y="194"/>
                </a:lnTo>
                <a:lnTo>
                  <a:pt x="44" y="216"/>
                </a:lnTo>
                <a:lnTo>
                  <a:pt x="48" y="218"/>
                </a:lnTo>
                <a:lnTo>
                  <a:pt x="56" y="216"/>
                </a:lnTo>
                <a:lnTo>
                  <a:pt x="72" y="218"/>
                </a:lnTo>
                <a:lnTo>
                  <a:pt x="84" y="212"/>
                </a:lnTo>
                <a:lnTo>
                  <a:pt x="96" y="200"/>
                </a:lnTo>
                <a:lnTo>
                  <a:pt x="112" y="200"/>
                </a:lnTo>
                <a:lnTo>
                  <a:pt x="114" y="202"/>
                </a:lnTo>
                <a:lnTo>
                  <a:pt x="114" y="206"/>
                </a:lnTo>
                <a:lnTo>
                  <a:pt x="114" y="214"/>
                </a:lnTo>
                <a:lnTo>
                  <a:pt x="112" y="220"/>
                </a:lnTo>
                <a:lnTo>
                  <a:pt x="116" y="230"/>
                </a:lnTo>
                <a:lnTo>
                  <a:pt x="124" y="236"/>
                </a:lnTo>
                <a:lnTo>
                  <a:pt x="140" y="238"/>
                </a:lnTo>
                <a:lnTo>
                  <a:pt x="144" y="242"/>
                </a:lnTo>
                <a:lnTo>
                  <a:pt x="156" y="246"/>
                </a:lnTo>
                <a:lnTo>
                  <a:pt x="160" y="250"/>
                </a:lnTo>
                <a:lnTo>
                  <a:pt x="170" y="250"/>
                </a:lnTo>
                <a:lnTo>
                  <a:pt x="174" y="254"/>
                </a:lnTo>
                <a:lnTo>
                  <a:pt x="178" y="258"/>
                </a:lnTo>
                <a:lnTo>
                  <a:pt x="180" y="268"/>
                </a:lnTo>
                <a:lnTo>
                  <a:pt x="180" y="274"/>
                </a:lnTo>
                <a:lnTo>
                  <a:pt x="178" y="276"/>
                </a:lnTo>
                <a:lnTo>
                  <a:pt x="184" y="288"/>
                </a:lnTo>
                <a:lnTo>
                  <a:pt x="206" y="290"/>
                </a:lnTo>
                <a:lnTo>
                  <a:pt x="206" y="298"/>
                </a:lnTo>
                <a:lnTo>
                  <a:pt x="206" y="302"/>
                </a:lnTo>
                <a:lnTo>
                  <a:pt x="212" y="304"/>
                </a:lnTo>
                <a:lnTo>
                  <a:pt x="216" y="316"/>
                </a:lnTo>
                <a:lnTo>
                  <a:pt x="216" y="328"/>
                </a:lnTo>
                <a:lnTo>
                  <a:pt x="212" y="336"/>
                </a:lnTo>
                <a:lnTo>
                  <a:pt x="214" y="342"/>
                </a:lnTo>
                <a:lnTo>
                  <a:pt x="212" y="344"/>
                </a:lnTo>
                <a:lnTo>
                  <a:pt x="210" y="344"/>
                </a:lnTo>
                <a:lnTo>
                  <a:pt x="212" y="348"/>
                </a:lnTo>
                <a:lnTo>
                  <a:pt x="212" y="368"/>
                </a:lnTo>
                <a:lnTo>
                  <a:pt x="214" y="370"/>
                </a:lnTo>
                <a:lnTo>
                  <a:pt x="224" y="374"/>
                </a:lnTo>
                <a:lnTo>
                  <a:pt x="234" y="372"/>
                </a:lnTo>
                <a:lnTo>
                  <a:pt x="242" y="374"/>
                </a:lnTo>
                <a:lnTo>
                  <a:pt x="244" y="378"/>
                </a:lnTo>
                <a:lnTo>
                  <a:pt x="244" y="394"/>
                </a:lnTo>
                <a:lnTo>
                  <a:pt x="246" y="396"/>
                </a:lnTo>
                <a:lnTo>
                  <a:pt x="250" y="398"/>
                </a:lnTo>
                <a:lnTo>
                  <a:pt x="258" y="396"/>
                </a:lnTo>
                <a:lnTo>
                  <a:pt x="260" y="398"/>
                </a:lnTo>
                <a:lnTo>
                  <a:pt x="262" y="406"/>
                </a:lnTo>
                <a:lnTo>
                  <a:pt x="258" y="422"/>
                </a:lnTo>
                <a:lnTo>
                  <a:pt x="266" y="422"/>
                </a:lnTo>
                <a:lnTo>
                  <a:pt x="266" y="424"/>
                </a:lnTo>
                <a:lnTo>
                  <a:pt x="270" y="434"/>
                </a:lnTo>
                <a:lnTo>
                  <a:pt x="268" y="444"/>
                </a:lnTo>
                <a:lnTo>
                  <a:pt x="262" y="450"/>
                </a:lnTo>
                <a:lnTo>
                  <a:pt x="256" y="452"/>
                </a:lnTo>
                <a:lnTo>
                  <a:pt x="240" y="466"/>
                </a:lnTo>
                <a:lnTo>
                  <a:pt x="230" y="482"/>
                </a:lnTo>
                <a:lnTo>
                  <a:pt x="216" y="492"/>
                </a:lnTo>
                <a:lnTo>
                  <a:pt x="222" y="492"/>
                </a:lnTo>
                <a:lnTo>
                  <a:pt x="224" y="490"/>
                </a:lnTo>
                <a:lnTo>
                  <a:pt x="228" y="490"/>
                </a:lnTo>
                <a:lnTo>
                  <a:pt x="236" y="498"/>
                </a:lnTo>
                <a:lnTo>
                  <a:pt x="238" y="504"/>
                </a:lnTo>
                <a:lnTo>
                  <a:pt x="242" y="504"/>
                </a:lnTo>
                <a:lnTo>
                  <a:pt x="244" y="502"/>
                </a:lnTo>
                <a:lnTo>
                  <a:pt x="250" y="508"/>
                </a:lnTo>
                <a:lnTo>
                  <a:pt x="258" y="512"/>
                </a:lnTo>
                <a:lnTo>
                  <a:pt x="262" y="516"/>
                </a:lnTo>
                <a:lnTo>
                  <a:pt x="268" y="520"/>
                </a:lnTo>
                <a:lnTo>
                  <a:pt x="270" y="526"/>
                </a:lnTo>
                <a:lnTo>
                  <a:pt x="278" y="532"/>
                </a:lnTo>
                <a:lnTo>
                  <a:pt x="272" y="538"/>
                </a:lnTo>
                <a:lnTo>
                  <a:pt x="272" y="546"/>
                </a:lnTo>
                <a:lnTo>
                  <a:pt x="274" y="548"/>
                </a:lnTo>
                <a:lnTo>
                  <a:pt x="274" y="54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104"/>
          <p:cNvSpPr/>
          <p:nvPr/>
        </p:nvSpPr>
        <p:spPr>
          <a:xfrm>
            <a:off x="4489627" y="2307982"/>
            <a:ext cx="392675" cy="452566"/>
          </a:xfrm>
          <a:custGeom>
            <a:rect b="b" l="l" r="r" t="t"/>
            <a:pathLst>
              <a:path extrusionOk="0" h="416" w="348">
                <a:moveTo>
                  <a:pt x="10" y="362"/>
                </a:moveTo>
                <a:lnTo>
                  <a:pt x="8" y="356"/>
                </a:lnTo>
                <a:lnTo>
                  <a:pt x="4" y="360"/>
                </a:lnTo>
                <a:lnTo>
                  <a:pt x="2" y="354"/>
                </a:lnTo>
                <a:lnTo>
                  <a:pt x="10" y="346"/>
                </a:lnTo>
                <a:lnTo>
                  <a:pt x="2" y="348"/>
                </a:lnTo>
                <a:lnTo>
                  <a:pt x="0" y="342"/>
                </a:lnTo>
                <a:lnTo>
                  <a:pt x="4" y="344"/>
                </a:lnTo>
                <a:lnTo>
                  <a:pt x="4" y="340"/>
                </a:lnTo>
                <a:lnTo>
                  <a:pt x="0" y="342"/>
                </a:lnTo>
                <a:lnTo>
                  <a:pt x="0" y="338"/>
                </a:lnTo>
                <a:lnTo>
                  <a:pt x="2" y="336"/>
                </a:lnTo>
                <a:lnTo>
                  <a:pt x="22" y="334"/>
                </a:lnTo>
                <a:lnTo>
                  <a:pt x="24" y="336"/>
                </a:lnTo>
                <a:lnTo>
                  <a:pt x="26" y="340"/>
                </a:lnTo>
                <a:lnTo>
                  <a:pt x="28" y="338"/>
                </a:lnTo>
                <a:lnTo>
                  <a:pt x="26" y="336"/>
                </a:lnTo>
                <a:lnTo>
                  <a:pt x="28" y="334"/>
                </a:lnTo>
                <a:lnTo>
                  <a:pt x="34" y="332"/>
                </a:lnTo>
                <a:lnTo>
                  <a:pt x="36" y="330"/>
                </a:lnTo>
                <a:lnTo>
                  <a:pt x="30" y="330"/>
                </a:lnTo>
                <a:lnTo>
                  <a:pt x="34" y="322"/>
                </a:lnTo>
                <a:lnTo>
                  <a:pt x="30" y="324"/>
                </a:lnTo>
                <a:lnTo>
                  <a:pt x="30" y="330"/>
                </a:lnTo>
                <a:lnTo>
                  <a:pt x="26" y="332"/>
                </a:lnTo>
                <a:lnTo>
                  <a:pt x="20" y="332"/>
                </a:lnTo>
                <a:lnTo>
                  <a:pt x="20" y="326"/>
                </a:lnTo>
                <a:lnTo>
                  <a:pt x="18" y="332"/>
                </a:lnTo>
                <a:lnTo>
                  <a:pt x="2" y="334"/>
                </a:lnTo>
                <a:lnTo>
                  <a:pt x="0" y="326"/>
                </a:lnTo>
                <a:lnTo>
                  <a:pt x="4" y="324"/>
                </a:lnTo>
                <a:lnTo>
                  <a:pt x="4" y="320"/>
                </a:lnTo>
                <a:lnTo>
                  <a:pt x="0" y="316"/>
                </a:lnTo>
                <a:lnTo>
                  <a:pt x="6" y="314"/>
                </a:lnTo>
                <a:lnTo>
                  <a:pt x="12" y="312"/>
                </a:lnTo>
                <a:lnTo>
                  <a:pt x="16" y="310"/>
                </a:lnTo>
                <a:lnTo>
                  <a:pt x="2" y="312"/>
                </a:lnTo>
                <a:lnTo>
                  <a:pt x="2" y="306"/>
                </a:lnTo>
                <a:lnTo>
                  <a:pt x="6" y="308"/>
                </a:lnTo>
                <a:lnTo>
                  <a:pt x="6" y="304"/>
                </a:lnTo>
                <a:lnTo>
                  <a:pt x="12" y="304"/>
                </a:lnTo>
                <a:lnTo>
                  <a:pt x="14" y="304"/>
                </a:lnTo>
                <a:lnTo>
                  <a:pt x="18" y="298"/>
                </a:lnTo>
                <a:lnTo>
                  <a:pt x="20" y="304"/>
                </a:lnTo>
                <a:lnTo>
                  <a:pt x="20" y="298"/>
                </a:lnTo>
                <a:lnTo>
                  <a:pt x="22" y="296"/>
                </a:lnTo>
                <a:lnTo>
                  <a:pt x="18" y="296"/>
                </a:lnTo>
                <a:lnTo>
                  <a:pt x="20" y="294"/>
                </a:lnTo>
                <a:lnTo>
                  <a:pt x="18" y="294"/>
                </a:lnTo>
                <a:lnTo>
                  <a:pt x="34" y="292"/>
                </a:lnTo>
                <a:lnTo>
                  <a:pt x="32" y="292"/>
                </a:lnTo>
                <a:lnTo>
                  <a:pt x="34" y="290"/>
                </a:lnTo>
                <a:lnTo>
                  <a:pt x="26" y="288"/>
                </a:lnTo>
                <a:lnTo>
                  <a:pt x="28" y="286"/>
                </a:lnTo>
                <a:lnTo>
                  <a:pt x="26" y="284"/>
                </a:lnTo>
                <a:lnTo>
                  <a:pt x="28" y="280"/>
                </a:lnTo>
                <a:lnTo>
                  <a:pt x="32" y="282"/>
                </a:lnTo>
                <a:lnTo>
                  <a:pt x="34" y="280"/>
                </a:lnTo>
                <a:lnTo>
                  <a:pt x="34" y="276"/>
                </a:lnTo>
                <a:lnTo>
                  <a:pt x="40" y="274"/>
                </a:lnTo>
                <a:lnTo>
                  <a:pt x="40" y="272"/>
                </a:lnTo>
                <a:lnTo>
                  <a:pt x="44" y="274"/>
                </a:lnTo>
                <a:lnTo>
                  <a:pt x="44" y="270"/>
                </a:lnTo>
                <a:lnTo>
                  <a:pt x="48" y="268"/>
                </a:lnTo>
                <a:lnTo>
                  <a:pt x="54" y="264"/>
                </a:lnTo>
                <a:lnTo>
                  <a:pt x="56" y="270"/>
                </a:lnTo>
                <a:lnTo>
                  <a:pt x="58" y="268"/>
                </a:lnTo>
                <a:lnTo>
                  <a:pt x="58" y="264"/>
                </a:lnTo>
                <a:lnTo>
                  <a:pt x="62" y="260"/>
                </a:lnTo>
                <a:lnTo>
                  <a:pt x="66" y="268"/>
                </a:lnTo>
                <a:lnTo>
                  <a:pt x="68" y="268"/>
                </a:lnTo>
                <a:lnTo>
                  <a:pt x="70" y="266"/>
                </a:lnTo>
                <a:lnTo>
                  <a:pt x="76" y="264"/>
                </a:lnTo>
                <a:lnTo>
                  <a:pt x="74" y="260"/>
                </a:lnTo>
                <a:lnTo>
                  <a:pt x="84" y="256"/>
                </a:lnTo>
                <a:lnTo>
                  <a:pt x="86" y="254"/>
                </a:lnTo>
                <a:lnTo>
                  <a:pt x="84" y="252"/>
                </a:lnTo>
                <a:lnTo>
                  <a:pt x="68" y="264"/>
                </a:lnTo>
                <a:lnTo>
                  <a:pt x="66" y="260"/>
                </a:lnTo>
                <a:lnTo>
                  <a:pt x="66" y="256"/>
                </a:lnTo>
                <a:lnTo>
                  <a:pt x="64" y="258"/>
                </a:lnTo>
                <a:lnTo>
                  <a:pt x="62" y="254"/>
                </a:lnTo>
                <a:lnTo>
                  <a:pt x="68" y="250"/>
                </a:lnTo>
                <a:lnTo>
                  <a:pt x="68" y="246"/>
                </a:lnTo>
                <a:lnTo>
                  <a:pt x="78" y="232"/>
                </a:lnTo>
                <a:lnTo>
                  <a:pt x="86" y="234"/>
                </a:lnTo>
                <a:lnTo>
                  <a:pt x="86" y="226"/>
                </a:lnTo>
                <a:lnTo>
                  <a:pt x="84" y="226"/>
                </a:lnTo>
                <a:lnTo>
                  <a:pt x="86" y="220"/>
                </a:lnTo>
                <a:lnTo>
                  <a:pt x="92" y="214"/>
                </a:lnTo>
                <a:lnTo>
                  <a:pt x="98" y="212"/>
                </a:lnTo>
                <a:lnTo>
                  <a:pt x="98" y="208"/>
                </a:lnTo>
                <a:lnTo>
                  <a:pt x="94" y="210"/>
                </a:lnTo>
                <a:lnTo>
                  <a:pt x="98" y="204"/>
                </a:lnTo>
                <a:lnTo>
                  <a:pt x="98" y="200"/>
                </a:lnTo>
                <a:lnTo>
                  <a:pt x="102" y="206"/>
                </a:lnTo>
                <a:lnTo>
                  <a:pt x="100" y="198"/>
                </a:lnTo>
                <a:lnTo>
                  <a:pt x="102" y="196"/>
                </a:lnTo>
                <a:lnTo>
                  <a:pt x="104" y="188"/>
                </a:lnTo>
                <a:lnTo>
                  <a:pt x="108" y="190"/>
                </a:lnTo>
                <a:lnTo>
                  <a:pt x="108" y="184"/>
                </a:lnTo>
                <a:lnTo>
                  <a:pt x="100" y="188"/>
                </a:lnTo>
                <a:lnTo>
                  <a:pt x="108" y="178"/>
                </a:lnTo>
                <a:lnTo>
                  <a:pt x="112" y="178"/>
                </a:lnTo>
                <a:lnTo>
                  <a:pt x="112" y="176"/>
                </a:lnTo>
                <a:lnTo>
                  <a:pt x="110" y="176"/>
                </a:lnTo>
                <a:lnTo>
                  <a:pt x="108" y="170"/>
                </a:lnTo>
                <a:lnTo>
                  <a:pt x="114" y="168"/>
                </a:lnTo>
                <a:lnTo>
                  <a:pt x="110" y="168"/>
                </a:lnTo>
                <a:lnTo>
                  <a:pt x="112" y="164"/>
                </a:lnTo>
                <a:lnTo>
                  <a:pt x="118" y="158"/>
                </a:lnTo>
                <a:lnTo>
                  <a:pt x="116" y="156"/>
                </a:lnTo>
                <a:lnTo>
                  <a:pt x="118" y="154"/>
                </a:lnTo>
                <a:lnTo>
                  <a:pt x="122" y="152"/>
                </a:lnTo>
                <a:lnTo>
                  <a:pt x="126" y="146"/>
                </a:lnTo>
                <a:lnTo>
                  <a:pt x="126" y="142"/>
                </a:lnTo>
                <a:lnTo>
                  <a:pt x="128" y="136"/>
                </a:lnTo>
                <a:lnTo>
                  <a:pt x="134" y="134"/>
                </a:lnTo>
                <a:lnTo>
                  <a:pt x="140" y="138"/>
                </a:lnTo>
                <a:lnTo>
                  <a:pt x="144" y="132"/>
                </a:lnTo>
                <a:lnTo>
                  <a:pt x="136" y="132"/>
                </a:lnTo>
                <a:lnTo>
                  <a:pt x="142" y="128"/>
                </a:lnTo>
                <a:lnTo>
                  <a:pt x="140" y="126"/>
                </a:lnTo>
                <a:lnTo>
                  <a:pt x="142" y="126"/>
                </a:lnTo>
                <a:lnTo>
                  <a:pt x="140" y="122"/>
                </a:lnTo>
                <a:lnTo>
                  <a:pt x="144" y="118"/>
                </a:lnTo>
                <a:lnTo>
                  <a:pt x="142" y="116"/>
                </a:lnTo>
                <a:lnTo>
                  <a:pt x="146" y="112"/>
                </a:lnTo>
                <a:lnTo>
                  <a:pt x="148" y="112"/>
                </a:lnTo>
                <a:lnTo>
                  <a:pt x="148" y="122"/>
                </a:lnTo>
                <a:lnTo>
                  <a:pt x="152" y="118"/>
                </a:lnTo>
                <a:lnTo>
                  <a:pt x="150" y="112"/>
                </a:lnTo>
                <a:lnTo>
                  <a:pt x="152" y="110"/>
                </a:lnTo>
                <a:lnTo>
                  <a:pt x="150" y="106"/>
                </a:lnTo>
                <a:lnTo>
                  <a:pt x="152" y="104"/>
                </a:lnTo>
                <a:lnTo>
                  <a:pt x="154" y="102"/>
                </a:lnTo>
                <a:lnTo>
                  <a:pt x="164" y="108"/>
                </a:lnTo>
                <a:lnTo>
                  <a:pt x="166" y="102"/>
                </a:lnTo>
                <a:lnTo>
                  <a:pt x="154" y="100"/>
                </a:lnTo>
                <a:lnTo>
                  <a:pt x="156" y="96"/>
                </a:lnTo>
                <a:lnTo>
                  <a:pt x="166" y="94"/>
                </a:lnTo>
                <a:lnTo>
                  <a:pt x="168" y="92"/>
                </a:lnTo>
                <a:lnTo>
                  <a:pt x="166" y="90"/>
                </a:lnTo>
                <a:lnTo>
                  <a:pt x="170" y="90"/>
                </a:lnTo>
                <a:lnTo>
                  <a:pt x="168" y="86"/>
                </a:lnTo>
                <a:lnTo>
                  <a:pt x="168" y="86"/>
                </a:lnTo>
                <a:lnTo>
                  <a:pt x="168" y="82"/>
                </a:lnTo>
                <a:lnTo>
                  <a:pt x="176" y="74"/>
                </a:lnTo>
                <a:lnTo>
                  <a:pt x="174" y="70"/>
                </a:lnTo>
                <a:lnTo>
                  <a:pt x="176" y="64"/>
                </a:lnTo>
                <a:lnTo>
                  <a:pt x="178" y="66"/>
                </a:lnTo>
                <a:lnTo>
                  <a:pt x="178" y="70"/>
                </a:lnTo>
                <a:lnTo>
                  <a:pt x="182" y="72"/>
                </a:lnTo>
                <a:lnTo>
                  <a:pt x="186" y="70"/>
                </a:lnTo>
                <a:lnTo>
                  <a:pt x="180" y="62"/>
                </a:lnTo>
                <a:lnTo>
                  <a:pt x="184" y="62"/>
                </a:lnTo>
                <a:lnTo>
                  <a:pt x="194" y="74"/>
                </a:lnTo>
                <a:lnTo>
                  <a:pt x="192" y="68"/>
                </a:lnTo>
                <a:lnTo>
                  <a:pt x="188" y="64"/>
                </a:lnTo>
                <a:lnTo>
                  <a:pt x="188" y="58"/>
                </a:lnTo>
                <a:lnTo>
                  <a:pt x="190" y="54"/>
                </a:lnTo>
                <a:lnTo>
                  <a:pt x="196" y="52"/>
                </a:lnTo>
                <a:lnTo>
                  <a:pt x="196" y="66"/>
                </a:lnTo>
                <a:lnTo>
                  <a:pt x="198" y="54"/>
                </a:lnTo>
                <a:lnTo>
                  <a:pt x="204" y="46"/>
                </a:lnTo>
                <a:lnTo>
                  <a:pt x="204" y="62"/>
                </a:lnTo>
                <a:lnTo>
                  <a:pt x="202" y="70"/>
                </a:lnTo>
                <a:lnTo>
                  <a:pt x="210" y="58"/>
                </a:lnTo>
                <a:lnTo>
                  <a:pt x="208" y="54"/>
                </a:lnTo>
                <a:lnTo>
                  <a:pt x="210" y="50"/>
                </a:lnTo>
                <a:lnTo>
                  <a:pt x="214" y="46"/>
                </a:lnTo>
                <a:lnTo>
                  <a:pt x="214" y="50"/>
                </a:lnTo>
                <a:lnTo>
                  <a:pt x="214" y="52"/>
                </a:lnTo>
                <a:lnTo>
                  <a:pt x="218" y="48"/>
                </a:lnTo>
                <a:lnTo>
                  <a:pt x="218" y="42"/>
                </a:lnTo>
                <a:lnTo>
                  <a:pt x="228" y="56"/>
                </a:lnTo>
                <a:lnTo>
                  <a:pt x="228" y="40"/>
                </a:lnTo>
                <a:lnTo>
                  <a:pt x="222" y="38"/>
                </a:lnTo>
                <a:lnTo>
                  <a:pt x="222" y="32"/>
                </a:lnTo>
                <a:lnTo>
                  <a:pt x="224" y="38"/>
                </a:lnTo>
                <a:lnTo>
                  <a:pt x="226" y="32"/>
                </a:lnTo>
                <a:lnTo>
                  <a:pt x="232" y="40"/>
                </a:lnTo>
                <a:lnTo>
                  <a:pt x="234" y="38"/>
                </a:lnTo>
                <a:lnTo>
                  <a:pt x="232" y="36"/>
                </a:lnTo>
                <a:lnTo>
                  <a:pt x="240" y="36"/>
                </a:lnTo>
                <a:lnTo>
                  <a:pt x="238" y="40"/>
                </a:lnTo>
                <a:lnTo>
                  <a:pt x="244" y="46"/>
                </a:lnTo>
                <a:lnTo>
                  <a:pt x="244" y="36"/>
                </a:lnTo>
                <a:lnTo>
                  <a:pt x="252" y="26"/>
                </a:lnTo>
                <a:lnTo>
                  <a:pt x="258" y="26"/>
                </a:lnTo>
                <a:lnTo>
                  <a:pt x="258" y="22"/>
                </a:lnTo>
                <a:lnTo>
                  <a:pt x="262" y="18"/>
                </a:lnTo>
                <a:lnTo>
                  <a:pt x="258" y="12"/>
                </a:lnTo>
                <a:lnTo>
                  <a:pt x="262" y="12"/>
                </a:lnTo>
                <a:lnTo>
                  <a:pt x="262" y="6"/>
                </a:lnTo>
                <a:lnTo>
                  <a:pt x="268" y="4"/>
                </a:lnTo>
                <a:lnTo>
                  <a:pt x="270" y="12"/>
                </a:lnTo>
                <a:lnTo>
                  <a:pt x="278" y="10"/>
                </a:lnTo>
                <a:lnTo>
                  <a:pt x="270" y="26"/>
                </a:lnTo>
                <a:lnTo>
                  <a:pt x="270" y="34"/>
                </a:lnTo>
                <a:lnTo>
                  <a:pt x="266" y="40"/>
                </a:lnTo>
                <a:lnTo>
                  <a:pt x="266" y="42"/>
                </a:lnTo>
                <a:lnTo>
                  <a:pt x="268" y="42"/>
                </a:lnTo>
                <a:lnTo>
                  <a:pt x="288" y="6"/>
                </a:lnTo>
                <a:lnTo>
                  <a:pt x="290" y="16"/>
                </a:lnTo>
                <a:lnTo>
                  <a:pt x="288" y="18"/>
                </a:lnTo>
                <a:lnTo>
                  <a:pt x="290" y="20"/>
                </a:lnTo>
                <a:lnTo>
                  <a:pt x="288" y="30"/>
                </a:lnTo>
                <a:lnTo>
                  <a:pt x="294" y="26"/>
                </a:lnTo>
                <a:lnTo>
                  <a:pt x="294" y="22"/>
                </a:lnTo>
                <a:lnTo>
                  <a:pt x="298" y="20"/>
                </a:lnTo>
                <a:lnTo>
                  <a:pt x="302" y="0"/>
                </a:lnTo>
                <a:lnTo>
                  <a:pt x="314" y="4"/>
                </a:lnTo>
                <a:lnTo>
                  <a:pt x="312" y="12"/>
                </a:lnTo>
                <a:lnTo>
                  <a:pt x="306" y="14"/>
                </a:lnTo>
                <a:lnTo>
                  <a:pt x="308" y="16"/>
                </a:lnTo>
                <a:lnTo>
                  <a:pt x="304" y="20"/>
                </a:lnTo>
                <a:lnTo>
                  <a:pt x="312" y="18"/>
                </a:lnTo>
                <a:lnTo>
                  <a:pt x="308" y="26"/>
                </a:lnTo>
                <a:lnTo>
                  <a:pt x="316" y="26"/>
                </a:lnTo>
                <a:lnTo>
                  <a:pt x="316" y="14"/>
                </a:lnTo>
                <a:lnTo>
                  <a:pt x="324" y="10"/>
                </a:lnTo>
                <a:lnTo>
                  <a:pt x="326" y="18"/>
                </a:lnTo>
                <a:lnTo>
                  <a:pt x="334" y="16"/>
                </a:lnTo>
                <a:lnTo>
                  <a:pt x="338" y="20"/>
                </a:lnTo>
                <a:lnTo>
                  <a:pt x="336" y="22"/>
                </a:lnTo>
                <a:lnTo>
                  <a:pt x="348" y="28"/>
                </a:lnTo>
                <a:lnTo>
                  <a:pt x="348" y="30"/>
                </a:lnTo>
                <a:lnTo>
                  <a:pt x="334" y="40"/>
                </a:lnTo>
                <a:lnTo>
                  <a:pt x="316" y="38"/>
                </a:lnTo>
                <a:lnTo>
                  <a:pt x="334" y="50"/>
                </a:lnTo>
                <a:lnTo>
                  <a:pt x="328" y="56"/>
                </a:lnTo>
                <a:lnTo>
                  <a:pt x="338" y="56"/>
                </a:lnTo>
                <a:lnTo>
                  <a:pt x="346" y="52"/>
                </a:lnTo>
                <a:lnTo>
                  <a:pt x="346" y="60"/>
                </a:lnTo>
                <a:lnTo>
                  <a:pt x="338" y="58"/>
                </a:lnTo>
                <a:lnTo>
                  <a:pt x="336" y="66"/>
                </a:lnTo>
                <a:lnTo>
                  <a:pt x="326" y="72"/>
                </a:lnTo>
                <a:lnTo>
                  <a:pt x="322" y="80"/>
                </a:lnTo>
                <a:lnTo>
                  <a:pt x="320" y="74"/>
                </a:lnTo>
                <a:lnTo>
                  <a:pt x="326" y="66"/>
                </a:lnTo>
                <a:lnTo>
                  <a:pt x="324" y="56"/>
                </a:lnTo>
                <a:lnTo>
                  <a:pt x="308" y="42"/>
                </a:lnTo>
                <a:lnTo>
                  <a:pt x="294" y="46"/>
                </a:lnTo>
                <a:lnTo>
                  <a:pt x="282" y="52"/>
                </a:lnTo>
                <a:lnTo>
                  <a:pt x="278" y="60"/>
                </a:lnTo>
                <a:lnTo>
                  <a:pt x="278" y="82"/>
                </a:lnTo>
                <a:lnTo>
                  <a:pt x="262" y="94"/>
                </a:lnTo>
                <a:lnTo>
                  <a:pt x="254" y="86"/>
                </a:lnTo>
                <a:lnTo>
                  <a:pt x="246" y="94"/>
                </a:lnTo>
                <a:lnTo>
                  <a:pt x="234" y="90"/>
                </a:lnTo>
                <a:lnTo>
                  <a:pt x="224" y="74"/>
                </a:lnTo>
                <a:lnTo>
                  <a:pt x="218" y="70"/>
                </a:lnTo>
                <a:lnTo>
                  <a:pt x="214" y="70"/>
                </a:lnTo>
                <a:lnTo>
                  <a:pt x="216" y="76"/>
                </a:lnTo>
                <a:lnTo>
                  <a:pt x="208" y="80"/>
                </a:lnTo>
                <a:lnTo>
                  <a:pt x="202" y="80"/>
                </a:lnTo>
                <a:lnTo>
                  <a:pt x="204" y="86"/>
                </a:lnTo>
                <a:lnTo>
                  <a:pt x="200" y="96"/>
                </a:lnTo>
                <a:lnTo>
                  <a:pt x="202" y="100"/>
                </a:lnTo>
                <a:lnTo>
                  <a:pt x="200" y="102"/>
                </a:lnTo>
                <a:lnTo>
                  <a:pt x="178" y="100"/>
                </a:lnTo>
                <a:lnTo>
                  <a:pt x="176" y="102"/>
                </a:lnTo>
                <a:lnTo>
                  <a:pt x="176" y="110"/>
                </a:lnTo>
                <a:lnTo>
                  <a:pt x="172" y="120"/>
                </a:lnTo>
                <a:lnTo>
                  <a:pt x="166" y="114"/>
                </a:lnTo>
                <a:lnTo>
                  <a:pt x="156" y="122"/>
                </a:lnTo>
                <a:lnTo>
                  <a:pt x="154" y="130"/>
                </a:lnTo>
                <a:lnTo>
                  <a:pt x="148" y="140"/>
                </a:lnTo>
                <a:lnTo>
                  <a:pt x="152" y="146"/>
                </a:lnTo>
                <a:lnTo>
                  <a:pt x="152" y="150"/>
                </a:lnTo>
                <a:lnTo>
                  <a:pt x="140" y="168"/>
                </a:lnTo>
                <a:lnTo>
                  <a:pt x="136" y="180"/>
                </a:lnTo>
                <a:lnTo>
                  <a:pt x="128" y="184"/>
                </a:lnTo>
                <a:lnTo>
                  <a:pt x="128" y="200"/>
                </a:lnTo>
                <a:lnTo>
                  <a:pt x="126" y="212"/>
                </a:lnTo>
                <a:lnTo>
                  <a:pt x="116" y="230"/>
                </a:lnTo>
                <a:lnTo>
                  <a:pt x="122" y="238"/>
                </a:lnTo>
                <a:lnTo>
                  <a:pt x="122" y="246"/>
                </a:lnTo>
                <a:lnTo>
                  <a:pt x="118" y="250"/>
                </a:lnTo>
                <a:lnTo>
                  <a:pt x="106" y="250"/>
                </a:lnTo>
                <a:lnTo>
                  <a:pt x="96" y="260"/>
                </a:lnTo>
                <a:lnTo>
                  <a:pt x="94" y="268"/>
                </a:lnTo>
                <a:lnTo>
                  <a:pt x="96" y="278"/>
                </a:lnTo>
                <a:lnTo>
                  <a:pt x="94" y="292"/>
                </a:lnTo>
                <a:lnTo>
                  <a:pt x="96" y="300"/>
                </a:lnTo>
                <a:lnTo>
                  <a:pt x="96" y="314"/>
                </a:lnTo>
                <a:lnTo>
                  <a:pt x="102" y="322"/>
                </a:lnTo>
                <a:lnTo>
                  <a:pt x="104" y="328"/>
                </a:lnTo>
                <a:lnTo>
                  <a:pt x="102" y="332"/>
                </a:lnTo>
                <a:lnTo>
                  <a:pt x="94" y="338"/>
                </a:lnTo>
                <a:lnTo>
                  <a:pt x="98" y="340"/>
                </a:lnTo>
                <a:lnTo>
                  <a:pt x="100" y="348"/>
                </a:lnTo>
                <a:lnTo>
                  <a:pt x="98" y="356"/>
                </a:lnTo>
                <a:lnTo>
                  <a:pt x="98" y="362"/>
                </a:lnTo>
                <a:lnTo>
                  <a:pt x="90" y="366"/>
                </a:lnTo>
                <a:lnTo>
                  <a:pt x="90" y="370"/>
                </a:lnTo>
                <a:lnTo>
                  <a:pt x="88" y="376"/>
                </a:lnTo>
                <a:lnTo>
                  <a:pt x="88" y="382"/>
                </a:lnTo>
                <a:lnTo>
                  <a:pt x="86" y="392"/>
                </a:lnTo>
                <a:lnTo>
                  <a:pt x="84" y="394"/>
                </a:lnTo>
                <a:lnTo>
                  <a:pt x="84" y="390"/>
                </a:lnTo>
                <a:lnTo>
                  <a:pt x="82" y="394"/>
                </a:lnTo>
                <a:lnTo>
                  <a:pt x="82" y="388"/>
                </a:lnTo>
                <a:lnTo>
                  <a:pt x="80" y="386"/>
                </a:lnTo>
                <a:lnTo>
                  <a:pt x="76" y="384"/>
                </a:lnTo>
                <a:lnTo>
                  <a:pt x="74" y="372"/>
                </a:lnTo>
                <a:lnTo>
                  <a:pt x="76" y="368"/>
                </a:lnTo>
                <a:lnTo>
                  <a:pt x="74" y="366"/>
                </a:lnTo>
                <a:lnTo>
                  <a:pt x="72" y="368"/>
                </a:lnTo>
                <a:lnTo>
                  <a:pt x="72" y="376"/>
                </a:lnTo>
                <a:lnTo>
                  <a:pt x="72" y="376"/>
                </a:lnTo>
                <a:lnTo>
                  <a:pt x="70" y="372"/>
                </a:lnTo>
                <a:lnTo>
                  <a:pt x="68" y="376"/>
                </a:lnTo>
                <a:lnTo>
                  <a:pt x="72" y="382"/>
                </a:lnTo>
                <a:lnTo>
                  <a:pt x="68" y="390"/>
                </a:lnTo>
                <a:lnTo>
                  <a:pt x="60" y="388"/>
                </a:lnTo>
                <a:lnTo>
                  <a:pt x="60" y="390"/>
                </a:lnTo>
                <a:lnTo>
                  <a:pt x="54" y="400"/>
                </a:lnTo>
                <a:lnTo>
                  <a:pt x="42" y="412"/>
                </a:lnTo>
                <a:lnTo>
                  <a:pt x="40" y="408"/>
                </a:lnTo>
                <a:lnTo>
                  <a:pt x="36" y="414"/>
                </a:lnTo>
                <a:lnTo>
                  <a:pt x="32" y="416"/>
                </a:lnTo>
                <a:lnTo>
                  <a:pt x="28" y="414"/>
                </a:lnTo>
                <a:lnTo>
                  <a:pt x="30" y="412"/>
                </a:lnTo>
                <a:lnTo>
                  <a:pt x="26" y="412"/>
                </a:lnTo>
                <a:lnTo>
                  <a:pt x="26" y="414"/>
                </a:lnTo>
                <a:lnTo>
                  <a:pt x="22" y="414"/>
                </a:lnTo>
                <a:lnTo>
                  <a:pt x="22" y="406"/>
                </a:lnTo>
                <a:lnTo>
                  <a:pt x="20" y="410"/>
                </a:lnTo>
                <a:lnTo>
                  <a:pt x="18" y="410"/>
                </a:lnTo>
                <a:lnTo>
                  <a:pt x="6" y="398"/>
                </a:lnTo>
                <a:lnTo>
                  <a:pt x="8" y="390"/>
                </a:lnTo>
                <a:lnTo>
                  <a:pt x="12" y="392"/>
                </a:lnTo>
                <a:lnTo>
                  <a:pt x="12" y="390"/>
                </a:lnTo>
                <a:lnTo>
                  <a:pt x="16" y="384"/>
                </a:lnTo>
                <a:lnTo>
                  <a:pt x="16" y="382"/>
                </a:lnTo>
                <a:lnTo>
                  <a:pt x="14" y="382"/>
                </a:lnTo>
                <a:lnTo>
                  <a:pt x="18" y="378"/>
                </a:lnTo>
                <a:lnTo>
                  <a:pt x="4" y="382"/>
                </a:lnTo>
                <a:lnTo>
                  <a:pt x="2" y="378"/>
                </a:lnTo>
                <a:lnTo>
                  <a:pt x="6" y="374"/>
                </a:lnTo>
                <a:lnTo>
                  <a:pt x="12" y="374"/>
                </a:lnTo>
                <a:lnTo>
                  <a:pt x="18" y="368"/>
                </a:lnTo>
                <a:lnTo>
                  <a:pt x="10" y="368"/>
                </a:lnTo>
                <a:lnTo>
                  <a:pt x="16" y="360"/>
                </a:lnTo>
                <a:lnTo>
                  <a:pt x="16" y="358"/>
                </a:lnTo>
                <a:lnTo>
                  <a:pt x="20" y="352"/>
                </a:lnTo>
                <a:lnTo>
                  <a:pt x="22" y="356"/>
                </a:lnTo>
                <a:lnTo>
                  <a:pt x="22" y="352"/>
                </a:lnTo>
                <a:lnTo>
                  <a:pt x="26" y="350"/>
                </a:lnTo>
                <a:lnTo>
                  <a:pt x="20" y="348"/>
                </a:lnTo>
                <a:lnTo>
                  <a:pt x="18" y="350"/>
                </a:lnTo>
                <a:lnTo>
                  <a:pt x="10" y="362"/>
                </a:lnTo>
                <a:lnTo>
                  <a:pt x="10" y="36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104"/>
          <p:cNvSpPr/>
          <p:nvPr/>
        </p:nvSpPr>
        <p:spPr>
          <a:xfrm>
            <a:off x="5184709" y="3406757"/>
            <a:ext cx="78986" cy="56571"/>
          </a:xfrm>
          <a:custGeom>
            <a:rect b="b" l="l" r="r" t="t"/>
            <a:pathLst>
              <a:path extrusionOk="0" h="52" w="70">
                <a:moveTo>
                  <a:pt x="54" y="52"/>
                </a:moveTo>
                <a:lnTo>
                  <a:pt x="44" y="50"/>
                </a:lnTo>
                <a:lnTo>
                  <a:pt x="34" y="50"/>
                </a:lnTo>
                <a:lnTo>
                  <a:pt x="24" y="48"/>
                </a:lnTo>
                <a:lnTo>
                  <a:pt x="12" y="46"/>
                </a:lnTo>
                <a:lnTo>
                  <a:pt x="8" y="34"/>
                </a:lnTo>
                <a:lnTo>
                  <a:pt x="0" y="26"/>
                </a:lnTo>
                <a:lnTo>
                  <a:pt x="0" y="24"/>
                </a:lnTo>
                <a:lnTo>
                  <a:pt x="4" y="20"/>
                </a:lnTo>
                <a:lnTo>
                  <a:pt x="4" y="26"/>
                </a:lnTo>
                <a:lnTo>
                  <a:pt x="8" y="26"/>
                </a:lnTo>
                <a:lnTo>
                  <a:pt x="10" y="30"/>
                </a:lnTo>
                <a:lnTo>
                  <a:pt x="18" y="30"/>
                </a:lnTo>
                <a:lnTo>
                  <a:pt x="22" y="28"/>
                </a:lnTo>
                <a:lnTo>
                  <a:pt x="40" y="30"/>
                </a:lnTo>
                <a:lnTo>
                  <a:pt x="46" y="26"/>
                </a:lnTo>
                <a:lnTo>
                  <a:pt x="44" y="24"/>
                </a:lnTo>
                <a:lnTo>
                  <a:pt x="48" y="24"/>
                </a:lnTo>
                <a:lnTo>
                  <a:pt x="48" y="20"/>
                </a:lnTo>
                <a:lnTo>
                  <a:pt x="58" y="12"/>
                </a:lnTo>
                <a:lnTo>
                  <a:pt x="66" y="0"/>
                </a:lnTo>
                <a:lnTo>
                  <a:pt x="68" y="6"/>
                </a:lnTo>
                <a:lnTo>
                  <a:pt x="70" y="6"/>
                </a:lnTo>
                <a:lnTo>
                  <a:pt x="70" y="18"/>
                </a:lnTo>
                <a:lnTo>
                  <a:pt x="66" y="18"/>
                </a:lnTo>
                <a:lnTo>
                  <a:pt x="62" y="18"/>
                </a:lnTo>
                <a:lnTo>
                  <a:pt x="64" y="24"/>
                </a:lnTo>
                <a:lnTo>
                  <a:pt x="66" y="30"/>
                </a:lnTo>
                <a:lnTo>
                  <a:pt x="58" y="32"/>
                </a:lnTo>
                <a:lnTo>
                  <a:pt x="58" y="42"/>
                </a:lnTo>
                <a:lnTo>
                  <a:pt x="56" y="50"/>
                </a:lnTo>
                <a:lnTo>
                  <a:pt x="54" y="52"/>
                </a:lnTo>
                <a:lnTo>
                  <a:pt x="54" y="5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104"/>
          <p:cNvSpPr/>
          <p:nvPr/>
        </p:nvSpPr>
        <p:spPr>
          <a:xfrm>
            <a:off x="5198249" y="3426339"/>
            <a:ext cx="119608" cy="128372"/>
          </a:xfrm>
          <a:custGeom>
            <a:rect b="b" l="l" r="r" t="t"/>
            <a:pathLst>
              <a:path extrusionOk="0" h="118" w="106">
                <a:moveTo>
                  <a:pt x="50" y="42"/>
                </a:moveTo>
                <a:lnTo>
                  <a:pt x="48" y="50"/>
                </a:lnTo>
                <a:lnTo>
                  <a:pt x="46" y="56"/>
                </a:lnTo>
                <a:lnTo>
                  <a:pt x="44" y="64"/>
                </a:lnTo>
                <a:lnTo>
                  <a:pt x="42" y="70"/>
                </a:lnTo>
                <a:lnTo>
                  <a:pt x="32" y="74"/>
                </a:lnTo>
                <a:lnTo>
                  <a:pt x="22" y="78"/>
                </a:lnTo>
                <a:lnTo>
                  <a:pt x="10" y="80"/>
                </a:lnTo>
                <a:lnTo>
                  <a:pt x="0" y="84"/>
                </a:lnTo>
                <a:lnTo>
                  <a:pt x="8" y="102"/>
                </a:lnTo>
                <a:lnTo>
                  <a:pt x="14" y="118"/>
                </a:lnTo>
                <a:lnTo>
                  <a:pt x="30" y="112"/>
                </a:lnTo>
                <a:lnTo>
                  <a:pt x="40" y="114"/>
                </a:lnTo>
                <a:lnTo>
                  <a:pt x="44" y="110"/>
                </a:lnTo>
                <a:lnTo>
                  <a:pt x="44" y="106"/>
                </a:lnTo>
                <a:lnTo>
                  <a:pt x="48" y="102"/>
                </a:lnTo>
                <a:lnTo>
                  <a:pt x="60" y="98"/>
                </a:lnTo>
                <a:lnTo>
                  <a:pt x="64" y="88"/>
                </a:lnTo>
                <a:lnTo>
                  <a:pt x="70" y="84"/>
                </a:lnTo>
                <a:lnTo>
                  <a:pt x="78" y="84"/>
                </a:lnTo>
                <a:lnTo>
                  <a:pt x="78" y="70"/>
                </a:lnTo>
                <a:lnTo>
                  <a:pt x="80" y="64"/>
                </a:lnTo>
                <a:lnTo>
                  <a:pt x="84" y="62"/>
                </a:lnTo>
                <a:lnTo>
                  <a:pt x="86" y="64"/>
                </a:lnTo>
                <a:lnTo>
                  <a:pt x="88" y="64"/>
                </a:lnTo>
                <a:lnTo>
                  <a:pt x="92" y="56"/>
                </a:lnTo>
                <a:lnTo>
                  <a:pt x="102" y="44"/>
                </a:lnTo>
                <a:lnTo>
                  <a:pt x="106" y="36"/>
                </a:lnTo>
                <a:lnTo>
                  <a:pt x="98" y="30"/>
                </a:lnTo>
                <a:lnTo>
                  <a:pt x="90" y="20"/>
                </a:lnTo>
                <a:lnTo>
                  <a:pt x="76" y="16"/>
                </a:lnTo>
                <a:lnTo>
                  <a:pt x="66" y="10"/>
                </a:lnTo>
                <a:lnTo>
                  <a:pt x="60" y="4"/>
                </a:lnTo>
                <a:lnTo>
                  <a:pt x="58" y="0"/>
                </a:lnTo>
                <a:lnTo>
                  <a:pt x="54" y="0"/>
                </a:lnTo>
                <a:lnTo>
                  <a:pt x="50" y="0"/>
                </a:lnTo>
                <a:lnTo>
                  <a:pt x="52" y="6"/>
                </a:lnTo>
                <a:lnTo>
                  <a:pt x="54" y="12"/>
                </a:lnTo>
                <a:lnTo>
                  <a:pt x="46" y="14"/>
                </a:lnTo>
                <a:lnTo>
                  <a:pt x="46" y="24"/>
                </a:lnTo>
                <a:lnTo>
                  <a:pt x="44" y="32"/>
                </a:lnTo>
                <a:lnTo>
                  <a:pt x="50" y="42"/>
                </a:lnTo>
                <a:lnTo>
                  <a:pt x="50" y="4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104"/>
          <p:cNvSpPr/>
          <p:nvPr/>
        </p:nvSpPr>
        <p:spPr>
          <a:xfrm>
            <a:off x="5058330" y="3517723"/>
            <a:ext cx="155716" cy="95735"/>
          </a:xfrm>
          <a:custGeom>
            <a:rect b="b" l="l" r="r" t="t"/>
            <a:pathLst>
              <a:path extrusionOk="0" h="88" w="138">
                <a:moveTo>
                  <a:pt x="124" y="0"/>
                </a:moveTo>
                <a:lnTo>
                  <a:pt x="114" y="2"/>
                </a:lnTo>
                <a:lnTo>
                  <a:pt x="104" y="6"/>
                </a:lnTo>
                <a:lnTo>
                  <a:pt x="92" y="8"/>
                </a:lnTo>
                <a:lnTo>
                  <a:pt x="82" y="10"/>
                </a:lnTo>
                <a:lnTo>
                  <a:pt x="74" y="20"/>
                </a:lnTo>
                <a:lnTo>
                  <a:pt x="66" y="30"/>
                </a:lnTo>
                <a:lnTo>
                  <a:pt x="56" y="38"/>
                </a:lnTo>
                <a:lnTo>
                  <a:pt x="48" y="48"/>
                </a:lnTo>
                <a:lnTo>
                  <a:pt x="48" y="32"/>
                </a:lnTo>
                <a:lnTo>
                  <a:pt x="36" y="28"/>
                </a:lnTo>
                <a:lnTo>
                  <a:pt x="24" y="24"/>
                </a:lnTo>
                <a:lnTo>
                  <a:pt x="10" y="28"/>
                </a:lnTo>
                <a:lnTo>
                  <a:pt x="4" y="32"/>
                </a:lnTo>
                <a:lnTo>
                  <a:pt x="4" y="36"/>
                </a:lnTo>
                <a:lnTo>
                  <a:pt x="0" y="36"/>
                </a:lnTo>
                <a:lnTo>
                  <a:pt x="2" y="44"/>
                </a:lnTo>
                <a:lnTo>
                  <a:pt x="0" y="46"/>
                </a:lnTo>
                <a:lnTo>
                  <a:pt x="0" y="52"/>
                </a:lnTo>
                <a:lnTo>
                  <a:pt x="0" y="52"/>
                </a:lnTo>
                <a:lnTo>
                  <a:pt x="2" y="56"/>
                </a:lnTo>
                <a:lnTo>
                  <a:pt x="6" y="70"/>
                </a:lnTo>
                <a:lnTo>
                  <a:pt x="8" y="72"/>
                </a:lnTo>
                <a:lnTo>
                  <a:pt x="8" y="82"/>
                </a:lnTo>
                <a:lnTo>
                  <a:pt x="12" y="88"/>
                </a:lnTo>
                <a:lnTo>
                  <a:pt x="16" y="88"/>
                </a:lnTo>
                <a:lnTo>
                  <a:pt x="30" y="88"/>
                </a:lnTo>
                <a:lnTo>
                  <a:pt x="38" y="84"/>
                </a:lnTo>
                <a:lnTo>
                  <a:pt x="42" y="78"/>
                </a:lnTo>
                <a:lnTo>
                  <a:pt x="56" y="78"/>
                </a:lnTo>
                <a:lnTo>
                  <a:pt x="62" y="76"/>
                </a:lnTo>
                <a:lnTo>
                  <a:pt x="70" y="72"/>
                </a:lnTo>
                <a:lnTo>
                  <a:pt x="78" y="70"/>
                </a:lnTo>
                <a:lnTo>
                  <a:pt x="82" y="70"/>
                </a:lnTo>
                <a:lnTo>
                  <a:pt x="86" y="64"/>
                </a:lnTo>
                <a:lnTo>
                  <a:pt x="92" y="60"/>
                </a:lnTo>
                <a:lnTo>
                  <a:pt x="116" y="54"/>
                </a:lnTo>
                <a:lnTo>
                  <a:pt x="120" y="50"/>
                </a:lnTo>
                <a:lnTo>
                  <a:pt x="128" y="48"/>
                </a:lnTo>
                <a:lnTo>
                  <a:pt x="128" y="44"/>
                </a:lnTo>
                <a:lnTo>
                  <a:pt x="130" y="40"/>
                </a:lnTo>
                <a:lnTo>
                  <a:pt x="138" y="34"/>
                </a:lnTo>
                <a:lnTo>
                  <a:pt x="132" y="18"/>
                </a:lnTo>
                <a:lnTo>
                  <a:pt x="124" y="0"/>
                </a:lnTo>
                <a:lnTo>
                  <a:pt x="12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104"/>
          <p:cNvSpPr/>
          <p:nvPr/>
        </p:nvSpPr>
        <p:spPr>
          <a:xfrm>
            <a:off x="4866505" y="3948528"/>
            <a:ext cx="162487" cy="252391"/>
          </a:xfrm>
          <a:custGeom>
            <a:rect b="b" l="l" r="r" t="t"/>
            <a:pathLst>
              <a:path extrusionOk="0" h="232" w="144">
                <a:moveTo>
                  <a:pt x="66" y="44"/>
                </a:moveTo>
                <a:lnTo>
                  <a:pt x="64" y="28"/>
                </a:lnTo>
                <a:lnTo>
                  <a:pt x="68" y="16"/>
                </a:lnTo>
                <a:lnTo>
                  <a:pt x="78" y="16"/>
                </a:lnTo>
                <a:lnTo>
                  <a:pt x="82" y="16"/>
                </a:lnTo>
                <a:lnTo>
                  <a:pt x="86" y="18"/>
                </a:lnTo>
                <a:lnTo>
                  <a:pt x="94" y="16"/>
                </a:lnTo>
                <a:lnTo>
                  <a:pt x="104" y="16"/>
                </a:lnTo>
                <a:lnTo>
                  <a:pt x="108" y="14"/>
                </a:lnTo>
                <a:lnTo>
                  <a:pt x="112" y="12"/>
                </a:lnTo>
                <a:lnTo>
                  <a:pt x="116" y="14"/>
                </a:lnTo>
                <a:lnTo>
                  <a:pt x="120" y="14"/>
                </a:lnTo>
                <a:lnTo>
                  <a:pt x="134" y="8"/>
                </a:lnTo>
                <a:lnTo>
                  <a:pt x="140" y="4"/>
                </a:lnTo>
                <a:lnTo>
                  <a:pt x="142" y="0"/>
                </a:lnTo>
                <a:lnTo>
                  <a:pt x="142" y="4"/>
                </a:lnTo>
                <a:lnTo>
                  <a:pt x="144" y="4"/>
                </a:lnTo>
                <a:lnTo>
                  <a:pt x="144" y="10"/>
                </a:lnTo>
                <a:lnTo>
                  <a:pt x="138" y="20"/>
                </a:lnTo>
                <a:lnTo>
                  <a:pt x="140" y="34"/>
                </a:lnTo>
                <a:lnTo>
                  <a:pt x="138" y="34"/>
                </a:lnTo>
                <a:lnTo>
                  <a:pt x="140" y="38"/>
                </a:lnTo>
                <a:lnTo>
                  <a:pt x="140" y="52"/>
                </a:lnTo>
                <a:lnTo>
                  <a:pt x="142" y="52"/>
                </a:lnTo>
                <a:lnTo>
                  <a:pt x="142" y="54"/>
                </a:lnTo>
                <a:lnTo>
                  <a:pt x="142" y="56"/>
                </a:lnTo>
                <a:lnTo>
                  <a:pt x="144" y="58"/>
                </a:lnTo>
                <a:lnTo>
                  <a:pt x="144" y="60"/>
                </a:lnTo>
                <a:lnTo>
                  <a:pt x="140" y="66"/>
                </a:lnTo>
                <a:lnTo>
                  <a:pt x="140" y="68"/>
                </a:lnTo>
                <a:lnTo>
                  <a:pt x="140" y="72"/>
                </a:lnTo>
                <a:lnTo>
                  <a:pt x="134" y="80"/>
                </a:lnTo>
                <a:lnTo>
                  <a:pt x="130" y="82"/>
                </a:lnTo>
                <a:lnTo>
                  <a:pt x="130" y="82"/>
                </a:lnTo>
                <a:lnTo>
                  <a:pt x="130" y="84"/>
                </a:lnTo>
                <a:lnTo>
                  <a:pt x="122" y="90"/>
                </a:lnTo>
                <a:lnTo>
                  <a:pt x="120" y="92"/>
                </a:lnTo>
                <a:lnTo>
                  <a:pt x="110" y="94"/>
                </a:lnTo>
                <a:lnTo>
                  <a:pt x="100" y="100"/>
                </a:lnTo>
                <a:lnTo>
                  <a:pt x="92" y="106"/>
                </a:lnTo>
                <a:lnTo>
                  <a:pt x="92" y="108"/>
                </a:lnTo>
                <a:lnTo>
                  <a:pt x="88" y="110"/>
                </a:lnTo>
                <a:lnTo>
                  <a:pt x="90" y="110"/>
                </a:lnTo>
                <a:lnTo>
                  <a:pt x="84" y="118"/>
                </a:lnTo>
                <a:lnTo>
                  <a:pt x="82" y="118"/>
                </a:lnTo>
                <a:lnTo>
                  <a:pt x="82" y="116"/>
                </a:lnTo>
                <a:lnTo>
                  <a:pt x="80" y="118"/>
                </a:lnTo>
                <a:lnTo>
                  <a:pt x="66" y="132"/>
                </a:lnTo>
                <a:lnTo>
                  <a:pt x="62" y="132"/>
                </a:lnTo>
                <a:lnTo>
                  <a:pt x="62" y="142"/>
                </a:lnTo>
                <a:lnTo>
                  <a:pt x="66" y="146"/>
                </a:lnTo>
                <a:lnTo>
                  <a:pt x="66" y="148"/>
                </a:lnTo>
                <a:lnTo>
                  <a:pt x="72" y="166"/>
                </a:lnTo>
                <a:lnTo>
                  <a:pt x="72" y="164"/>
                </a:lnTo>
                <a:lnTo>
                  <a:pt x="74" y="166"/>
                </a:lnTo>
                <a:lnTo>
                  <a:pt x="72" y="180"/>
                </a:lnTo>
                <a:lnTo>
                  <a:pt x="70" y="192"/>
                </a:lnTo>
                <a:lnTo>
                  <a:pt x="70" y="194"/>
                </a:lnTo>
                <a:lnTo>
                  <a:pt x="72" y="190"/>
                </a:lnTo>
                <a:lnTo>
                  <a:pt x="72" y="194"/>
                </a:lnTo>
                <a:lnTo>
                  <a:pt x="68" y="200"/>
                </a:lnTo>
                <a:lnTo>
                  <a:pt x="64" y="204"/>
                </a:lnTo>
                <a:lnTo>
                  <a:pt x="48" y="208"/>
                </a:lnTo>
                <a:lnTo>
                  <a:pt x="38" y="214"/>
                </a:lnTo>
                <a:lnTo>
                  <a:pt x="34" y="220"/>
                </a:lnTo>
                <a:lnTo>
                  <a:pt x="36" y="224"/>
                </a:lnTo>
                <a:lnTo>
                  <a:pt x="38" y="222"/>
                </a:lnTo>
                <a:lnTo>
                  <a:pt x="38" y="232"/>
                </a:lnTo>
                <a:lnTo>
                  <a:pt x="28" y="232"/>
                </a:lnTo>
                <a:lnTo>
                  <a:pt x="28" y="218"/>
                </a:lnTo>
                <a:lnTo>
                  <a:pt x="26" y="194"/>
                </a:lnTo>
                <a:lnTo>
                  <a:pt x="22" y="170"/>
                </a:lnTo>
                <a:lnTo>
                  <a:pt x="22" y="164"/>
                </a:lnTo>
                <a:lnTo>
                  <a:pt x="28" y="158"/>
                </a:lnTo>
                <a:lnTo>
                  <a:pt x="38" y="134"/>
                </a:lnTo>
                <a:lnTo>
                  <a:pt x="36" y="120"/>
                </a:lnTo>
                <a:lnTo>
                  <a:pt x="40" y="108"/>
                </a:lnTo>
                <a:lnTo>
                  <a:pt x="40" y="98"/>
                </a:lnTo>
                <a:lnTo>
                  <a:pt x="38" y="86"/>
                </a:lnTo>
                <a:lnTo>
                  <a:pt x="36" y="84"/>
                </a:lnTo>
                <a:lnTo>
                  <a:pt x="18" y="78"/>
                </a:lnTo>
                <a:lnTo>
                  <a:pt x="4" y="76"/>
                </a:lnTo>
                <a:lnTo>
                  <a:pt x="4" y="72"/>
                </a:lnTo>
                <a:lnTo>
                  <a:pt x="0" y="64"/>
                </a:lnTo>
                <a:lnTo>
                  <a:pt x="10" y="62"/>
                </a:lnTo>
                <a:lnTo>
                  <a:pt x="22" y="58"/>
                </a:lnTo>
                <a:lnTo>
                  <a:pt x="34" y="54"/>
                </a:lnTo>
                <a:lnTo>
                  <a:pt x="42" y="50"/>
                </a:lnTo>
                <a:lnTo>
                  <a:pt x="50" y="58"/>
                </a:lnTo>
                <a:lnTo>
                  <a:pt x="60" y="56"/>
                </a:lnTo>
                <a:lnTo>
                  <a:pt x="62" y="58"/>
                </a:lnTo>
                <a:lnTo>
                  <a:pt x="62" y="68"/>
                </a:lnTo>
                <a:lnTo>
                  <a:pt x="58" y="76"/>
                </a:lnTo>
                <a:lnTo>
                  <a:pt x="60" y="82"/>
                </a:lnTo>
                <a:lnTo>
                  <a:pt x="70" y="90"/>
                </a:lnTo>
                <a:lnTo>
                  <a:pt x="68" y="92"/>
                </a:lnTo>
                <a:lnTo>
                  <a:pt x="72" y="92"/>
                </a:lnTo>
                <a:lnTo>
                  <a:pt x="72" y="88"/>
                </a:lnTo>
                <a:lnTo>
                  <a:pt x="70" y="84"/>
                </a:lnTo>
                <a:lnTo>
                  <a:pt x="72" y="82"/>
                </a:lnTo>
                <a:lnTo>
                  <a:pt x="78" y="78"/>
                </a:lnTo>
                <a:lnTo>
                  <a:pt x="80" y="70"/>
                </a:lnTo>
                <a:lnTo>
                  <a:pt x="78" y="66"/>
                </a:lnTo>
                <a:lnTo>
                  <a:pt x="80" y="62"/>
                </a:lnTo>
                <a:lnTo>
                  <a:pt x="78" y="58"/>
                </a:lnTo>
                <a:lnTo>
                  <a:pt x="66" y="44"/>
                </a:lnTo>
                <a:lnTo>
                  <a:pt x="66" y="4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104"/>
          <p:cNvSpPr/>
          <p:nvPr/>
        </p:nvSpPr>
        <p:spPr>
          <a:xfrm>
            <a:off x="4909384" y="3935475"/>
            <a:ext cx="47392" cy="113141"/>
          </a:xfrm>
          <a:custGeom>
            <a:rect b="b" l="l" r="r" t="t"/>
            <a:pathLst>
              <a:path extrusionOk="0" h="104" w="42">
                <a:moveTo>
                  <a:pt x="28" y="56"/>
                </a:moveTo>
                <a:lnTo>
                  <a:pt x="28" y="58"/>
                </a:lnTo>
                <a:lnTo>
                  <a:pt x="30" y="60"/>
                </a:lnTo>
                <a:lnTo>
                  <a:pt x="32" y="68"/>
                </a:lnTo>
                <a:lnTo>
                  <a:pt x="28" y="64"/>
                </a:lnTo>
                <a:lnTo>
                  <a:pt x="26" y="66"/>
                </a:lnTo>
                <a:lnTo>
                  <a:pt x="24" y="64"/>
                </a:lnTo>
                <a:lnTo>
                  <a:pt x="24" y="58"/>
                </a:lnTo>
                <a:lnTo>
                  <a:pt x="22" y="56"/>
                </a:lnTo>
                <a:lnTo>
                  <a:pt x="20" y="46"/>
                </a:lnTo>
                <a:lnTo>
                  <a:pt x="16" y="40"/>
                </a:lnTo>
                <a:lnTo>
                  <a:pt x="20" y="30"/>
                </a:lnTo>
                <a:lnTo>
                  <a:pt x="20" y="14"/>
                </a:lnTo>
                <a:lnTo>
                  <a:pt x="14" y="8"/>
                </a:lnTo>
                <a:lnTo>
                  <a:pt x="16" y="4"/>
                </a:lnTo>
                <a:lnTo>
                  <a:pt x="14" y="2"/>
                </a:lnTo>
                <a:lnTo>
                  <a:pt x="10" y="2"/>
                </a:lnTo>
                <a:lnTo>
                  <a:pt x="2" y="0"/>
                </a:lnTo>
                <a:lnTo>
                  <a:pt x="4" y="2"/>
                </a:lnTo>
                <a:lnTo>
                  <a:pt x="6" y="2"/>
                </a:lnTo>
                <a:lnTo>
                  <a:pt x="8" y="4"/>
                </a:lnTo>
                <a:lnTo>
                  <a:pt x="12" y="16"/>
                </a:lnTo>
                <a:lnTo>
                  <a:pt x="8" y="20"/>
                </a:lnTo>
                <a:lnTo>
                  <a:pt x="6" y="28"/>
                </a:lnTo>
                <a:lnTo>
                  <a:pt x="6" y="38"/>
                </a:lnTo>
                <a:lnTo>
                  <a:pt x="10" y="42"/>
                </a:lnTo>
                <a:lnTo>
                  <a:pt x="4" y="44"/>
                </a:lnTo>
                <a:lnTo>
                  <a:pt x="2" y="52"/>
                </a:lnTo>
                <a:lnTo>
                  <a:pt x="0" y="58"/>
                </a:lnTo>
                <a:lnTo>
                  <a:pt x="2" y="62"/>
                </a:lnTo>
                <a:lnTo>
                  <a:pt x="4" y="62"/>
                </a:lnTo>
                <a:lnTo>
                  <a:pt x="12" y="70"/>
                </a:lnTo>
                <a:lnTo>
                  <a:pt x="22" y="68"/>
                </a:lnTo>
                <a:lnTo>
                  <a:pt x="24" y="70"/>
                </a:lnTo>
                <a:lnTo>
                  <a:pt x="24" y="80"/>
                </a:lnTo>
                <a:lnTo>
                  <a:pt x="20" y="88"/>
                </a:lnTo>
                <a:lnTo>
                  <a:pt x="22" y="94"/>
                </a:lnTo>
                <a:lnTo>
                  <a:pt x="32" y="102"/>
                </a:lnTo>
                <a:lnTo>
                  <a:pt x="30" y="104"/>
                </a:lnTo>
                <a:lnTo>
                  <a:pt x="34" y="104"/>
                </a:lnTo>
                <a:lnTo>
                  <a:pt x="34" y="100"/>
                </a:lnTo>
                <a:lnTo>
                  <a:pt x="32" y="96"/>
                </a:lnTo>
                <a:lnTo>
                  <a:pt x="34" y="94"/>
                </a:lnTo>
                <a:lnTo>
                  <a:pt x="40" y="90"/>
                </a:lnTo>
                <a:lnTo>
                  <a:pt x="42" y="82"/>
                </a:lnTo>
                <a:lnTo>
                  <a:pt x="40" y="78"/>
                </a:lnTo>
                <a:lnTo>
                  <a:pt x="42" y="74"/>
                </a:lnTo>
                <a:lnTo>
                  <a:pt x="40" y="70"/>
                </a:lnTo>
                <a:lnTo>
                  <a:pt x="28" y="56"/>
                </a:lnTo>
                <a:lnTo>
                  <a:pt x="28" y="5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104"/>
          <p:cNvSpPr/>
          <p:nvPr/>
        </p:nvSpPr>
        <p:spPr>
          <a:xfrm>
            <a:off x="4861992" y="3811455"/>
            <a:ext cx="164743" cy="156657"/>
          </a:xfrm>
          <a:custGeom>
            <a:rect b="b" l="l" r="r" t="t"/>
            <a:pathLst>
              <a:path extrusionOk="0" h="144" w="146">
                <a:moveTo>
                  <a:pt x="20" y="102"/>
                </a:moveTo>
                <a:lnTo>
                  <a:pt x="12" y="86"/>
                </a:lnTo>
                <a:lnTo>
                  <a:pt x="12" y="80"/>
                </a:lnTo>
                <a:lnTo>
                  <a:pt x="8" y="76"/>
                </a:lnTo>
                <a:lnTo>
                  <a:pt x="2" y="74"/>
                </a:lnTo>
                <a:lnTo>
                  <a:pt x="2" y="70"/>
                </a:lnTo>
                <a:lnTo>
                  <a:pt x="4" y="66"/>
                </a:lnTo>
                <a:lnTo>
                  <a:pt x="2" y="56"/>
                </a:lnTo>
                <a:lnTo>
                  <a:pt x="0" y="54"/>
                </a:lnTo>
                <a:lnTo>
                  <a:pt x="0" y="46"/>
                </a:lnTo>
                <a:lnTo>
                  <a:pt x="8" y="44"/>
                </a:lnTo>
                <a:lnTo>
                  <a:pt x="16" y="30"/>
                </a:lnTo>
                <a:lnTo>
                  <a:pt x="16" y="26"/>
                </a:lnTo>
                <a:lnTo>
                  <a:pt x="12" y="24"/>
                </a:lnTo>
                <a:lnTo>
                  <a:pt x="14" y="20"/>
                </a:lnTo>
                <a:lnTo>
                  <a:pt x="18" y="14"/>
                </a:lnTo>
                <a:lnTo>
                  <a:pt x="12" y="2"/>
                </a:lnTo>
                <a:lnTo>
                  <a:pt x="30" y="0"/>
                </a:lnTo>
                <a:lnTo>
                  <a:pt x="30" y="2"/>
                </a:lnTo>
                <a:lnTo>
                  <a:pt x="30" y="6"/>
                </a:lnTo>
                <a:lnTo>
                  <a:pt x="28" y="10"/>
                </a:lnTo>
                <a:lnTo>
                  <a:pt x="28" y="16"/>
                </a:lnTo>
                <a:lnTo>
                  <a:pt x="30" y="20"/>
                </a:lnTo>
                <a:lnTo>
                  <a:pt x="28" y="22"/>
                </a:lnTo>
                <a:lnTo>
                  <a:pt x="30" y="24"/>
                </a:lnTo>
                <a:lnTo>
                  <a:pt x="32" y="24"/>
                </a:lnTo>
                <a:lnTo>
                  <a:pt x="32" y="22"/>
                </a:lnTo>
                <a:lnTo>
                  <a:pt x="34" y="22"/>
                </a:lnTo>
                <a:lnTo>
                  <a:pt x="34" y="20"/>
                </a:lnTo>
                <a:lnTo>
                  <a:pt x="36" y="18"/>
                </a:lnTo>
                <a:lnTo>
                  <a:pt x="36" y="18"/>
                </a:lnTo>
                <a:lnTo>
                  <a:pt x="38" y="22"/>
                </a:lnTo>
                <a:lnTo>
                  <a:pt x="40" y="22"/>
                </a:lnTo>
                <a:lnTo>
                  <a:pt x="42" y="22"/>
                </a:lnTo>
                <a:lnTo>
                  <a:pt x="42" y="22"/>
                </a:lnTo>
                <a:lnTo>
                  <a:pt x="44" y="26"/>
                </a:lnTo>
                <a:lnTo>
                  <a:pt x="46" y="26"/>
                </a:lnTo>
                <a:lnTo>
                  <a:pt x="44" y="24"/>
                </a:lnTo>
                <a:lnTo>
                  <a:pt x="46" y="22"/>
                </a:lnTo>
                <a:lnTo>
                  <a:pt x="46" y="20"/>
                </a:lnTo>
                <a:lnTo>
                  <a:pt x="50" y="20"/>
                </a:lnTo>
                <a:lnTo>
                  <a:pt x="50" y="20"/>
                </a:lnTo>
                <a:lnTo>
                  <a:pt x="52" y="20"/>
                </a:lnTo>
                <a:lnTo>
                  <a:pt x="56" y="18"/>
                </a:lnTo>
                <a:lnTo>
                  <a:pt x="56" y="18"/>
                </a:lnTo>
                <a:lnTo>
                  <a:pt x="54" y="16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52" y="14"/>
                </a:lnTo>
                <a:lnTo>
                  <a:pt x="52" y="12"/>
                </a:lnTo>
                <a:lnTo>
                  <a:pt x="52" y="12"/>
                </a:lnTo>
                <a:lnTo>
                  <a:pt x="54" y="12"/>
                </a:lnTo>
                <a:lnTo>
                  <a:pt x="54" y="10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8" y="6"/>
                </a:lnTo>
                <a:lnTo>
                  <a:pt x="58" y="6"/>
                </a:lnTo>
                <a:lnTo>
                  <a:pt x="58" y="4"/>
                </a:lnTo>
                <a:lnTo>
                  <a:pt x="58" y="4"/>
                </a:lnTo>
                <a:lnTo>
                  <a:pt x="58" y="2"/>
                </a:lnTo>
                <a:lnTo>
                  <a:pt x="62" y="0"/>
                </a:lnTo>
                <a:lnTo>
                  <a:pt x="62" y="0"/>
                </a:lnTo>
                <a:lnTo>
                  <a:pt x="108" y="28"/>
                </a:lnTo>
                <a:lnTo>
                  <a:pt x="112" y="38"/>
                </a:lnTo>
                <a:lnTo>
                  <a:pt x="130" y="50"/>
                </a:lnTo>
                <a:lnTo>
                  <a:pt x="124" y="68"/>
                </a:lnTo>
                <a:lnTo>
                  <a:pt x="124" y="72"/>
                </a:lnTo>
                <a:lnTo>
                  <a:pt x="134" y="82"/>
                </a:lnTo>
                <a:lnTo>
                  <a:pt x="130" y="90"/>
                </a:lnTo>
                <a:lnTo>
                  <a:pt x="132" y="94"/>
                </a:lnTo>
                <a:lnTo>
                  <a:pt x="132" y="96"/>
                </a:lnTo>
                <a:lnTo>
                  <a:pt x="130" y="96"/>
                </a:lnTo>
                <a:lnTo>
                  <a:pt x="130" y="98"/>
                </a:lnTo>
                <a:lnTo>
                  <a:pt x="132" y="106"/>
                </a:lnTo>
                <a:lnTo>
                  <a:pt x="132" y="106"/>
                </a:lnTo>
                <a:lnTo>
                  <a:pt x="134" y="112"/>
                </a:lnTo>
                <a:lnTo>
                  <a:pt x="138" y="122"/>
                </a:lnTo>
                <a:lnTo>
                  <a:pt x="146" y="126"/>
                </a:lnTo>
                <a:lnTo>
                  <a:pt x="144" y="130"/>
                </a:lnTo>
                <a:lnTo>
                  <a:pt x="138" y="134"/>
                </a:lnTo>
                <a:lnTo>
                  <a:pt x="124" y="140"/>
                </a:lnTo>
                <a:lnTo>
                  <a:pt x="120" y="140"/>
                </a:lnTo>
                <a:lnTo>
                  <a:pt x="116" y="138"/>
                </a:lnTo>
                <a:lnTo>
                  <a:pt x="112" y="140"/>
                </a:lnTo>
                <a:lnTo>
                  <a:pt x="108" y="142"/>
                </a:lnTo>
                <a:lnTo>
                  <a:pt x="98" y="142"/>
                </a:lnTo>
                <a:lnTo>
                  <a:pt x="90" y="144"/>
                </a:lnTo>
                <a:lnTo>
                  <a:pt x="86" y="142"/>
                </a:lnTo>
                <a:lnTo>
                  <a:pt x="82" y="142"/>
                </a:lnTo>
                <a:lnTo>
                  <a:pt x="72" y="142"/>
                </a:lnTo>
                <a:lnTo>
                  <a:pt x="68" y="138"/>
                </a:lnTo>
                <a:lnTo>
                  <a:pt x="66" y="122"/>
                </a:lnTo>
                <a:lnTo>
                  <a:pt x="62" y="116"/>
                </a:lnTo>
                <a:lnTo>
                  <a:pt x="58" y="116"/>
                </a:lnTo>
                <a:lnTo>
                  <a:pt x="58" y="118"/>
                </a:lnTo>
                <a:lnTo>
                  <a:pt x="56" y="116"/>
                </a:lnTo>
                <a:lnTo>
                  <a:pt x="52" y="116"/>
                </a:lnTo>
                <a:lnTo>
                  <a:pt x="44" y="114"/>
                </a:lnTo>
                <a:lnTo>
                  <a:pt x="28" y="108"/>
                </a:lnTo>
                <a:lnTo>
                  <a:pt x="24" y="102"/>
                </a:lnTo>
                <a:lnTo>
                  <a:pt x="20" y="102"/>
                </a:lnTo>
                <a:lnTo>
                  <a:pt x="20" y="10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p104"/>
          <p:cNvSpPr/>
          <p:nvPr/>
        </p:nvSpPr>
        <p:spPr>
          <a:xfrm>
            <a:off x="4588924" y="3883254"/>
            <a:ext cx="189567" cy="180591"/>
          </a:xfrm>
          <a:custGeom>
            <a:rect b="b" l="l" r="r" t="t"/>
            <a:pathLst>
              <a:path extrusionOk="0" h="166" w="168">
                <a:moveTo>
                  <a:pt x="90" y="156"/>
                </a:moveTo>
                <a:lnTo>
                  <a:pt x="74" y="156"/>
                </a:lnTo>
                <a:lnTo>
                  <a:pt x="60" y="156"/>
                </a:lnTo>
                <a:lnTo>
                  <a:pt x="46" y="156"/>
                </a:lnTo>
                <a:lnTo>
                  <a:pt x="30" y="156"/>
                </a:lnTo>
                <a:lnTo>
                  <a:pt x="22" y="150"/>
                </a:lnTo>
                <a:lnTo>
                  <a:pt x="20" y="150"/>
                </a:lnTo>
                <a:lnTo>
                  <a:pt x="14" y="150"/>
                </a:lnTo>
                <a:lnTo>
                  <a:pt x="8" y="154"/>
                </a:lnTo>
                <a:lnTo>
                  <a:pt x="6" y="152"/>
                </a:lnTo>
                <a:lnTo>
                  <a:pt x="0" y="156"/>
                </a:lnTo>
                <a:lnTo>
                  <a:pt x="0" y="146"/>
                </a:lnTo>
                <a:lnTo>
                  <a:pt x="2" y="148"/>
                </a:lnTo>
                <a:lnTo>
                  <a:pt x="2" y="136"/>
                </a:lnTo>
                <a:lnTo>
                  <a:pt x="4" y="134"/>
                </a:lnTo>
                <a:lnTo>
                  <a:pt x="6" y="126"/>
                </a:lnTo>
                <a:lnTo>
                  <a:pt x="10" y="106"/>
                </a:lnTo>
                <a:lnTo>
                  <a:pt x="12" y="100"/>
                </a:lnTo>
                <a:lnTo>
                  <a:pt x="16" y="98"/>
                </a:lnTo>
                <a:lnTo>
                  <a:pt x="16" y="94"/>
                </a:lnTo>
                <a:lnTo>
                  <a:pt x="22" y="92"/>
                </a:lnTo>
                <a:lnTo>
                  <a:pt x="26" y="86"/>
                </a:lnTo>
                <a:lnTo>
                  <a:pt x="28" y="80"/>
                </a:lnTo>
                <a:lnTo>
                  <a:pt x="28" y="70"/>
                </a:lnTo>
                <a:lnTo>
                  <a:pt x="30" y="68"/>
                </a:lnTo>
                <a:lnTo>
                  <a:pt x="28" y="64"/>
                </a:lnTo>
                <a:lnTo>
                  <a:pt x="22" y="56"/>
                </a:lnTo>
                <a:lnTo>
                  <a:pt x="20" y="44"/>
                </a:lnTo>
                <a:lnTo>
                  <a:pt x="22" y="40"/>
                </a:lnTo>
                <a:lnTo>
                  <a:pt x="22" y="32"/>
                </a:lnTo>
                <a:lnTo>
                  <a:pt x="16" y="16"/>
                </a:lnTo>
                <a:lnTo>
                  <a:pt x="10" y="6"/>
                </a:lnTo>
                <a:lnTo>
                  <a:pt x="22" y="0"/>
                </a:lnTo>
                <a:lnTo>
                  <a:pt x="32" y="0"/>
                </a:lnTo>
                <a:lnTo>
                  <a:pt x="42" y="0"/>
                </a:lnTo>
                <a:lnTo>
                  <a:pt x="52" y="0"/>
                </a:lnTo>
                <a:lnTo>
                  <a:pt x="62" y="0"/>
                </a:lnTo>
                <a:lnTo>
                  <a:pt x="66" y="4"/>
                </a:lnTo>
                <a:lnTo>
                  <a:pt x="72" y="20"/>
                </a:lnTo>
                <a:lnTo>
                  <a:pt x="80" y="30"/>
                </a:lnTo>
                <a:lnTo>
                  <a:pt x="82" y="30"/>
                </a:lnTo>
                <a:lnTo>
                  <a:pt x="94" y="28"/>
                </a:lnTo>
                <a:lnTo>
                  <a:pt x="104" y="28"/>
                </a:lnTo>
                <a:lnTo>
                  <a:pt x="106" y="14"/>
                </a:lnTo>
                <a:lnTo>
                  <a:pt x="122" y="14"/>
                </a:lnTo>
                <a:lnTo>
                  <a:pt x="122" y="18"/>
                </a:lnTo>
                <a:lnTo>
                  <a:pt x="134" y="20"/>
                </a:lnTo>
                <a:lnTo>
                  <a:pt x="136" y="22"/>
                </a:lnTo>
                <a:lnTo>
                  <a:pt x="138" y="40"/>
                </a:lnTo>
                <a:lnTo>
                  <a:pt x="136" y="48"/>
                </a:lnTo>
                <a:lnTo>
                  <a:pt x="140" y="64"/>
                </a:lnTo>
                <a:lnTo>
                  <a:pt x="138" y="70"/>
                </a:lnTo>
                <a:lnTo>
                  <a:pt x="144" y="74"/>
                </a:lnTo>
                <a:lnTo>
                  <a:pt x="146" y="68"/>
                </a:lnTo>
                <a:lnTo>
                  <a:pt x="154" y="68"/>
                </a:lnTo>
                <a:lnTo>
                  <a:pt x="164" y="68"/>
                </a:lnTo>
                <a:lnTo>
                  <a:pt x="166" y="66"/>
                </a:lnTo>
                <a:lnTo>
                  <a:pt x="168" y="68"/>
                </a:lnTo>
                <a:lnTo>
                  <a:pt x="166" y="94"/>
                </a:lnTo>
                <a:lnTo>
                  <a:pt x="168" y="96"/>
                </a:lnTo>
                <a:lnTo>
                  <a:pt x="158" y="96"/>
                </a:lnTo>
                <a:lnTo>
                  <a:pt x="150" y="96"/>
                </a:lnTo>
                <a:lnTo>
                  <a:pt x="140" y="96"/>
                </a:lnTo>
                <a:lnTo>
                  <a:pt x="140" y="106"/>
                </a:lnTo>
                <a:lnTo>
                  <a:pt x="140" y="116"/>
                </a:lnTo>
                <a:lnTo>
                  <a:pt x="140" y="130"/>
                </a:lnTo>
                <a:lnTo>
                  <a:pt x="140" y="146"/>
                </a:lnTo>
                <a:lnTo>
                  <a:pt x="156" y="160"/>
                </a:lnTo>
                <a:lnTo>
                  <a:pt x="132" y="166"/>
                </a:lnTo>
                <a:lnTo>
                  <a:pt x="112" y="162"/>
                </a:lnTo>
                <a:lnTo>
                  <a:pt x="100" y="162"/>
                </a:lnTo>
                <a:lnTo>
                  <a:pt x="96" y="162"/>
                </a:lnTo>
                <a:lnTo>
                  <a:pt x="90" y="156"/>
                </a:lnTo>
                <a:lnTo>
                  <a:pt x="90" y="15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104"/>
          <p:cNvSpPr/>
          <p:nvPr/>
        </p:nvSpPr>
        <p:spPr>
          <a:xfrm>
            <a:off x="4794289" y="4026857"/>
            <a:ext cx="117351" cy="106613"/>
          </a:xfrm>
          <a:custGeom>
            <a:rect b="b" l="l" r="r" t="t"/>
            <a:pathLst>
              <a:path extrusionOk="0" h="98" w="104">
                <a:moveTo>
                  <a:pt x="24" y="32"/>
                </a:moveTo>
                <a:lnTo>
                  <a:pt x="26" y="30"/>
                </a:lnTo>
                <a:lnTo>
                  <a:pt x="32" y="24"/>
                </a:lnTo>
                <a:lnTo>
                  <a:pt x="38" y="20"/>
                </a:lnTo>
                <a:lnTo>
                  <a:pt x="38" y="18"/>
                </a:lnTo>
                <a:lnTo>
                  <a:pt x="44" y="16"/>
                </a:lnTo>
                <a:lnTo>
                  <a:pt x="48" y="18"/>
                </a:lnTo>
                <a:lnTo>
                  <a:pt x="48" y="14"/>
                </a:lnTo>
                <a:lnTo>
                  <a:pt x="46" y="14"/>
                </a:lnTo>
                <a:lnTo>
                  <a:pt x="46" y="12"/>
                </a:lnTo>
                <a:lnTo>
                  <a:pt x="48" y="6"/>
                </a:lnTo>
                <a:lnTo>
                  <a:pt x="60" y="0"/>
                </a:lnTo>
                <a:lnTo>
                  <a:pt x="64" y="0"/>
                </a:lnTo>
                <a:lnTo>
                  <a:pt x="68" y="0"/>
                </a:lnTo>
                <a:lnTo>
                  <a:pt x="68" y="4"/>
                </a:lnTo>
                <a:lnTo>
                  <a:pt x="82" y="6"/>
                </a:lnTo>
                <a:lnTo>
                  <a:pt x="100" y="12"/>
                </a:lnTo>
                <a:lnTo>
                  <a:pt x="102" y="14"/>
                </a:lnTo>
                <a:lnTo>
                  <a:pt x="104" y="26"/>
                </a:lnTo>
                <a:lnTo>
                  <a:pt x="104" y="36"/>
                </a:lnTo>
                <a:lnTo>
                  <a:pt x="100" y="48"/>
                </a:lnTo>
                <a:lnTo>
                  <a:pt x="102" y="62"/>
                </a:lnTo>
                <a:lnTo>
                  <a:pt x="92" y="86"/>
                </a:lnTo>
                <a:lnTo>
                  <a:pt x="86" y="92"/>
                </a:lnTo>
                <a:lnTo>
                  <a:pt x="86" y="98"/>
                </a:lnTo>
                <a:lnTo>
                  <a:pt x="80" y="94"/>
                </a:lnTo>
                <a:lnTo>
                  <a:pt x="76" y="94"/>
                </a:lnTo>
                <a:lnTo>
                  <a:pt x="66" y="92"/>
                </a:lnTo>
                <a:lnTo>
                  <a:pt x="58" y="90"/>
                </a:lnTo>
                <a:lnTo>
                  <a:pt x="56" y="92"/>
                </a:lnTo>
                <a:lnTo>
                  <a:pt x="46" y="88"/>
                </a:lnTo>
                <a:lnTo>
                  <a:pt x="40" y="86"/>
                </a:lnTo>
                <a:lnTo>
                  <a:pt x="36" y="84"/>
                </a:lnTo>
                <a:lnTo>
                  <a:pt x="34" y="70"/>
                </a:lnTo>
                <a:lnTo>
                  <a:pt x="22" y="62"/>
                </a:lnTo>
                <a:lnTo>
                  <a:pt x="18" y="60"/>
                </a:lnTo>
                <a:lnTo>
                  <a:pt x="12" y="52"/>
                </a:lnTo>
                <a:lnTo>
                  <a:pt x="6" y="42"/>
                </a:lnTo>
                <a:lnTo>
                  <a:pt x="0" y="34"/>
                </a:lnTo>
                <a:lnTo>
                  <a:pt x="0" y="30"/>
                </a:lnTo>
                <a:lnTo>
                  <a:pt x="10" y="32"/>
                </a:lnTo>
                <a:lnTo>
                  <a:pt x="16" y="32"/>
                </a:lnTo>
                <a:lnTo>
                  <a:pt x="20" y="34"/>
                </a:lnTo>
                <a:lnTo>
                  <a:pt x="22" y="34"/>
                </a:lnTo>
                <a:lnTo>
                  <a:pt x="24" y="32"/>
                </a:lnTo>
                <a:lnTo>
                  <a:pt x="24" y="3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104"/>
          <p:cNvSpPr/>
          <p:nvPr/>
        </p:nvSpPr>
        <p:spPr>
          <a:xfrm>
            <a:off x="4415153" y="3448097"/>
            <a:ext cx="239216" cy="178415"/>
          </a:xfrm>
          <a:custGeom>
            <a:rect b="b" l="l" r="r" t="t"/>
            <a:pathLst>
              <a:path extrusionOk="0" h="164" w="212">
                <a:moveTo>
                  <a:pt x="54" y="62"/>
                </a:moveTo>
                <a:lnTo>
                  <a:pt x="54" y="72"/>
                </a:lnTo>
                <a:lnTo>
                  <a:pt x="54" y="84"/>
                </a:lnTo>
                <a:lnTo>
                  <a:pt x="54" y="94"/>
                </a:lnTo>
                <a:lnTo>
                  <a:pt x="54" y="106"/>
                </a:lnTo>
                <a:lnTo>
                  <a:pt x="50" y="106"/>
                </a:lnTo>
                <a:lnTo>
                  <a:pt x="46" y="114"/>
                </a:lnTo>
                <a:lnTo>
                  <a:pt x="30" y="114"/>
                </a:lnTo>
                <a:lnTo>
                  <a:pt x="16" y="116"/>
                </a:lnTo>
                <a:lnTo>
                  <a:pt x="10" y="120"/>
                </a:lnTo>
                <a:lnTo>
                  <a:pt x="2" y="120"/>
                </a:lnTo>
                <a:lnTo>
                  <a:pt x="0" y="126"/>
                </a:lnTo>
                <a:lnTo>
                  <a:pt x="2" y="128"/>
                </a:lnTo>
                <a:lnTo>
                  <a:pt x="4" y="134"/>
                </a:lnTo>
                <a:lnTo>
                  <a:pt x="10" y="140"/>
                </a:lnTo>
                <a:lnTo>
                  <a:pt x="16" y="150"/>
                </a:lnTo>
                <a:lnTo>
                  <a:pt x="22" y="152"/>
                </a:lnTo>
                <a:lnTo>
                  <a:pt x="24" y="150"/>
                </a:lnTo>
                <a:lnTo>
                  <a:pt x="28" y="152"/>
                </a:lnTo>
                <a:lnTo>
                  <a:pt x="28" y="154"/>
                </a:lnTo>
                <a:lnTo>
                  <a:pt x="26" y="156"/>
                </a:lnTo>
                <a:lnTo>
                  <a:pt x="26" y="158"/>
                </a:lnTo>
                <a:lnTo>
                  <a:pt x="30" y="162"/>
                </a:lnTo>
                <a:lnTo>
                  <a:pt x="32" y="160"/>
                </a:lnTo>
                <a:lnTo>
                  <a:pt x="30" y="158"/>
                </a:lnTo>
                <a:lnTo>
                  <a:pt x="36" y="156"/>
                </a:lnTo>
                <a:lnTo>
                  <a:pt x="46" y="164"/>
                </a:lnTo>
                <a:lnTo>
                  <a:pt x="46" y="154"/>
                </a:lnTo>
                <a:lnTo>
                  <a:pt x="52" y="150"/>
                </a:lnTo>
                <a:lnTo>
                  <a:pt x="54" y="142"/>
                </a:lnTo>
                <a:lnTo>
                  <a:pt x="64" y="136"/>
                </a:lnTo>
                <a:lnTo>
                  <a:pt x="74" y="136"/>
                </a:lnTo>
                <a:lnTo>
                  <a:pt x="84" y="140"/>
                </a:lnTo>
                <a:lnTo>
                  <a:pt x="92" y="148"/>
                </a:lnTo>
                <a:lnTo>
                  <a:pt x="94" y="148"/>
                </a:lnTo>
                <a:lnTo>
                  <a:pt x="100" y="144"/>
                </a:lnTo>
                <a:lnTo>
                  <a:pt x="104" y="142"/>
                </a:lnTo>
                <a:lnTo>
                  <a:pt x="114" y="148"/>
                </a:lnTo>
                <a:lnTo>
                  <a:pt x="124" y="150"/>
                </a:lnTo>
                <a:lnTo>
                  <a:pt x="126" y="150"/>
                </a:lnTo>
                <a:lnTo>
                  <a:pt x="136" y="142"/>
                </a:lnTo>
                <a:lnTo>
                  <a:pt x="154" y="142"/>
                </a:lnTo>
                <a:lnTo>
                  <a:pt x="164" y="144"/>
                </a:lnTo>
                <a:lnTo>
                  <a:pt x="170" y="140"/>
                </a:lnTo>
                <a:lnTo>
                  <a:pt x="172" y="140"/>
                </a:lnTo>
                <a:lnTo>
                  <a:pt x="174" y="136"/>
                </a:lnTo>
                <a:lnTo>
                  <a:pt x="180" y="136"/>
                </a:lnTo>
                <a:lnTo>
                  <a:pt x="178" y="128"/>
                </a:lnTo>
                <a:lnTo>
                  <a:pt x="178" y="126"/>
                </a:lnTo>
                <a:lnTo>
                  <a:pt x="180" y="124"/>
                </a:lnTo>
                <a:lnTo>
                  <a:pt x="182" y="118"/>
                </a:lnTo>
                <a:lnTo>
                  <a:pt x="204" y="94"/>
                </a:lnTo>
                <a:lnTo>
                  <a:pt x="206" y="70"/>
                </a:lnTo>
                <a:lnTo>
                  <a:pt x="210" y="50"/>
                </a:lnTo>
                <a:lnTo>
                  <a:pt x="212" y="44"/>
                </a:lnTo>
                <a:lnTo>
                  <a:pt x="204" y="38"/>
                </a:lnTo>
                <a:lnTo>
                  <a:pt x="200" y="28"/>
                </a:lnTo>
                <a:lnTo>
                  <a:pt x="200" y="6"/>
                </a:lnTo>
                <a:lnTo>
                  <a:pt x="196" y="8"/>
                </a:lnTo>
                <a:lnTo>
                  <a:pt x="194" y="4"/>
                </a:lnTo>
                <a:lnTo>
                  <a:pt x="186" y="0"/>
                </a:lnTo>
                <a:lnTo>
                  <a:pt x="156" y="0"/>
                </a:lnTo>
                <a:lnTo>
                  <a:pt x="150" y="4"/>
                </a:lnTo>
                <a:lnTo>
                  <a:pt x="142" y="8"/>
                </a:lnTo>
                <a:lnTo>
                  <a:pt x="136" y="12"/>
                </a:lnTo>
                <a:lnTo>
                  <a:pt x="130" y="16"/>
                </a:lnTo>
                <a:lnTo>
                  <a:pt x="124" y="22"/>
                </a:lnTo>
                <a:lnTo>
                  <a:pt x="118" y="26"/>
                </a:lnTo>
                <a:lnTo>
                  <a:pt x="110" y="30"/>
                </a:lnTo>
                <a:lnTo>
                  <a:pt x="104" y="34"/>
                </a:lnTo>
                <a:lnTo>
                  <a:pt x="98" y="40"/>
                </a:lnTo>
                <a:lnTo>
                  <a:pt x="90" y="46"/>
                </a:lnTo>
                <a:lnTo>
                  <a:pt x="82" y="50"/>
                </a:lnTo>
                <a:lnTo>
                  <a:pt x="74" y="56"/>
                </a:lnTo>
                <a:lnTo>
                  <a:pt x="64" y="60"/>
                </a:lnTo>
                <a:lnTo>
                  <a:pt x="54" y="62"/>
                </a:lnTo>
                <a:lnTo>
                  <a:pt x="54" y="6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104"/>
          <p:cNvSpPr/>
          <p:nvPr/>
        </p:nvSpPr>
        <p:spPr>
          <a:xfrm>
            <a:off x="5624777" y="3337131"/>
            <a:ext cx="119608" cy="65274"/>
          </a:xfrm>
          <a:custGeom>
            <a:rect b="b" l="l" r="r" t="t"/>
            <a:pathLst>
              <a:path extrusionOk="0" h="60" w="106">
                <a:moveTo>
                  <a:pt x="104" y="48"/>
                </a:moveTo>
                <a:lnTo>
                  <a:pt x="104" y="42"/>
                </a:lnTo>
                <a:lnTo>
                  <a:pt x="106" y="38"/>
                </a:lnTo>
                <a:lnTo>
                  <a:pt x="104" y="38"/>
                </a:lnTo>
                <a:lnTo>
                  <a:pt x="102" y="40"/>
                </a:lnTo>
                <a:lnTo>
                  <a:pt x="96" y="40"/>
                </a:lnTo>
                <a:lnTo>
                  <a:pt x="86" y="36"/>
                </a:lnTo>
                <a:lnTo>
                  <a:pt x="86" y="38"/>
                </a:lnTo>
                <a:lnTo>
                  <a:pt x="80" y="36"/>
                </a:lnTo>
                <a:lnTo>
                  <a:pt x="78" y="38"/>
                </a:lnTo>
                <a:lnTo>
                  <a:pt x="74" y="32"/>
                </a:lnTo>
                <a:lnTo>
                  <a:pt x="70" y="34"/>
                </a:lnTo>
                <a:lnTo>
                  <a:pt x="68" y="30"/>
                </a:lnTo>
                <a:lnTo>
                  <a:pt x="68" y="26"/>
                </a:lnTo>
                <a:lnTo>
                  <a:pt x="62" y="26"/>
                </a:lnTo>
                <a:lnTo>
                  <a:pt x="56" y="26"/>
                </a:lnTo>
                <a:lnTo>
                  <a:pt x="56" y="24"/>
                </a:lnTo>
                <a:lnTo>
                  <a:pt x="54" y="24"/>
                </a:lnTo>
                <a:lnTo>
                  <a:pt x="54" y="16"/>
                </a:lnTo>
                <a:lnTo>
                  <a:pt x="50" y="16"/>
                </a:lnTo>
                <a:lnTo>
                  <a:pt x="46" y="20"/>
                </a:lnTo>
                <a:lnTo>
                  <a:pt x="44" y="18"/>
                </a:lnTo>
                <a:lnTo>
                  <a:pt x="42" y="12"/>
                </a:lnTo>
                <a:lnTo>
                  <a:pt x="30" y="4"/>
                </a:lnTo>
                <a:lnTo>
                  <a:pt x="16" y="0"/>
                </a:lnTo>
                <a:lnTo>
                  <a:pt x="16" y="4"/>
                </a:lnTo>
                <a:lnTo>
                  <a:pt x="12" y="2"/>
                </a:lnTo>
                <a:lnTo>
                  <a:pt x="10" y="2"/>
                </a:lnTo>
                <a:lnTo>
                  <a:pt x="4" y="8"/>
                </a:lnTo>
                <a:lnTo>
                  <a:pt x="2" y="16"/>
                </a:lnTo>
                <a:lnTo>
                  <a:pt x="0" y="22"/>
                </a:lnTo>
                <a:lnTo>
                  <a:pt x="0" y="24"/>
                </a:lnTo>
                <a:lnTo>
                  <a:pt x="2" y="24"/>
                </a:lnTo>
                <a:lnTo>
                  <a:pt x="4" y="28"/>
                </a:lnTo>
                <a:lnTo>
                  <a:pt x="6" y="28"/>
                </a:lnTo>
                <a:lnTo>
                  <a:pt x="10" y="28"/>
                </a:lnTo>
                <a:lnTo>
                  <a:pt x="20" y="36"/>
                </a:lnTo>
                <a:lnTo>
                  <a:pt x="32" y="42"/>
                </a:lnTo>
                <a:lnTo>
                  <a:pt x="36" y="46"/>
                </a:lnTo>
                <a:lnTo>
                  <a:pt x="56" y="46"/>
                </a:lnTo>
                <a:lnTo>
                  <a:pt x="64" y="54"/>
                </a:lnTo>
                <a:lnTo>
                  <a:pt x="94" y="60"/>
                </a:lnTo>
                <a:lnTo>
                  <a:pt x="106" y="60"/>
                </a:lnTo>
                <a:lnTo>
                  <a:pt x="106" y="54"/>
                </a:lnTo>
                <a:lnTo>
                  <a:pt x="104" y="52"/>
                </a:lnTo>
                <a:lnTo>
                  <a:pt x="104" y="48"/>
                </a:lnTo>
                <a:lnTo>
                  <a:pt x="104" y="4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104"/>
          <p:cNvSpPr/>
          <p:nvPr/>
        </p:nvSpPr>
        <p:spPr>
          <a:xfrm>
            <a:off x="5478086" y="3165244"/>
            <a:ext cx="2257" cy="2176"/>
          </a:xfrm>
          <a:custGeom>
            <a:rect b="b" l="l" r="r" t="t"/>
            <a:pathLst>
              <a:path extrusionOk="0" h="2" w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p104"/>
          <p:cNvSpPr/>
          <p:nvPr/>
        </p:nvSpPr>
        <p:spPr>
          <a:xfrm>
            <a:off x="5484857" y="3160893"/>
            <a:ext cx="4514" cy="4352"/>
          </a:xfrm>
          <a:custGeom>
            <a:rect b="b" l="l" r="r" t="t"/>
            <a:pathLst>
              <a:path extrusionOk="0" h="4" w="4">
                <a:moveTo>
                  <a:pt x="4" y="4"/>
                </a:moveTo>
                <a:lnTo>
                  <a:pt x="2" y="0"/>
                </a:lnTo>
                <a:lnTo>
                  <a:pt x="0" y="0"/>
                </a:lnTo>
                <a:lnTo>
                  <a:pt x="2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8" name="Google Shape;2258;p104"/>
          <p:cNvSpPr/>
          <p:nvPr/>
        </p:nvSpPr>
        <p:spPr>
          <a:xfrm>
            <a:off x="5493884" y="3165244"/>
            <a:ext cx="4514" cy="1088"/>
          </a:xfrm>
          <a:custGeom>
            <a:rect b="b" l="l" r="r" t="t"/>
            <a:pathLst>
              <a:path extrusionOk="0" h="120000" w="4">
                <a:moveTo>
                  <a:pt x="4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9" name="Google Shape;2259;p104"/>
          <p:cNvSpPr/>
          <p:nvPr/>
        </p:nvSpPr>
        <p:spPr>
          <a:xfrm>
            <a:off x="5460033" y="3099970"/>
            <a:ext cx="167001" cy="78329"/>
          </a:xfrm>
          <a:custGeom>
            <a:rect b="b" l="l" r="r" t="t"/>
            <a:pathLst>
              <a:path extrusionOk="0" h="72" w="148">
                <a:moveTo>
                  <a:pt x="22" y="16"/>
                </a:moveTo>
                <a:lnTo>
                  <a:pt x="24" y="10"/>
                </a:lnTo>
                <a:lnTo>
                  <a:pt x="30" y="8"/>
                </a:lnTo>
                <a:lnTo>
                  <a:pt x="40" y="10"/>
                </a:lnTo>
                <a:lnTo>
                  <a:pt x="54" y="14"/>
                </a:lnTo>
                <a:lnTo>
                  <a:pt x="56" y="6"/>
                </a:lnTo>
                <a:lnTo>
                  <a:pt x="66" y="0"/>
                </a:lnTo>
                <a:lnTo>
                  <a:pt x="72" y="6"/>
                </a:lnTo>
                <a:lnTo>
                  <a:pt x="82" y="6"/>
                </a:lnTo>
                <a:lnTo>
                  <a:pt x="104" y="6"/>
                </a:lnTo>
                <a:lnTo>
                  <a:pt x="134" y="10"/>
                </a:lnTo>
                <a:lnTo>
                  <a:pt x="136" y="14"/>
                </a:lnTo>
                <a:lnTo>
                  <a:pt x="148" y="18"/>
                </a:lnTo>
                <a:lnTo>
                  <a:pt x="146" y="24"/>
                </a:lnTo>
                <a:lnTo>
                  <a:pt x="126" y="34"/>
                </a:lnTo>
                <a:lnTo>
                  <a:pt x="120" y="40"/>
                </a:lnTo>
                <a:lnTo>
                  <a:pt x="102" y="44"/>
                </a:lnTo>
                <a:lnTo>
                  <a:pt x="98" y="52"/>
                </a:lnTo>
                <a:lnTo>
                  <a:pt x="94" y="54"/>
                </a:lnTo>
                <a:lnTo>
                  <a:pt x="86" y="54"/>
                </a:lnTo>
                <a:lnTo>
                  <a:pt x="84" y="50"/>
                </a:lnTo>
                <a:lnTo>
                  <a:pt x="82" y="50"/>
                </a:lnTo>
                <a:lnTo>
                  <a:pt x="76" y="52"/>
                </a:lnTo>
                <a:lnTo>
                  <a:pt x="74" y="54"/>
                </a:lnTo>
                <a:lnTo>
                  <a:pt x="64" y="60"/>
                </a:lnTo>
                <a:lnTo>
                  <a:pt x="62" y="64"/>
                </a:lnTo>
                <a:lnTo>
                  <a:pt x="62" y="66"/>
                </a:lnTo>
                <a:lnTo>
                  <a:pt x="56" y="66"/>
                </a:lnTo>
                <a:lnTo>
                  <a:pt x="56" y="70"/>
                </a:lnTo>
                <a:lnTo>
                  <a:pt x="48" y="68"/>
                </a:lnTo>
                <a:lnTo>
                  <a:pt x="40" y="72"/>
                </a:lnTo>
                <a:lnTo>
                  <a:pt x="34" y="70"/>
                </a:lnTo>
                <a:lnTo>
                  <a:pt x="32" y="66"/>
                </a:lnTo>
                <a:lnTo>
                  <a:pt x="30" y="66"/>
                </a:lnTo>
                <a:lnTo>
                  <a:pt x="22" y="68"/>
                </a:lnTo>
                <a:lnTo>
                  <a:pt x="16" y="66"/>
                </a:lnTo>
                <a:lnTo>
                  <a:pt x="2" y="66"/>
                </a:lnTo>
                <a:lnTo>
                  <a:pt x="0" y="64"/>
                </a:lnTo>
                <a:lnTo>
                  <a:pt x="0" y="58"/>
                </a:lnTo>
                <a:lnTo>
                  <a:pt x="6" y="56"/>
                </a:lnTo>
                <a:lnTo>
                  <a:pt x="12" y="56"/>
                </a:lnTo>
                <a:lnTo>
                  <a:pt x="16" y="58"/>
                </a:lnTo>
                <a:lnTo>
                  <a:pt x="22" y="54"/>
                </a:lnTo>
                <a:lnTo>
                  <a:pt x="34" y="54"/>
                </a:lnTo>
                <a:lnTo>
                  <a:pt x="38" y="50"/>
                </a:lnTo>
                <a:lnTo>
                  <a:pt x="44" y="50"/>
                </a:lnTo>
                <a:lnTo>
                  <a:pt x="52" y="44"/>
                </a:lnTo>
                <a:lnTo>
                  <a:pt x="40" y="40"/>
                </a:lnTo>
                <a:lnTo>
                  <a:pt x="34" y="36"/>
                </a:lnTo>
                <a:lnTo>
                  <a:pt x="34" y="34"/>
                </a:lnTo>
                <a:lnTo>
                  <a:pt x="32" y="32"/>
                </a:lnTo>
                <a:lnTo>
                  <a:pt x="28" y="38"/>
                </a:lnTo>
                <a:lnTo>
                  <a:pt x="20" y="36"/>
                </a:lnTo>
                <a:lnTo>
                  <a:pt x="18" y="32"/>
                </a:lnTo>
                <a:lnTo>
                  <a:pt x="14" y="32"/>
                </a:lnTo>
                <a:lnTo>
                  <a:pt x="14" y="30"/>
                </a:lnTo>
                <a:lnTo>
                  <a:pt x="26" y="20"/>
                </a:lnTo>
                <a:lnTo>
                  <a:pt x="26" y="18"/>
                </a:lnTo>
                <a:lnTo>
                  <a:pt x="22" y="16"/>
                </a:lnTo>
                <a:lnTo>
                  <a:pt x="22" y="1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0" name="Google Shape;2260;p104"/>
          <p:cNvSpPr/>
          <p:nvPr/>
        </p:nvSpPr>
        <p:spPr>
          <a:xfrm>
            <a:off x="5326883" y="3193530"/>
            <a:ext cx="216649" cy="158833"/>
          </a:xfrm>
          <a:custGeom>
            <a:rect b="b" l="l" r="r" t="t"/>
            <a:pathLst>
              <a:path extrusionOk="0" h="146" w="192">
                <a:moveTo>
                  <a:pt x="12" y="48"/>
                </a:moveTo>
                <a:lnTo>
                  <a:pt x="10" y="60"/>
                </a:lnTo>
                <a:lnTo>
                  <a:pt x="6" y="64"/>
                </a:lnTo>
                <a:lnTo>
                  <a:pt x="6" y="68"/>
                </a:lnTo>
                <a:lnTo>
                  <a:pt x="0" y="70"/>
                </a:lnTo>
                <a:lnTo>
                  <a:pt x="0" y="74"/>
                </a:lnTo>
                <a:lnTo>
                  <a:pt x="0" y="78"/>
                </a:lnTo>
                <a:lnTo>
                  <a:pt x="4" y="80"/>
                </a:lnTo>
                <a:lnTo>
                  <a:pt x="4" y="82"/>
                </a:lnTo>
                <a:lnTo>
                  <a:pt x="2" y="90"/>
                </a:lnTo>
                <a:lnTo>
                  <a:pt x="4" y="98"/>
                </a:lnTo>
                <a:lnTo>
                  <a:pt x="4" y="110"/>
                </a:lnTo>
                <a:lnTo>
                  <a:pt x="6" y="112"/>
                </a:lnTo>
                <a:lnTo>
                  <a:pt x="12" y="112"/>
                </a:lnTo>
                <a:lnTo>
                  <a:pt x="16" y="120"/>
                </a:lnTo>
                <a:lnTo>
                  <a:pt x="16" y="126"/>
                </a:lnTo>
                <a:lnTo>
                  <a:pt x="10" y="134"/>
                </a:lnTo>
                <a:lnTo>
                  <a:pt x="6" y="140"/>
                </a:lnTo>
                <a:lnTo>
                  <a:pt x="28" y="146"/>
                </a:lnTo>
                <a:lnTo>
                  <a:pt x="40" y="144"/>
                </a:lnTo>
                <a:lnTo>
                  <a:pt x="50" y="146"/>
                </a:lnTo>
                <a:lnTo>
                  <a:pt x="52" y="144"/>
                </a:lnTo>
                <a:lnTo>
                  <a:pt x="62" y="144"/>
                </a:lnTo>
                <a:lnTo>
                  <a:pt x="78" y="140"/>
                </a:lnTo>
                <a:lnTo>
                  <a:pt x="80" y="138"/>
                </a:lnTo>
                <a:lnTo>
                  <a:pt x="78" y="134"/>
                </a:lnTo>
                <a:lnTo>
                  <a:pt x="80" y="124"/>
                </a:lnTo>
                <a:lnTo>
                  <a:pt x="86" y="118"/>
                </a:lnTo>
                <a:lnTo>
                  <a:pt x="98" y="116"/>
                </a:lnTo>
                <a:lnTo>
                  <a:pt x="98" y="116"/>
                </a:lnTo>
                <a:lnTo>
                  <a:pt x="96" y="114"/>
                </a:lnTo>
                <a:lnTo>
                  <a:pt x="104" y="110"/>
                </a:lnTo>
                <a:lnTo>
                  <a:pt x="108" y="110"/>
                </a:lnTo>
                <a:lnTo>
                  <a:pt x="108" y="110"/>
                </a:lnTo>
                <a:lnTo>
                  <a:pt x="110" y="108"/>
                </a:lnTo>
                <a:lnTo>
                  <a:pt x="114" y="112"/>
                </a:lnTo>
                <a:lnTo>
                  <a:pt x="118" y="108"/>
                </a:lnTo>
                <a:lnTo>
                  <a:pt x="118" y="100"/>
                </a:lnTo>
                <a:lnTo>
                  <a:pt x="120" y="96"/>
                </a:lnTo>
                <a:lnTo>
                  <a:pt x="122" y="88"/>
                </a:lnTo>
                <a:lnTo>
                  <a:pt x="128" y="88"/>
                </a:lnTo>
                <a:lnTo>
                  <a:pt x="132" y="84"/>
                </a:lnTo>
                <a:lnTo>
                  <a:pt x="130" y="78"/>
                </a:lnTo>
                <a:lnTo>
                  <a:pt x="128" y="76"/>
                </a:lnTo>
                <a:lnTo>
                  <a:pt x="128" y="74"/>
                </a:lnTo>
                <a:lnTo>
                  <a:pt x="138" y="74"/>
                </a:lnTo>
                <a:lnTo>
                  <a:pt x="142" y="74"/>
                </a:lnTo>
                <a:lnTo>
                  <a:pt x="144" y="68"/>
                </a:lnTo>
                <a:lnTo>
                  <a:pt x="142" y="66"/>
                </a:lnTo>
                <a:lnTo>
                  <a:pt x="150" y="56"/>
                </a:lnTo>
                <a:lnTo>
                  <a:pt x="150" y="50"/>
                </a:lnTo>
                <a:lnTo>
                  <a:pt x="148" y="44"/>
                </a:lnTo>
                <a:lnTo>
                  <a:pt x="144" y="40"/>
                </a:lnTo>
                <a:lnTo>
                  <a:pt x="146" y="38"/>
                </a:lnTo>
                <a:lnTo>
                  <a:pt x="150" y="34"/>
                </a:lnTo>
                <a:lnTo>
                  <a:pt x="154" y="34"/>
                </a:lnTo>
                <a:lnTo>
                  <a:pt x="156" y="30"/>
                </a:lnTo>
                <a:lnTo>
                  <a:pt x="164" y="28"/>
                </a:lnTo>
                <a:lnTo>
                  <a:pt x="178" y="26"/>
                </a:lnTo>
                <a:lnTo>
                  <a:pt x="184" y="28"/>
                </a:lnTo>
                <a:lnTo>
                  <a:pt x="190" y="24"/>
                </a:lnTo>
                <a:lnTo>
                  <a:pt x="188" y="22"/>
                </a:lnTo>
                <a:lnTo>
                  <a:pt x="192" y="20"/>
                </a:lnTo>
                <a:lnTo>
                  <a:pt x="192" y="18"/>
                </a:lnTo>
                <a:lnTo>
                  <a:pt x="188" y="18"/>
                </a:lnTo>
                <a:lnTo>
                  <a:pt x="180" y="22"/>
                </a:lnTo>
                <a:lnTo>
                  <a:pt x="178" y="18"/>
                </a:lnTo>
                <a:lnTo>
                  <a:pt x="174" y="18"/>
                </a:lnTo>
                <a:lnTo>
                  <a:pt x="164" y="24"/>
                </a:lnTo>
                <a:lnTo>
                  <a:pt x="150" y="30"/>
                </a:lnTo>
                <a:lnTo>
                  <a:pt x="148" y="22"/>
                </a:lnTo>
                <a:lnTo>
                  <a:pt x="148" y="10"/>
                </a:lnTo>
                <a:lnTo>
                  <a:pt x="146" y="8"/>
                </a:lnTo>
                <a:lnTo>
                  <a:pt x="146" y="4"/>
                </a:lnTo>
                <a:lnTo>
                  <a:pt x="140" y="0"/>
                </a:lnTo>
                <a:lnTo>
                  <a:pt x="138" y="0"/>
                </a:lnTo>
                <a:lnTo>
                  <a:pt x="130" y="10"/>
                </a:lnTo>
                <a:lnTo>
                  <a:pt x="132" y="12"/>
                </a:lnTo>
                <a:lnTo>
                  <a:pt x="130" y="16"/>
                </a:lnTo>
                <a:lnTo>
                  <a:pt x="122" y="14"/>
                </a:lnTo>
                <a:lnTo>
                  <a:pt x="120" y="18"/>
                </a:lnTo>
                <a:lnTo>
                  <a:pt x="120" y="22"/>
                </a:lnTo>
                <a:lnTo>
                  <a:pt x="120" y="22"/>
                </a:lnTo>
                <a:lnTo>
                  <a:pt x="114" y="20"/>
                </a:lnTo>
                <a:lnTo>
                  <a:pt x="102" y="24"/>
                </a:lnTo>
                <a:lnTo>
                  <a:pt x="98" y="20"/>
                </a:lnTo>
                <a:lnTo>
                  <a:pt x="82" y="18"/>
                </a:lnTo>
                <a:lnTo>
                  <a:pt x="78" y="18"/>
                </a:lnTo>
                <a:lnTo>
                  <a:pt x="70" y="16"/>
                </a:lnTo>
                <a:lnTo>
                  <a:pt x="70" y="16"/>
                </a:lnTo>
                <a:lnTo>
                  <a:pt x="68" y="20"/>
                </a:lnTo>
                <a:lnTo>
                  <a:pt x="60" y="20"/>
                </a:lnTo>
                <a:lnTo>
                  <a:pt x="58" y="24"/>
                </a:lnTo>
                <a:lnTo>
                  <a:pt x="56" y="36"/>
                </a:lnTo>
                <a:lnTo>
                  <a:pt x="44" y="42"/>
                </a:lnTo>
                <a:lnTo>
                  <a:pt x="36" y="44"/>
                </a:lnTo>
                <a:lnTo>
                  <a:pt x="38" y="46"/>
                </a:lnTo>
                <a:lnTo>
                  <a:pt x="36" y="50"/>
                </a:lnTo>
                <a:lnTo>
                  <a:pt x="32" y="54"/>
                </a:lnTo>
                <a:lnTo>
                  <a:pt x="26" y="54"/>
                </a:lnTo>
                <a:lnTo>
                  <a:pt x="20" y="50"/>
                </a:lnTo>
                <a:lnTo>
                  <a:pt x="14" y="50"/>
                </a:lnTo>
                <a:lnTo>
                  <a:pt x="12" y="48"/>
                </a:lnTo>
                <a:lnTo>
                  <a:pt x="12" y="4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1" name="Google Shape;2261;p104"/>
          <p:cNvSpPr/>
          <p:nvPr/>
        </p:nvSpPr>
        <p:spPr>
          <a:xfrm>
            <a:off x="5430695" y="3143487"/>
            <a:ext cx="115095" cy="82680"/>
          </a:xfrm>
          <a:custGeom>
            <a:rect b="b" l="l" r="r" t="t"/>
            <a:pathLst>
              <a:path extrusionOk="0" h="76" w="102">
                <a:moveTo>
                  <a:pt x="88" y="26"/>
                </a:moveTo>
                <a:lnTo>
                  <a:pt x="86" y="40"/>
                </a:lnTo>
                <a:lnTo>
                  <a:pt x="86" y="44"/>
                </a:lnTo>
                <a:lnTo>
                  <a:pt x="90" y="46"/>
                </a:lnTo>
                <a:lnTo>
                  <a:pt x="98" y="44"/>
                </a:lnTo>
                <a:lnTo>
                  <a:pt x="100" y="48"/>
                </a:lnTo>
                <a:lnTo>
                  <a:pt x="100" y="52"/>
                </a:lnTo>
                <a:lnTo>
                  <a:pt x="102" y="58"/>
                </a:lnTo>
                <a:lnTo>
                  <a:pt x="102" y="66"/>
                </a:lnTo>
                <a:lnTo>
                  <a:pt x="100" y="66"/>
                </a:lnTo>
                <a:lnTo>
                  <a:pt x="100" y="64"/>
                </a:lnTo>
                <a:lnTo>
                  <a:pt x="96" y="64"/>
                </a:lnTo>
                <a:lnTo>
                  <a:pt x="88" y="68"/>
                </a:lnTo>
                <a:lnTo>
                  <a:pt x="86" y="64"/>
                </a:lnTo>
                <a:lnTo>
                  <a:pt x="82" y="64"/>
                </a:lnTo>
                <a:lnTo>
                  <a:pt x="72" y="70"/>
                </a:lnTo>
                <a:lnTo>
                  <a:pt x="58" y="76"/>
                </a:lnTo>
                <a:lnTo>
                  <a:pt x="56" y="68"/>
                </a:lnTo>
                <a:lnTo>
                  <a:pt x="56" y="56"/>
                </a:lnTo>
                <a:lnTo>
                  <a:pt x="54" y="54"/>
                </a:lnTo>
                <a:lnTo>
                  <a:pt x="54" y="50"/>
                </a:lnTo>
                <a:lnTo>
                  <a:pt x="48" y="46"/>
                </a:lnTo>
                <a:lnTo>
                  <a:pt x="46" y="46"/>
                </a:lnTo>
                <a:lnTo>
                  <a:pt x="38" y="56"/>
                </a:lnTo>
                <a:lnTo>
                  <a:pt x="40" y="58"/>
                </a:lnTo>
                <a:lnTo>
                  <a:pt x="38" y="62"/>
                </a:lnTo>
                <a:lnTo>
                  <a:pt x="30" y="60"/>
                </a:lnTo>
                <a:lnTo>
                  <a:pt x="28" y="64"/>
                </a:lnTo>
                <a:lnTo>
                  <a:pt x="28" y="68"/>
                </a:lnTo>
                <a:lnTo>
                  <a:pt x="28" y="68"/>
                </a:lnTo>
                <a:lnTo>
                  <a:pt x="22" y="66"/>
                </a:lnTo>
                <a:lnTo>
                  <a:pt x="10" y="70"/>
                </a:lnTo>
                <a:lnTo>
                  <a:pt x="6" y="66"/>
                </a:lnTo>
                <a:lnTo>
                  <a:pt x="6" y="64"/>
                </a:lnTo>
                <a:lnTo>
                  <a:pt x="6" y="62"/>
                </a:lnTo>
                <a:lnTo>
                  <a:pt x="8" y="58"/>
                </a:lnTo>
                <a:lnTo>
                  <a:pt x="14" y="50"/>
                </a:lnTo>
                <a:lnTo>
                  <a:pt x="10" y="42"/>
                </a:lnTo>
                <a:lnTo>
                  <a:pt x="10" y="36"/>
                </a:lnTo>
                <a:lnTo>
                  <a:pt x="4" y="34"/>
                </a:lnTo>
                <a:lnTo>
                  <a:pt x="0" y="30"/>
                </a:lnTo>
                <a:lnTo>
                  <a:pt x="2" y="30"/>
                </a:lnTo>
                <a:lnTo>
                  <a:pt x="2" y="26"/>
                </a:lnTo>
                <a:lnTo>
                  <a:pt x="16" y="26"/>
                </a:lnTo>
                <a:lnTo>
                  <a:pt x="18" y="18"/>
                </a:lnTo>
                <a:lnTo>
                  <a:pt x="26" y="16"/>
                </a:lnTo>
                <a:lnTo>
                  <a:pt x="26" y="10"/>
                </a:lnTo>
                <a:lnTo>
                  <a:pt x="28" y="6"/>
                </a:lnTo>
                <a:lnTo>
                  <a:pt x="32" y="6"/>
                </a:lnTo>
                <a:lnTo>
                  <a:pt x="42" y="0"/>
                </a:lnTo>
                <a:lnTo>
                  <a:pt x="44" y="0"/>
                </a:lnTo>
                <a:lnTo>
                  <a:pt x="46" y="6"/>
                </a:lnTo>
                <a:lnTo>
                  <a:pt x="42" y="10"/>
                </a:lnTo>
                <a:lnTo>
                  <a:pt x="42" y="12"/>
                </a:lnTo>
                <a:lnTo>
                  <a:pt x="44" y="14"/>
                </a:lnTo>
                <a:lnTo>
                  <a:pt x="48" y="14"/>
                </a:lnTo>
                <a:lnTo>
                  <a:pt x="42" y="18"/>
                </a:lnTo>
                <a:lnTo>
                  <a:pt x="38" y="16"/>
                </a:lnTo>
                <a:lnTo>
                  <a:pt x="32" y="16"/>
                </a:lnTo>
                <a:lnTo>
                  <a:pt x="26" y="18"/>
                </a:lnTo>
                <a:lnTo>
                  <a:pt x="26" y="24"/>
                </a:lnTo>
                <a:lnTo>
                  <a:pt x="28" y="26"/>
                </a:lnTo>
                <a:lnTo>
                  <a:pt x="42" y="26"/>
                </a:lnTo>
                <a:lnTo>
                  <a:pt x="48" y="28"/>
                </a:lnTo>
                <a:lnTo>
                  <a:pt x="56" y="26"/>
                </a:lnTo>
                <a:lnTo>
                  <a:pt x="58" y="26"/>
                </a:lnTo>
                <a:lnTo>
                  <a:pt x="60" y="30"/>
                </a:lnTo>
                <a:lnTo>
                  <a:pt x="66" y="32"/>
                </a:lnTo>
                <a:lnTo>
                  <a:pt x="74" y="28"/>
                </a:lnTo>
                <a:lnTo>
                  <a:pt x="82" y="30"/>
                </a:lnTo>
                <a:lnTo>
                  <a:pt x="82" y="26"/>
                </a:lnTo>
                <a:lnTo>
                  <a:pt x="88" y="26"/>
                </a:lnTo>
                <a:lnTo>
                  <a:pt x="88" y="2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2" name="Google Shape;2262;p104"/>
          <p:cNvSpPr/>
          <p:nvPr/>
        </p:nvSpPr>
        <p:spPr>
          <a:xfrm>
            <a:off x="5207275" y="3108673"/>
            <a:ext cx="212135" cy="143603"/>
          </a:xfrm>
          <a:custGeom>
            <a:rect b="b" l="l" r="r" t="t"/>
            <a:pathLst>
              <a:path extrusionOk="0" h="132" w="188">
                <a:moveTo>
                  <a:pt x="18" y="94"/>
                </a:moveTo>
                <a:lnTo>
                  <a:pt x="26" y="94"/>
                </a:lnTo>
                <a:lnTo>
                  <a:pt x="38" y="84"/>
                </a:lnTo>
                <a:lnTo>
                  <a:pt x="50" y="84"/>
                </a:lnTo>
                <a:lnTo>
                  <a:pt x="52" y="80"/>
                </a:lnTo>
                <a:lnTo>
                  <a:pt x="62" y="80"/>
                </a:lnTo>
                <a:lnTo>
                  <a:pt x="66" y="86"/>
                </a:lnTo>
                <a:lnTo>
                  <a:pt x="80" y="90"/>
                </a:lnTo>
                <a:lnTo>
                  <a:pt x="90" y="92"/>
                </a:lnTo>
                <a:lnTo>
                  <a:pt x="94" y="98"/>
                </a:lnTo>
                <a:lnTo>
                  <a:pt x="110" y="108"/>
                </a:lnTo>
                <a:lnTo>
                  <a:pt x="116" y="108"/>
                </a:lnTo>
                <a:lnTo>
                  <a:pt x="118" y="122"/>
                </a:lnTo>
                <a:lnTo>
                  <a:pt x="118" y="126"/>
                </a:lnTo>
                <a:lnTo>
                  <a:pt x="120" y="128"/>
                </a:lnTo>
                <a:lnTo>
                  <a:pt x="126" y="128"/>
                </a:lnTo>
                <a:lnTo>
                  <a:pt x="132" y="132"/>
                </a:lnTo>
                <a:lnTo>
                  <a:pt x="138" y="132"/>
                </a:lnTo>
                <a:lnTo>
                  <a:pt x="142" y="128"/>
                </a:lnTo>
                <a:lnTo>
                  <a:pt x="144" y="124"/>
                </a:lnTo>
                <a:lnTo>
                  <a:pt x="142" y="122"/>
                </a:lnTo>
                <a:lnTo>
                  <a:pt x="150" y="120"/>
                </a:lnTo>
                <a:lnTo>
                  <a:pt x="162" y="114"/>
                </a:lnTo>
                <a:lnTo>
                  <a:pt x="164" y="102"/>
                </a:lnTo>
                <a:lnTo>
                  <a:pt x="166" y="98"/>
                </a:lnTo>
                <a:lnTo>
                  <a:pt x="174" y="98"/>
                </a:lnTo>
                <a:lnTo>
                  <a:pt x="176" y="94"/>
                </a:lnTo>
                <a:lnTo>
                  <a:pt x="176" y="94"/>
                </a:lnTo>
                <a:lnTo>
                  <a:pt x="184" y="96"/>
                </a:lnTo>
                <a:lnTo>
                  <a:pt x="188" y="96"/>
                </a:lnTo>
                <a:lnTo>
                  <a:pt x="188" y="88"/>
                </a:lnTo>
                <a:lnTo>
                  <a:pt x="188" y="86"/>
                </a:lnTo>
                <a:lnTo>
                  <a:pt x="188" y="84"/>
                </a:lnTo>
                <a:lnTo>
                  <a:pt x="178" y="80"/>
                </a:lnTo>
                <a:lnTo>
                  <a:pt x="174" y="80"/>
                </a:lnTo>
                <a:lnTo>
                  <a:pt x="162" y="70"/>
                </a:lnTo>
                <a:lnTo>
                  <a:pt x="154" y="68"/>
                </a:lnTo>
                <a:lnTo>
                  <a:pt x="148" y="60"/>
                </a:lnTo>
                <a:lnTo>
                  <a:pt x="136" y="54"/>
                </a:lnTo>
                <a:lnTo>
                  <a:pt x="132" y="48"/>
                </a:lnTo>
                <a:lnTo>
                  <a:pt x="132" y="42"/>
                </a:lnTo>
                <a:lnTo>
                  <a:pt x="128" y="38"/>
                </a:lnTo>
                <a:lnTo>
                  <a:pt x="126" y="30"/>
                </a:lnTo>
                <a:lnTo>
                  <a:pt x="120" y="26"/>
                </a:lnTo>
                <a:lnTo>
                  <a:pt x="118" y="30"/>
                </a:lnTo>
                <a:lnTo>
                  <a:pt x="102" y="26"/>
                </a:lnTo>
                <a:lnTo>
                  <a:pt x="100" y="24"/>
                </a:lnTo>
                <a:lnTo>
                  <a:pt x="100" y="18"/>
                </a:lnTo>
                <a:lnTo>
                  <a:pt x="102" y="18"/>
                </a:lnTo>
                <a:lnTo>
                  <a:pt x="100" y="16"/>
                </a:lnTo>
                <a:lnTo>
                  <a:pt x="98" y="10"/>
                </a:lnTo>
                <a:lnTo>
                  <a:pt x="90" y="10"/>
                </a:lnTo>
                <a:lnTo>
                  <a:pt x="82" y="0"/>
                </a:lnTo>
                <a:lnTo>
                  <a:pt x="80" y="4"/>
                </a:lnTo>
                <a:lnTo>
                  <a:pt x="76" y="4"/>
                </a:lnTo>
                <a:lnTo>
                  <a:pt x="78" y="8"/>
                </a:lnTo>
                <a:lnTo>
                  <a:pt x="74" y="6"/>
                </a:lnTo>
                <a:lnTo>
                  <a:pt x="72" y="8"/>
                </a:lnTo>
                <a:lnTo>
                  <a:pt x="72" y="10"/>
                </a:lnTo>
                <a:lnTo>
                  <a:pt x="64" y="12"/>
                </a:lnTo>
                <a:lnTo>
                  <a:pt x="60" y="16"/>
                </a:lnTo>
                <a:lnTo>
                  <a:pt x="58" y="18"/>
                </a:lnTo>
                <a:lnTo>
                  <a:pt x="62" y="28"/>
                </a:lnTo>
                <a:lnTo>
                  <a:pt x="60" y="28"/>
                </a:lnTo>
                <a:lnTo>
                  <a:pt x="46" y="26"/>
                </a:lnTo>
                <a:lnTo>
                  <a:pt x="44" y="28"/>
                </a:lnTo>
                <a:lnTo>
                  <a:pt x="36" y="26"/>
                </a:lnTo>
                <a:lnTo>
                  <a:pt x="28" y="12"/>
                </a:lnTo>
                <a:lnTo>
                  <a:pt x="22" y="8"/>
                </a:lnTo>
                <a:lnTo>
                  <a:pt x="6" y="12"/>
                </a:lnTo>
                <a:lnTo>
                  <a:pt x="0" y="18"/>
                </a:lnTo>
                <a:lnTo>
                  <a:pt x="0" y="18"/>
                </a:lnTo>
                <a:lnTo>
                  <a:pt x="0" y="24"/>
                </a:lnTo>
                <a:lnTo>
                  <a:pt x="4" y="30"/>
                </a:lnTo>
                <a:lnTo>
                  <a:pt x="2" y="22"/>
                </a:lnTo>
                <a:lnTo>
                  <a:pt x="6" y="18"/>
                </a:lnTo>
                <a:lnTo>
                  <a:pt x="14" y="14"/>
                </a:lnTo>
                <a:lnTo>
                  <a:pt x="16" y="16"/>
                </a:lnTo>
                <a:lnTo>
                  <a:pt x="20" y="24"/>
                </a:lnTo>
                <a:lnTo>
                  <a:pt x="30" y="32"/>
                </a:lnTo>
                <a:lnTo>
                  <a:pt x="26" y="36"/>
                </a:lnTo>
                <a:lnTo>
                  <a:pt x="24" y="38"/>
                </a:lnTo>
                <a:lnTo>
                  <a:pt x="26" y="40"/>
                </a:lnTo>
                <a:lnTo>
                  <a:pt x="24" y="40"/>
                </a:lnTo>
                <a:lnTo>
                  <a:pt x="8" y="38"/>
                </a:lnTo>
                <a:lnTo>
                  <a:pt x="4" y="32"/>
                </a:lnTo>
                <a:lnTo>
                  <a:pt x="6" y="40"/>
                </a:lnTo>
                <a:lnTo>
                  <a:pt x="2" y="46"/>
                </a:lnTo>
                <a:lnTo>
                  <a:pt x="4" y="52"/>
                </a:lnTo>
                <a:lnTo>
                  <a:pt x="12" y="50"/>
                </a:lnTo>
                <a:lnTo>
                  <a:pt x="16" y="52"/>
                </a:lnTo>
                <a:lnTo>
                  <a:pt x="18" y="54"/>
                </a:lnTo>
                <a:lnTo>
                  <a:pt x="14" y="52"/>
                </a:lnTo>
                <a:lnTo>
                  <a:pt x="12" y="54"/>
                </a:lnTo>
                <a:lnTo>
                  <a:pt x="18" y="58"/>
                </a:lnTo>
                <a:lnTo>
                  <a:pt x="12" y="62"/>
                </a:lnTo>
                <a:lnTo>
                  <a:pt x="20" y="68"/>
                </a:lnTo>
                <a:lnTo>
                  <a:pt x="18" y="78"/>
                </a:lnTo>
                <a:lnTo>
                  <a:pt x="18" y="94"/>
                </a:lnTo>
                <a:lnTo>
                  <a:pt x="18" y="9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104"/>
          <p:cNvSpPr/>
          <p:nvPr/>
        </p:nvSpPr>
        <p:spPr>
          <a:xfrm>
            <a:off x="5333654" y="3219639"/>
            <a:ext cx="252757" cy="224107"/>
          </a:xfrm>
          <a:custGeom>
            <a:rect b="b" l="l" r="r" t="t"/>
            <a:pathLst>
              <a:path extrusionOk="0" h="206" w="224">
                <a:moveTo>
                  <a:pt x="0" y="116"/>
                </a:moveTo>
                <a:lnTo>
                  <a:pt x="22" y="122"/>
                </a:lnTo>
                <a:lnTo>
                  <a:pt x="34" y="120"/>
                </a:lnTo>
                <a:lnTo>
                  <a:pt x="44" y="122"/>
                </a:lnTo>
                <a:lnTo>
                  <a:pt x="46" y="120"/>
                </a:lnTo>
                <a:lnTo>
                  <a:pt x="56" y="120"/>
                </a:lnTo>
                <a:lnTo>
                  <a:pt x="72" y="116"/>
                </a:lnTo>
                <a:lnTo>
                  <a:pt x="74" y="114"/>
                </a:lnTo>
                <a:lnTo>
                  <a:pt x="72" y="110"/>
                </a:lnTo>
                <a:lnTo>
                  <a:pt x="74" y="100"/>
                </a:lnTo>
                <a:lnTo>
                  <a:pt x="80" y="94"/>
                </a:lnTo>
                <a:lnTo>
                  <a:pt x="92" y="92"/>
                </a:lnTo>
                <a:lnTo>
                  <a:pt x="92" y="92"/>
                </a:lnTo>
                <a:lnTo>
                  <a:pt x="90" y="90"/>
                </a:lnTo>
                <a:lnTo>
                  <a:pt x="98" y="86"/>
                </a:lnTo>
                <a:lnTo>
                  <a:pt x="102" y="86"/>
                </a:lnTo>
                <a:lnTo>
                  <a:pt x="102" y="86"/>
                </a:lnTo>
                <a:lnTo>
                  <a:pt x="104" y="84"/>
                </a:lnTo>
                <a:lnTo>
                  <a:pt x="108" y="88"/>
                </a:lnTo>
                <a:lnTo>
                  <a:pt x="112" y="84"/>
                </a:lnTo>
                <a:lnTo>
                  <a:pt x="112" y="76"/>
                </a:lnTo>
                <a:lnTo>
                  <a:pt x="114" y="72"/>
                </a:lnTo>
                <a:lnTo>
                  <a:pt x="116" y="64"/>
                </a:lnTo>
                <a:lnTo>
                  <a:pt x="122" y="64"/>
                </a:lnTo>
                <a:lnTo>
                  <a:pt x="126" y="60"/>
                </a:lnTo>
                <a:lnTo>
                  <a:pt x="124" y="54"/>
                </a:lnTo>
                <a:lnTo>
                  <a:pt x="122" y="52"/>
                </a:lnTo>
                <a:lnTo>
                  <a:pt x="122" y="50"/>
                </a:lnTo>
                <a:lnTo>
                  <a:pt x="132" y="50"/>
                </a:lnTo>
                <a:lnTo>
                  <a:pt x="136" y="50"/>
                </a:lnTo>
                <a:lnTo>
                  <a:pt x="138" y="44"/>
                </a:lnTo>
                <a:lnTo>
                  <a:pt x="136" y="42"/>
                </a:lnTo>
                <a:lnTo>
                  <a:pt x="144" y="32"/>
                </a:lnTo>
                <a:lnTo>
                  <a:pt x="144" y="26"/>
                </a:lnTo>
                <a:lnTo>
                  <a:pt x="142" y="20"/>
                </a:lnTo>
                <a:lnTo>
                  <a:pt x="138" y="16"/>
                </a:lnTo>
                <a:lnTo>
                  <a:pt x="140" y="14"/>
                </a:lnTo>
                <a:lnTo>
                  <a:pt x="144" y="10"/>
                </a:lnTo>
                <a:lnTo>
                  <a:pt x="148" y="10"/>
                </a:lnTo>
                <a:lnTo>
                  <a:pt x="150" y="6"/>
                </a:lnTo>
                <a:lnTo>
                  <a:pt x="158" y="4"/>
                </a:lnTo>
                <a:lnTo>
                  <a:pt x="172" y="2"/>
                </a:lnTo>
                <a:lnTo>
                  <a:pt x="178" y="4"/>
                </a:lnTo>
                <a:lnTo>
                  <a:pt x="184" y="0"/>
                </a:lnTo>
                <a:lnTo>
                  <a:pt x="194" y="2"/>
                </a:lnTo>
                <a:lnTo>
                  <a:pt x="194" y="6"/>
                </a:lnTo>
                <a:lnTo>
                  <a:pt x="198" y="4"/>
                </a:lnTo>
                <a:lnTo>
                  <a:pt x="200" y="6"/>
                </a:lnTo>
                <a:lnTo>
                  <a:pt x="202" y="10"/>
                </a:lnTo>
                <a:lnTo>
                  <a:pt x="202" y="14"/>
                </a:lnTo>
                <a:lnTo>
                  <a:pt x="202" y="16"/>
                </a:lnTo>
                <a:lnTo>
                  <a:pt x="206" y="20"/>
                </a:lnTo>
                <a:lnTo>
                  <a:pt x="210" y="18"/>
                </a:lnTo>
                <a:lnTo>
                  <a:pt x="210" y="22"/>
                </a:lnTo>
                <a:lnTo>
                  <a:pt x="212" y="22"/>
                </a:lnTo>
                <a:lnTo>
                  <a:pt x="224" y="26"/>
                </a:lnTo>
                <a:lnTo>
                  <a:pt x="216" y="32"/>
                </a:lnTo>
                <a:lnTo>
                  <a:pt x="214" y="38"/>
                </a:lnTo>
                <a:lnTo>
                  <a:pt x="208" y="38"/>
                </a:lnTo>
                <a:lnTo>
                  <a:pt x="206" y="40"/>
                </a:lnTo>
                <a:lnTo>
                  <a:pt x="202" y="38"/>
                </a:lnTo>
                <a:lnTo>
                  <a:pt x="196" y="42"/>
                </a:lnTo>
                <a:lnTo>
                  <a:pt x="180" y="36"/>
                </a:lnTo>
                <a:lnTo>
                  <a:pt x="174" y="38"/>
                </a:lnTo>
                <a:lnTo>
                  <a:pt x="172" y="44"/>
                </a:lnTo>
                <a:lnTo>
                  <a:pt x="176" y="46"/>
                </a:lnTo>
                <a:lnTo>
                  <a:pt x="174" y="48"/>
                </a:lnTo>
                <a:lnTo>
                  <a:pt x="178" y="50"/>
                </a:lnTo>
                <a:lnTo>
                  <a:pt x="176" y="54"/>
                </a:lnTo>
                <a:lnTo>
                  <a:pt x="178" y="58"/>
                </a:lnTo>
                <a:lnTo>
                  <a:pt x="174" y="62"/>
                </a:lnTo>
                <a:lnTo>
                  <a:pt x="180" y="66"/>
                </a:lnTo>
                <a:lnTo>
                  <a:pt x="180" y="68"/>
                </a:lnTo>
                <a:lnTo>
                  <a:pt x="184" y="70"/>
                </a:lnTo>
                <a:lnTo>
                  <a:pt x="186" y="74"/>
                </a:lnTo>
                <a:lnTo>
                  <a:pt x="192" y="76"/>
                </a:lnTo>
                <a:lnTo>
                  <a:pt x="194" y="80"/>
                </a:lnTo>
                <a:lnTo>
                  <a:pt x="192" y="82"/>
                </a:lnTo>
                <a:lnTo>
                  <a:pt x="184" y="84"/>
                </a:lnTo>
                <a:lnTo>
                  <a:pt x="184" y="88"/>
                </a:lnTo>
                <a:lnTo>
                  <a:pt x="186" y="92"/>
                </a:lnTo>
                <a:lnTo>
                  <a:pt x="184" y="94"/>
                </a:lnTo>
                <a:lnTo>
                  <a:pt x="186" y="98"/>
                </a:lnTo>
                <a:lnTo>
                  <a:pt x="184" y="98"/>
                </a:lnTo>
                <a:lnTo>
                  <a:pt x="180" y="100"/>
                </a:lnTo>
                <a:lnTo>
                  <a:pt x="174" y="108"/>
                </a:lnTo>
                <a:lnTo>
                  <a:pt x="172" y="112"/>
                </a:lnTo>
                <a:lnTo>
                  <a:pt x="168" y="116"/>
                </a:lnTo>
                <a:lnTo>
                  <a:pt x="160" y="128"/>
                </a:lnTo>
                <a:lnTo>
                  <a:pt x="154" y="134"/>
                </a:lnTo>
                <a:lnTo>
                  <a:pt x="146" y="144"/>
                </a:lnTo>
                <a:lnTo>
                  <a:pt x="138" y="146"/>
                </a:lnTo>
                <a:lnTo>
                  <a:pt x="134" y="148"/>
                </a:lnTo>
                <a:lnTo>
                  <a:pt x="128" y="144"/>
                </a:lnTo>
                <a:lnTo>
                  <a:pt x="116" y="158"/>
                </a:lnTo>
                <a:lnTo>
                  <a:pt x="116" y="164"/>
                </a:lnTo>
                <a:lnTo>
                  <a:pt x="124" y="166"/>
                </a:lnTo>
                <a:lnTo>
                  <a:pt x="124" y="176"/>
                </a:lnTo>
                <a:lnTo>
                  <a:pt x="126" y="178"/>
                </a:lnTo>
                <a:lnTo>
                  <a:pt x="130" y="178"/>
                </a:lnTo>
                <a:lnTo>
                  <a:pt x="132" y="184"/>
                </a:lnTo>
                <a:lnTo>
                  <a:pt x="136" y="192"/>
                </a:lnTo>
                <a:lnTo>
                  <a:pt x="136" y="196"/>
                </a:lnTo>
                <a:lnTo>
                  <a:pt x="136" y="198"/>
                </a:lnTo>
                <a:lnTo>
                  <a:pt x="132" y="200"/>
                </a:lnTo>
                <a:lnTo>
                  <a:pt x="128" y="196"/>
                </a:lnTo>
                <a:lnTo>
                  <a:pt x="122" y="200"/>
                </a:lnTo>
                <a:lnTo>
                  <a:pt x="118" y="200"/>
                </a:lnTo>
                <a:lnTo>
                  <a:pt x="116" y="198"/>
                </a:lnTo>
                <a:lnTo>
                  <a:pt x="108" y="198"/>
                </a:lnTo>
                <a:lnTo>
                  <a:pt x="106" y="198"/>
                </a:lnTo>
                <a:lnTo>
                  <a:pt x="106" y="202"/>
                </a:lnTo>
                <a:lnTo>
                  <a:pt x="98" y="202"/>
                </a:lnTo>
                <a:lnTo>
                  <a:pt x="96" y="206"/>
                </a:lnTo>
                <a:lnTo>
                  <a:pt x="96" y="206"/>
                </a:lnTo>
                <a:lnTo>
                  <a:pt x="88" y="204"/>
                </a:lnTo>
                <a:lnTo>
                  <a:pt x="88" y="202"/>
                </a:lnTo>
                <a:lnTo>
                  <a:pt x="84" y="192"/>
                </a:lnTo>
                <a:lnTo>
                  <a:pt x="78" y="190"/>
                </a:lnTo>
                <a:lnTo>
                  <a:pt x="78" y="186"/>
                </a:lnTo>
                <a:lnTo>
                  <a:pt x="76" y="184"/>
                </a:lnTo>
                <a:lnTo>
                  <a:pt x="72" y="182"/>
                </a:lnTo>
                <a:lnTo>
                  <a:pt x="56" y="184"/>
                </a:lnTo>
                <a:lnTo>
                  <a:pt x="52" y="184"/>
                </a:lnTo>
                <a:lnTo>
                  <a:pt x="50" y="186"/>
                </a:lnTo>
                <a:lnTo>
                  <a:pt x="44" y="182"/>
                </a:lnTo>
                <a:lnTo>
                  <a:pt x="36" y="182"/>
                </a:lnTo>
                <a:lnTo>
                  <a:pt x="32" y="186"/>
                </a:lnTo>
                <a:lnTo>
                  <a:pt x="22" y="184"/>
                </a:lnTo>
                <a:lnTo>
                  <a:pt x="18" y="186"/>
                </a:lnTo>
                <a:lnTo>
                  <a:pt x="16" y="186"/>
                </a:lnTo>
                <a:lnTo>
                  <a:pt x="12" y="188"/>
                </a:lnTo>
                <a:lnTo>
                  <a:pt x="10" y="186"/>
                </a:lnTo>
                <a:lnTo>
                  <a:pt x="14" y="172"/>
                </a:lnTo>
                <a:lnTo>
                  <a:pt x="18" y="166"/>
                </a:lnTo>
                <a:lnTo>
                  <a:pt x="28" y="164"/>
                </a:lnTo>
                <a:lnTo>
                  <a:pt x="32" y="160"/>
                </a:lnTo>
                <a:lnTo>
                  <a:pt x="32" y="156"/>
                </a:lnTo>
                <a:lnTo>
                  <a:pt x="26" y="154"/>
                </a:lnTo>
                <a:lnTo>
                  <a:pt x="26" y="140"/>
                </a:lnTo>
                <a:lnTo>
                  <a:pt x="10" y="132"/>
                </a:lnTo>
                <a:lnTo>
                  <a:pt x="4" y="122"/>
                </a:lnTo>
                <a:lnTo>
                  <a:pt x="0" y="116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104"/>
          <p:cNvSpPr/>
          <p:nvPr/>
        </p:nvSpPr>
        <p:spPr>
          <a:xfrm>
            <a:off x="5080897" y="3167419"/>
            <a:ext cx="288865" cy="254567"/>
          </a:xfrm>
          <a:custGeom>
            <a:rect b="b" l="l" r="r" t="t"/>
            <a:pathLst>
              <a:path extrusionOk="0" h="234" w="256">
                <a:moveTo>
                  <a:pt x="234" y="234"/>
                </a:moveTo>
                <a:lnTo>
                  <a:pt x="238" y="220"/>
                </a:lnTo>
                <a:lnTo>
                  <a:pt x="242" y="214"/>
                </a:lnTo>
                <a:lnTo>
                  <a:pt x="252" y="212"/>
                </a:lnTo>
                <a:lnTo>
                  <a:pt x="256" y="208"/>
                </a:lnTo>
                <a:lnTo>
                  <a:pt x="256" y="204"/>
                </a:lnTo>
                <a:lnTo>
                  <a:pt x="250" y="202"/>
                </a:lnTo>
                <a:lnTo>
                  <a:pt x="250" y="188"/>
                </a:lnTo>
                <a:lnTo>
                  <a:pt x="234" y="180"/>
                </a:lnTo>
                <a:lnTo>
                  <a:pt x="228" y="170"/>
                </a:lnTo>
                <a:lnTo>
                  <a:pt x="224" y="164"/>
                </a:lnTo>
                <a:lnTo>
                  <a:pt x="224" y="164"/>
                </a:lnTo>
                <a:lnTo>
                  <a:pt x="228" y="158"/>
                </a:lnTo>
                <a:lnTo>
                  <a:pt x="234" y="150"/>
                </a:lnTo>
                <a:lnTo>
                  <a:pt x="234" y="144"/>
                </a:lnTo>
                <a:lnTo>
                  <a:pt x="230" y="136"/>
                </a:lnTo>
                <a:lnTo>
                  <a:pt x="224" y="136"/>
                </a:lnTo>
                <a:lnTo>
                  <a:pt x="222" y="134"/>
                </a:lnTo>
                <a:lnTo>
                  <a:pt x="222" y="122"/>
                </a:lnTo>
                <a:lnTo>
                  <a:pt x="220" y="114"/>
                </a:lnTo>
                <a:lnTo>
                  <a:pt x="222" y="106"/>
                </a:lnTo>
                <a:lnTo>
                  <a:pt x="222" y="104"/>
                </a:lnTo>
                <a:lnTo>
                  <a:pt x="218" y="102"/>
                </a:lnTo>
                <a:lnTo>
                  <a:pt x="218" y="98"/>
                </a:lnTo>
                <a:lnTo>
                  <a:pt x="218" y="94"/>
                </a:lnTo>
                <a:lnTo>
                  <a:pt x="224" y="92"/>
                </a:lnTo>
                <a:lnTo>
                  <a:pt x="224" y="88"/>
                </a:lnTo>
                <a:lnTo>
                  <a:pt x="228" y="84"/>
                </a:lnTo>
                <a:lnTo>
                  <a:pt x="230" y="72"/>
                </a:lnTo>
                <a:lnTo>
                  <a:pt x="230" y="68"/>
                </a:lnTo>
                <a:lnTo>
                  <a:pt x="228" y="54"/>
                </a:lnTo>
                <a:lnTo>
                  <a:pt x="222" y="54"/>
                </a:lnTo>
                <a:lnTo>
                  <a:pt x="206" y="44"/>
                </a:lnTo>
                <a:lnTo>
                  <a:pt x="202" y="38"/>
                </a:lnTo>
                <a:lnTo>
                  <a:pt x="192" y="36"/>
                </a:lnTo>
                <a:lnTo>
                  <a:pt x="178" y="32"/>
                </a:lnTo>
                <a:lnTo>
                  <a:pt x="174" y="26"/>
                </a:lnTo>
                <a:lnTo>
                  <a:pt x="164" y="26"/>
                </a:lnTo>
                <a:lnTo>
                  <a:pt x="162" y="30"/>
                </a:lnTo>
                <a:lnTo>
                  <a:pt x="150" y="30"/>
                </a:lnTo>
                <a:lnTo>
                  <a:pt x="138" y="40"/>
                </a:lnTo>
                <a:lnTo>
                  <a:pt x="130" y="40"/>
                </a:lnTo>
                <a:lnTo>
                  <a:pt x="132" y="50"/>
                </a:lnTo>
                <a:lnTo>
                  <a:pt x="122" y="50"/>
                </a:lnTo>
                <a:lnTo>
                  <a:pt x="100" y="54"/>
                </a:lnTo>
                <a:lnTo>
                  <a:pt x="88" y="50"/>
                </a:lnTo>
                <a:lnTo>
                  <a:pt x="80" y="42"/>
                </a:lnTo>
                <a:lnTo>
                  <a:pt x="74" y="42"/>
                </a:lnTo>
                <a:lnTo>
                  <a:pt x="66" y="38"/>
                </a:lnTo>
                <a:lnTo>
                  <a:pt x="64" y="22"/>
                </a:lnTo>
                <a:lnTo>
                  <a:pt x="58" y="22"/>
                </a:lnTo>
                <a:lnTo>
                  <a:pt x="52" y="18"/>
                </a:lnTo>
                <a:lnTo>
                  <a:pt x="56" y="14"/>
                </a:lnTo>
                <a:lnTo>
                  <a:pt x="54" y="6"/>
                </a:lnTo>
                <a:lnTo>
                  <a:pt x="50" y="2"/>
                </a:lnTo>
                <a:lnTo>
                  <a:pt x="40" y="6"/>
                </a:lnTo>
                <a:lnTo>
                  <a:pt x="34" y="16"/>
                </a:lnTo>
                <a:lnTo>
                  <a:pt x="30" y="16"/>
                </a:lnTo>
                <a:lnTo>
                  <a:pt x="26" y="16"/>
                </a:lnTo>
                <a:lnTo>
                  <a:pt x="24" y="16"/>
                </a:lnTo>
                <a:lnTo>
                  <a:pt x="18" y="14"/>
                </a:lnTo>
                <a:lnTo>
                  <a:pt x="8" y="2"/>
                </a:lnTo>
                <a:lnTo>
                  <a:pt x="6" y="0"/>
                </a:lnTo>
                <a:lnTo>
                  <a:pt x="4" y="6"/>
                </a:lnTo>
                <a:lnTo>
                  <a:pt x="0" y="8"/>
                </a:lnTo>
                <a:lnTo>
                  <a:pt x="2" y="14"/>
                </a:lnTo>
                <a:lnTo>
                  <a:pt x="2" y="34"/>
                </a:lnTo>
                <a:lnTo>
                  <a:pt x="8" y="40"/>
                </a:lnTo>
                <a:lnTo>
                  <a:pt x="10" y="44"/>
                </a:lnTo>
                <a:lnTo>
                  <a:pt x="10" y="52"/>
                </a:lnTo>
                <a:lnTo>
                  <a:pt x="16" y="58"/>
                </a:lnTo>
                <a:lnTo>
                  <a:pt x="18" y="64"/>
                </a:lnTo>
                <a:lnTo>
                  <a:pt x="20" y="66"/>
                </a:lnTo>
                <a:lnTo>
                  <a:pt x="28" y="68"/>
                </a:lnTo>
                <a:lnTo>
                  <a:pt x="26" y="72"/>
                </a:lnTo>
                <a:lnTo>
                  <a:pt x="28" y="78"/>
                </a:lnTo>
                <a:lnTo>
                  <a:pt x="22" y="86"/>
                </a:lnTo>
                <a:lnTo>
                  <a:pt x="22" y="88"/>
                </a:lnTo>
                <a:lnTo>
                  <a:pt x="18" y="90"/>
                </a:lnTo>
                <a:lnTo>
                  <a:pt x="16" y="98"/>
                </a:lnTo>
                <a:lnTo>
                  <a:pt x="16" y="102"/>
                </a:lnTo>
                <a:lnTo>
                  <a:pt x="20" y="102"/>
                </a:lnTo>
                <a:lnTo>
                  <a:pt x="24" y="110"/>
                </a:lnTo>
                <a:lnTo>
                  <a:pt x="24" y="112"/>
                </a:lnTo>
                <a:lnTo>
                  <a:pt x="42" y="124"/>
                </a:lnTo>
                <a:lnTo>
                  <a:pt x="48" y="134"/>
                </a:lnTo>
                <a:lnTo>
                  <a:pt x="46" y="146"/>
                </a:lnTo>
                <a:lnTo>
                  <a:pt x="50" y="146"/>
                </a:lnTo>
                <a:lnTo>
                  <a:pt x="52" y="154"/>
                </a:lnTo>
                <a:lnTo>
                  <a:pt x="60" y="160"/>
                </a:lnTo>
                <a:lnTo>
                  <a:pt x="60" y="158"/>
                </a:lnTo>
                <a:lnTo>
                  <a:pt x="62" y="158"/>
                </a:lnTo>
                <a:lnTo>
                  <a:pt x="62" y="154"/>
                </a:lnTo>
                <a:lnTo>
                  <a:pt x="62" y="152"/>
                </a:lnTo>
                <a:lnTo>
                  <a:pt x="66" y="154"/>
                </a:lnTo>
                <a:lnTo>
                  <a:pt x="68" y="158"/>
                </a:lnTo>
                <a:lnTo>
                  <a:pt x="72" y="162"/>
                </a:lnTo>
                <a:lnTo>
                  <a:pt x="76" y="158"/>
                </a:lnTo>
                <a:lnTo>
                  <a:pt x="78" y="160"/>
                </a:lnTo>
                <a:lnTo>
                  <a:pt x="82" y="166"/>
                </a:lnTo>
                <a:lnTo>
                  <a:pt x="84" y="168"/>
                </a:lnTo>
                <a:lnTo>
                  <a:pt x="86" y="174"/>
                </a:lnTo>
                <a:lnTo>
                  <a:pt x="90" y="178"/>
                </a:lnTo>
                <a:lnTo>
                  <a:pt x="98" y="194"/>
                </a:lnTo>
                <a:lnTo>
                  <a:pt x="110" y="198"/>
                </a:lnTo>
                <a:lnTo>
                  <a:pt x="116" y="204"/>
                </a:lnTo>
                <a:lnTo>
                  <a:pt x="124" y="208"/>
                </a:lnTo>
                <a:lnTo>
                  <a:pt x="124" y="210"/>
                </a:lnTo>
                <a:lnTo>
                  <a:pt x="126" y="212"/>
                </a:lnTo>
                <a:lnTo>
                  <a:pt x="132" y="212"/>
                </a:lnTo>
                <a:lnTo>
                  <a:pt x="140" y="214"/>
                </a:lnTo>
                <a:lnTo>
                  <a:pt x="150" y="212"/>
                </a:lnTo>
                <a:lnTo>
                  <a:pt x="152" y="208"/>
                </a:lnTo>
                <a:lnTo>
                  <a:pt x="164" y="204"/>
                </a:lnTo>
                <a:lnTo>
                  <a:pt x="170" y="208"/>
                </a:lnTo>
                <a:lnTo>
                  <a:pt x="178" y="226"/>
                </a:lnTo>
                <a:lnTo>
                  <a:pt x="194" y="228"/>
                </a:lnTo>
                <a:lnTo>
                  <a:pt x="200" y="230"/>
                </a:lnTo>
                <a:lnTo>
                  <a:pt x="202" y="230"/>
                </a:lnTo>
                <a:lnTo>
                  <a:pt x="208" y="232"/>
                </a:lnTo>
                <a:lnTo>
                  <a:pt x="218" y="232"/>
                </a:lnTo>
                <a:lnTo>
                  <a:pt x="218" y="230"/>
                </a:lnTo>
                <a:lnTo>
                  <a:pt x="224" y="234"/>
                </a:lnTo>
                <a:lnTo>
                  <a:pt x="234" y="234"/>
                </a:lnTo>
                <a:lnTo>
                  <a:pt x="234" y="23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104"/>
          <p:cNvSpPr/>
          <p:nvPr/>
        </p:nvSpPr>
        <p:spPr>
          <a:xfrm>
            <a:off x="5069614" y="3139135"/>
            <a:ext cx="45135" cy="45692"/>
          </a:xfrm>
          <a:custGeom>
            <a:rect b="b" l="l" r="r" t="t"/>
            <a:pathLst>
              <a:path extrusionOk="0" h="42" w="40">
                <a:moveTo>
                  <a:pt x="18" y="28"/>
                </a:moveTo>
                <a:lnTo>
                  <a:pt x="20" y="28"/>
                </a:lnTo>
                <a:lnTo>
                  <a:pt x="26" y="30"/>
                </a:lnTo>
                <a:lnTo>
                  <a:pt x="30" y="30"/>
                </a:lnTo>
                <a:lnTo>
                  <a:pt x="34" y="36"/>
                </a:lnTo>
                <a:lnTo>
                  <a:pt x="34" y="42"/>
                </a:lnTo>
                <a:lnTo>
                  <a:pt x="36" y="42"/>
                </a:lnTo>
                <a:lnTo>
                  <a:pt x="40" y="42"/>
                </a:lnTo>
                <a:lnTo>
                  <a:pt x="38" y="36"/>
                </a:lnTo>
                <a:lnTo>
                  <a:pt x="40" y="36"/>
                </a:lnTo>
                <a:lnTo>
                  <a:pt x="40" y="34"/>
                </a:lnTo>
                <a:lnTo>
                  <a:pt x="40" y="34"/>
                </a:lnTo>
                <a:lnTo>
                  <a:pt x="40" y="30"/>
                </a:lnTo>
                <a:lnTo>
                  <a:pt x="36" y="28"/>
                </a:lnTo>
                <a:lnTo>
                  <a:pt x="30" y="24"/>
                </a:lnTo>
                <a:lnTo>
                  <a:pt x="30" y="22"/>
                </a:lnTo>
                <a:lnTo>
                  <a:pt x="32" y="22"/>
                </a:lnTo>
                <a:lnTo>
                  <a:pt x="32" y="18"/>
                </a:lnTo>
                <a:lnTo>
                  <a:pt x="26" y="12"/>
                </a:lnTo>
                <a:lnTo>
                  <a:pt x="26" y="6"/>
                </a:lnTo>
                <a:lnTo>
                  <a:pt x="24" y="4"/>
                </a:lnTo>
                <a:lnTo>
                  <a:pt x="20" y="0"/>
                </a:lnTo>
                <a:lnTo>
                  <a:pt x="20" y="0"/>
                </a:lnTo>
                <a:lnTo>
                  <a:pt x="0" y="2"/>
                </a:lnTo>
                <a:lnTo>
                  <a:pt x="2" y="4"/>
                </a:lnTo>
                <a:lnTo>
                  <a:pt x="4" y="8"/>
                </a:lnTo>
                <a:lnTo>
                  <a:pt x="4" y="16"/>
                </a:lnTo>
                <a:lnTo>
                  <a:pt x="6" y="18"/>
                </a:lnTo>
                <a:lnTo>
                  <a:pt x="16" y="26"/>
                </a:lnTo>
                <a:lnTo>
                  <a:pt x="18" y="28"/>
                </a:lnTo>
                <a:lnTo>
                  <a:pt x="18" y="2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104"/>
          <p:cNvSpPr/>
          <p:nvPr/>
        </p:nvSpPr>
        <p:spPr>
          <a:xfrm>
            <a:off x="5089924" y="3169596"/>
            <a:ext cx="18054" cy="15230"/>
          </a:xfrm>
          <a:custGeom>
            <a:rect b="b" l="l" r="r" t="t"/>
            <a:pathLst>
              <a:path extrusionOk="0" h="14" w="16">
                <a:moveTo>
                  <a:pt x="0" y="0"/>
                </a:moveTo>
                <a:lnTo>
                  <a:pt x="2" y="0"/>
                </a:lnTo>
                <a:lnTo>
                  <a:pt x="8" y="2"/>
                </a:lnTo>
                <a:lnTo>
                  <a:pt x="12" y="2"/>
                </a:lnTo>
                <a:lnTo>
                  <a:pt x="16" y="8"/>
                </a:lnTo>
                <a:lnTo>
                  <a:pt x="16" y="14"/>
                </a:lnTo>
                <a:lnTo>
                  <a:pt x="10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104"/>
          <p:cNvSpPr/>
          <p:nvPr/>
        </p:nvSpPr>
        <p:spPr>
          <a:xfrm>
            <a:off x="4997397" y="3210935"/>
            <a:ext cx="151203" cy="145778"/>
          </a:xfrm>
          <a:custGeom>
            <a:rect b="b" l="l" r="r" t="t"/>
            <a:pathLst>
              <a:path extrusionOk="0" h="134" w="134">
                <a:moveTo>
                  <a:pt x="106" y="134"/>
                </a:moveTo>
                <a:lnTo>
                  <a:pt x="110" y="130"/>
                </a:lnTo>
                <a:lnTo>
                  <a:pt x="116" y="122"/>
                </a:lnTo>
                <a:lnTo>
                  <a:pt x="120" y="120"/>
                </a:lnTo>
                <a:lnTo>
                  <a:pt x="126" y="120"/>
                </a:lnTo>
                <a:lnTo>
                  <a:pt x="126" y="120"/>
                </a:lnTo>
                <a:lnTo>
                  <a:pt x="132" y="122"/>
                </a:lnTo>
                <a:lnTo>
                  <a:pt x="134" y="120"/>
                </a:lnTo>
                <a:lnTo>
                  <a:pt x="126" y="114"/>
                </a:lnTo>
                <a:lnTo>
                  <a:pt x="124" y="106"/>
                </a:lnTo>
                <a:lnTo>
                  <a:pt x="120" y="106"/>
                </a:lnTo>
                <a:lnTo>
                  <a:pt x="122" y="94"/>
                </a:lnTo>
                <a:lnTo>
                  <a:pt x="116" y="84"/>
                </a:lnTo>
                <a:lnTo>
                  <a:pt x="98" y="72"/>
                </a:lnTo>
                <a:lnTo>
                  <a:pt x="98" y="70"/>
                </a:lnTo>
                <a:lnTo>
                  <a:pt x="94" y="62"/>
                </a:lnTo>
                <a:lnTo>
                  <a:pt x="90" y="62"/>
                </a:lnTo>
                <a:lnTo>
                  <a:pt x="90" y="58"/>
                </a:lnTo>
                <a:lnTo>
                  <a:pt x="92" y="50"/>
                </a:lnTo>
                <a:lnTo>
                  <a:pt x="96" y="48"/>
                </a:lnTo>
                <a:lnTo>
                  <a:pt x="96" y="46"/>
                </a:lnTo>
                <a:lnTo>
                  <a:pt x="102" y="38"/>
                </a:lnTo>
                <a:lnTo>
                  <a:pt x="100" y="32"/>
                </a:lnTo>
                <a:lnTo>
                  <a:pt x="102" y="28"/>
                </a:lnTo>
                <a:lnTo>
                  <a:pt x="94" y="26"/>
                </a:lnTo>
                <a:lnTo>
                  <a:pt x="92" y="24"/>
                </a:lnTo>
                <a:lnTo>
                  <a:pt x="90" y="18"/>
                </a:lnTo>
                <a:lnTo>
                  <a:pt x="84" y="12"/>
                </a:lnTo>
                <a:lnTo>
                  <a:pt x="84" y="4"/>
                </a:lnTo>
                <a:lnTo>
                  <a:pt x="82" y="6"/>
                </a:lnTo>
                <a:lnTo>
                  <a:pt x="78" y="6"/>
                </a:lnTo>
                <a:lnTo>
                  <a:pt x="76" y="2"/>
                </a:lnTo>
                <a:lnTo>
                  <a:pt x="64" y="2"/>
                </a:lnTo>
                <a:lnTo>
                  <a:pt x="58" y="0"/>
                </a:lnTo>
                <a:lnTo>
                  <a:pt x="50" y="8"/>
                </a:lnTo>
                <a:lnTo>
                  <a:pt x="48" y="8"/>
                </a:lnTo>
                <a:lnTo>
                  <a:pt x="44" y="16"/>
                </a:lnTo>
                <a:lnTo>
                  <a:pt x="36" y="18"/>
                </a:lnTo>
                <a:lnTo>
                  <a:pt x="34" y="44"/>
                </a:lnTo>
                <a:lnTo>
                  <a:pt x="32" y="50"/>
                </a:lnTo>
                <a:lnTo>
                  <a:pt x="0" y="70"/>
                </a:lnTo>
                <a:lnTo>
                  <a:pt x="6" y="86"/>
                </a:lnTo>
                <a:lnTo>
                  <a:pt x="26" y="92"/>
                </a:lnTo>
                <a:lnTo>
                  <a:pt x="42" y="104"/>
                </a:lnTo>
                <a:lnTo>
                  <a:pt x="56" y="108"/>
                </a:lnTo>
                <a:lnTo>
                  <a:pt x="60" y="114"/>
                </a:lnTo>
                <a:lnTo>
                  <a:pt x="66" y="116"/>
                </a:lnTo>
                <a:lnTo>
                  <a:pt x="68" y="126"/>
                </a:lnTo>
                <a:lnTo>
                  <a:pt x="82" y="132"/>
                </a:lnTo>
                <a:lnTo>
                  <a:pt x="106" y="134"/>
                </a:lnTo>
                <a:lnTo>
                  <a:pt x="106" y="13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p104"/>
          <p:cNvSpPr/>
          <p:nvPr/>
        </p:nvSpPr>
        <p:spPr>
          <a:xfrm>
            <a:off x="5117006" y="3341483"/>
            <a:ext cx="27081" cy="26109"/>
          </a:xfrm>
          <a:custGeom>
            <a:rect b="b" l="l" r="r" t="t"/>
            <a:pathLst>
              <a:path extrusionOk="0" h="24" w="24">
                <a:moveTo>
                  <a:pt x="24" y="24"/>
                </a:moveTo>
                <a:lnTo>
                  <a:pt x="20" y="12"/>
                </a:lnTo>
                <a:lnTo>
                  <a:pt x="16" y="12"/>
                </a:lnTo>
                <a:lnTo>
                  <a:pt x="24" y="6"/>
                </a:lnTo>
                <a:lnTo>
                  <a:pt x="20" y="0"/>
                </a:lnTo>
                <a:lnTo>
                  <a:pt x="14" y="0"/>
                </a:lnTo>
                <a:lnTo>
                  <a:pt x="10" y="2"/>
                </a:lnTo>
                <a:lnTo>
                  <a:pt x="4" y="10"/>
                </a:lnTo>
                <a:lnTo>
                  <a:pt x="0" y="14"/>
                </a:lnTo>
                <a:lnTo>
                  <a:pt x="12" y="18"/>
                </a:lnTo>
                <a:lnTo>
                  <a:pt x="16" y="22"/>
                </a:lnTo>
                <a:lnTo>
                  <a:pt x="24" y="24"/>
                </a:lnTo>
                <a:lnTo>
                  <a:pt x="24" y="2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104"/>
          <p:cNvSpPr/>
          <p:nvPr/>
        </p:nvSpPr>
        <p:spPr>
          <a:xfrm>
            <a:off x="5259181" y="3404582"/>
            <a:ext cx="6771" cy="8703"/>
          </a:xfrm>
          <a:custGeom>
            <a:rect b="b" l="l" r="r" t="t"/>
            <a:pathLst>
              <a:path extrusionOk="0" h="8" w="6">
                <a:moveTo>
                  <a:pt x="4" y="8"/>
                </a:moveTo>
                <a:lnTo>
                  <a:pt x="2" y="8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4" y="8"/>
                </a:lnTo>
                <a:lnTo>
                  <a:pt x="4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104"/>
          <p:cNvSpPr/>
          <p:nvPr/>
        </p:nvSpPr>
        <p:spPr>
          <a:xfrm>
            <a:off x="5180195" y="3404582"/>
            <a:ext cx="13541" cy="28285"/>
          </a:xfrm>
          <a:custGeom>
            <a:rect b="b" l="l" r="r" t="t"/>
            <a:pathLst>
              <a:path extrusionOk="0" h="26" w="12">
                <a:moveTo>
                  <a:pt x="4" y="26"/>
                </a:moveTo>
                <a:lnTo>
                  <a:pt x="8" y="22"/>
                </a:lnTo>
                <a:lnTo>
                  <a:pt x="12" y="18"/>
                </a:lnTo>
                <a:lnTo>
                  <a:pt x="10" y="12"/>
                </a:lnTo>
                <a:lnTo>
                  <a:pt x="12" y="4"/>
                </a:lnTo>
                <a:lnTo>
                  <a:pt x="6" y="0"/>
                </a:lnTo>
                <a:lnTo>
                  <a:pt x="0" y="12"/>
                </a:lnTo>
                <a:lnTo>
                  <a:pt x="0" y="22"/>
                </a:lnTo>
                <a:lnTo>
                  <a:pt x="4" y="26"/>
                </a:lnTo>
                <a:lnTo>
                  <a:pt x="4" y="2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104"/>
          <p:cNvSpPr/>
          <p:nvPr/>
        </p:nvSpPr>
        <p:spPr>
          <a:xfrm>
            <a:off x="4938721" y="3287088"/>
            <a:ext cx="65446" cy="69626"/>
          </a:xfrm>
          <a:custGeom>
            <a:rect b="b" l="l" r="r" t="t"/>
            <a:pathLst>
              <a:path extrusionOk="0" h="64" w="58">
                <a:moveTo>
                  <a:pt x="2" y="60"/>
                </a:moveTo>
                <a:lnTo>
                  <a:pt x="2" y="62"/>
                </a:lnTo>
                <a:lnTo>
                  <a:pt x="18" y="64"/>
                </a:lnTo>
                <a:lnTo>
                  <a:pt x="22" y="60"/>
                </a:lnTo>
                <a:lnTo>
                  <a:pt x="26" y="52"/>
                </a:lnTo>
                <a:lnTo>
                  <a:pt x="36" y="52"/>
                </a:lnTo>
                <a:lnTo>
                  <a:pt x="38" y="44"/>
                </a:lnTo>
                <a:lnTo>
                  <a:pt x="44" y="42"/>
                </a:lnTo>
                <a:lnTo>
                  <a:pt x="28" y="26"/>
                </a:lnTo>
                <a:lnTo>
                  <a:pt x="54" y="22"/>
                </a:lnTo>
                <a:lnTo>
                  <a:pt x="58" y="16"/>
                </a:lnTo>
                <a:lnTo>
                  <a:pt x="52" y="0"/>
                </a:lnTo>
                <a:lnTo>
                  <a:pt x="52" y="0"/>
                </a:lnTo>
                <a:lnTo>
                  <a:pt x="24" y="16"/>
                </a:lnTo>
                <a:lnTo>
                  <a:pt x="20" y="14"/>
                </a:lnTo>
                <a:lnTo>
                  <a:pt x="14" y="8"/>
                </a:lnTo>
                <a:lnTo>
                  <a:pt x="10" y="8"/>
                </a:lnTo>
                <a:lnTo>
                  <a:pt x="10" y="14"/>
                </a:lnTo>
                <a:lnTo>
                  <a:pt x="8" y="12"/>
                </a:lnTo>
                <a:lnTo>
                  <a:pt x="4" y="12"/>
                </a:lnTo>
                <a:lnTo>
                  <a:pt x="2" y="16"/>
                </a:lnTo>
                <a:lnTo>
                  <a:pt x="2" y="22"/>
                </a:lnTo>
                <a:lnTo>
                  <a:pt x="6" y="24"/>
                </a:lnTo>
                <a:lnTo>
                  <a:pt x="2" y="24"/>
                </a:lnTo>
                <a:lnTo>
                  <a:pt x="0" y="30"/>
                </a:lnTo>
                <a:lnTo>
                  <a:pt x="2" y="30"/>
                </a:lnTo>
                <a:lnTo>
                  <a:pt x="8" y="28"/>
                </a:lnTo>
                <a:lnTo>
                  <a:pt x="8" y="28"/>
                </a:lnTo>
                <a:lnTo>
                  <a:pt x="8" y="34"/>
                </a:lnTo>
                <a:lnTo>
                  <a:pt x="4" y="42"/>
                </a:lnTo>
                <a:lnTo>
                  <a:pt x="2" y="60"/>
                </a:lnTo>
                <a:lnTo>
                  <a:pt x="2" y="60"/>
                </a:lnTo>
                <a:lnTo>
                  <a:pt x="2" y="6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104"/>
          <p:cNvSpPr/>
          <p:nvPr/>
        </p:nvSpPr>
        <p:spPr>
          <a:xfrm>
            <a:off x="4810086" y="3123903"/>
            <a:ext cx="282095" cy="119669"/>
          </a:xfrm>
          <a:custGeom>
            <a:rect b="b" l="l" r="r" t="t"/>
            <a:pathLst>
              <a:path extrusionOk="0" h="110" w="250">
                <a:moveTo>
                  <a:pt x="246" y="40"/>
                </a:moveTo>
                <a:lnTo>
                  <a:pt x="236" y="32"/>
                </a:lnTo>
                <a:lnTo>
                  <a:pt x="234" y="30"/>
                </a:lnTo>
                <a:lnTo>
                  <a:pt x="234" y="22"/>
                </a:lnTo>
                <a:lnTo>
                  <a:pt x="232" y="18"/>
                </a:lnTo>
                <a:lnTo>
                  <a:pt x="230" y="16"/>
                </a:lnTo>
                <a:lnTo>
                  <a:pt x="222" y="10"/>
                </a:lnTo>
                <a:lnTo>
                  <a:pt x="216" y="12"/>
                </a:lnTo>
                <a:lnTo>
                  <a:pt x="206" y="10"/>
                </a:lnTo>
                <a:lnTo>
                  <a:pt x="204" y="8"/>
                </a:lnTo>
                <a:lnTo>
                  <a:pt x="190" y="20"/>
                </a:lnTo>
                <a:lnTo>
                  <a:pt x="176" y="18"/>
                </a:lnTo>
                <a:lnTo>
                  <a:pt x="160" y="22"/>
                </a:lnTo>
                <a:lnTo>
                  <a:pt x="154" y="18"/>
                </a:lnTo>
                <a:lnTo>
                  <a:pt x="152" y="20"/>
                </a:lnTo>
                <a:lnTo>
                  <a:pt x="142" y="16"/>
                </a:lnTo>
                <a:lnTo>
                  <a:pt x="136" y="14"/>
                </a:lnTo>
                <a:lnTo>
                  <a:pt x="132" y="6"/>
                </a:lnTo>
                <a:lnTo>
                  <a:pt x="130" y="8"/>
                </a:lnTo>
                <a:lnTo>
                  <a:pt x="126" y="8"/>
                </a:lnTo>
                <a:lnTo>
                  <a:pt x="122" y="6"/>
                </a:lnTo>
                <a:lnTo>
                  <a:pt x="120" y="0"/>
                </a:lnTo>
                <a:lnTo>
                  <a:pt x="114" y="2"/>
                </a:lnTo>
                <a:lnTo>
                  <a:pt x="96" y="2"/>
                </a:lnTo>
                <a:lnTo>
                  <a:pt x="82" y="8"/>
                </a:lnTo>
                <a:lnTo>
                  <a:pt x="66" y="20"/>
                </a:lnTo>
                <a:lnTo>
                  <a:pt x="40" y="16"/>
                </a:lnTo>
                <a:lnTo>
                  <a:pt x="38" y="20"/>
                </a:lnTo>
                <a:lnTo>
                  <a:pt x="40" y="22"/>
                </a:lnTo>
                <a:lnTo>
                  <a:pt x="50" y="26"/>
                </a:lnTo>
                <a:lnTo>
                  <a:pt x="38" y="26"/>
                </a:lnTo>
                <a:lnTo>
                  <a:pt x="36" y="26"/>
                </a:lnTo>
                <a:lnTo>
                  <a:pt x="38" y="30"/>
                </a:lnTo>
                <a:lnTo>
                  <a:pt x="36" y="30"/>
                </a:lnTo>
                <a:lnTo>
                  <a:pt x="24" y="30"/>
                </a:lnTo>
                <a:lnTo>
                  <a:pt x="24" y="30"/>
                </a:lnTo>
                <a:lnTo>
                  <a:pt x="20" y="28"/>
                </a:lnTo>
                <a:lnTo>
                  <a:pt x="22" y="32"/>
                </a:lnTo>
                <a:lnTo>
                  <a:pt x="14" y="30"/>
                </a:lnTo>
                <a:lnTo>
                  <a:pt x="8" y="30"/>
                </a:lnTo>
                <a:lnTo>
                  <a:pt x="2" y="36"/>
                </a:lnTo>
                <a:lnTo>
                  <a:pt x="0" y="40"/>
                </a:lnTo>
                <a:lnTo>
                  <a:pt x="0" y="46"/>
                </a:lnTo>
                <a:lnTo>
                  <a:pt x="10" y="44"/>
                </a:lnTo>
                <a:lnTo>
                  <a:pt x="8" y="50"/>
                </a:lnTo>
                <a:lnTo>
                  <a:pt x="10" y="58"/>
                </a:lnTo>
                <a:lnTo>
                  <a:pt x="8" y="60"/>
                </a:lnTo>
                <a:lnTo>
                  <a:pt x="12" y="64"/>
                </a:lnTo>
                <a:lnTo>
                  <a:pt x="6" y="64"/>
                </a:lnTo>
                <a:lnTo>
                  <a:pt x="4" y="60"/>
                </a:lnTo>
                <a:lnTo>
                  <a:pt x="4" y="66"/>
                </a:lnTo>
                <a:lnTo>
                  <a:pt x="2" y="66"/>
                </a:lnTo>
                <a:lnTo>
                  <a:pt x="12" y="72"/>
                </a:lnTo>
                <a:lnTo>
                  <a:pt x="14" y="74"/>
                </a:lnTo>
                <a:lnTo>
                  <a:pt x="12" y="76"/>
                </a:lnTo>
                <a:lnTo>
                  <a:pt x="14" y="78"/>
                </a:lnTo>
                <a:lnTo>
                  <a:pt x="16" y="78"/>
                </a:lnTo>
                <a:lnTo>
                  <a:pt x="14" y="82"/>
                </a:lnTo>
                <a:lnTo>
                  <a:pt x="18" y="84"/>
                </a:lnTo>
                <a:lnTo>
                  <a:pt x="16" y="88"/>
                </a:lnTo>
                <a:lnTo>
                  <a:pt x="16" y="88"/>
                </a:lnTo>
                <a:lnTo>
                  <a:pt x="28" y="86"/>
                </a:lnTo>
                <a:lnTo>
                  <a:pt x="28" y="88"/>
                </a:lnTo>
                <a:lnTo>
                  <a:pt x="18" y="92"/>
                </a:lnTo>
                <a:lnTo>
                  <a:pt x="18" y="94"/>
                </a:lnTo>
                <a:lnTo>
                  <a:pt x="26" y="92"/>
                </a:lnTo>
                <a:lnTo>
                  <a:pt x="26" y="94"/>
                </a:lnTo>
                <a:lnTo>
                  <a:pt x="28" y="92"/>
                </a:lnTo>
                <a:lnTo>
                  <a:pt x="32" y="92"/>
                </a:lnTo>
                <a:lnTo>
                  <a:pt x="36" y="94"/>
                </a:lnTo>
                <a:lnTo>
                  <a:pt x="38" y="92"/>
                </a:lnTo>
                <a:lnTo>
                  <a:pt x="40" y="94"/>
                </a:lnTo>
                <a:lnTo>
                  <a:pt x="40" y="98"/>
                </a:lnTo>
                <a:lnTo>
                  <a:pt x="42" y="100"/>
                </a:lnTo>
                <a:lnTo>
                  <a:pt x="50" y="102"/>
                </a:lnTo>
                <a:lnTo>
                  <a:pt x="58" y="100"/>
                </a:lnTo>
                <a:lnTo>
                  <a:pt x="60" y="90"/>
                </a:lnTo>
                <a:lnTo>
                  <a:pt x="64" y="90"/>
                </a:lnTo>
                <a:lnTo>
                  <a:pt x="78" y="96"/>
                </a:lnTo>
                <a:lnTo>
                  <a:pt x="84" y="104"/>
                </a:lnTo>
                <a:lnTo>
                  <a:pt x="90" y="104"/>
                </a:lnTo>
                <a:lnTo>
                  <a:pt x="106" y="100"/>
                </a:lnTo>
                <a:lnTo>
                  <a:pt x="112" y="94"/>
                </a:lnTo>
                <a:lnTo>
                  <a:pt x="114" y="92"/>
                </a:lnTo>
                <a:lnTo>
                  <a:pt x="126" y="96"/>
                </a:lnTo>
                <a:lnTo>
                  <a:pt x="128" y="96"/>
                </a:lnTo>
                <a:lnTo>
                  <a:pt x="128" y="92"/>
                </a:lnTo>
                <a:lnTo>
                  <a:pt x="132" y="92"/>
                </a:lnTo>
                <a:lnTo>
                  <a:pt x="134" y="94"/>
                </a:lnTo>
                <a:lnTo>
                  <a:pt x="130" y="96"/>
                </a:lnTo>
                <a:lnTo>
                  <a:pt x="130" y="108"/>
                </a:lnTo>
                <a:lnTo>
                  <a:pt x="132" y="110"/>
                </a:lnTo>
                <a:lnTo>
                  <a:pt x="134" y="108"/>
                </a:lnTo>
                <a:lnTo>
                  <a:pt x="136" y="104"/>
                </a:lnTo>
                <a:lnTo>
                  <a:pt x="136" y="102"/>
                </a:lnTo>
                <a:lnTo>
                  <a:pt x="140" y="100"/>
                </a:lnTo>
                <a:lnTo>
                  <a:pt x="138" y="98"/>
                </a:lnTo>
                <a:lnTo>
                  <a:pt x="140" y="90"/>
                </a:lnTo>
                <a:lnTo>
                  <a:pt x="146" y="92"/>
                </a:lnTo>
                <a:lnTo>
                  <a:pt x="146" y="94"/>
                </a:lnTo>
                <a:lnTo>
                  <a:pt x="152" y="94"/>
                </a:lnTo>
                <a:lnTo>
                  <a:pt x="164" y="90"/>
                </a:lnTo>
                <a:lnTo>
                  <a:pt x="168" y="92"/>
                </a:lnTo>
                <a:lnTo>
                  <a:pt x="174" y="94"/>
                </a:lnTo>
                <a:lnTo>
                  <a:pt x="196" y="86"/>
                </a:lnTo>
                <a:lnTo>
                  <a:pt x="208" y="86"/>
                </a:lnTo>
                <a:lnTo>
                  <a:pt x="214" y="82"/>
                </a:lnTo>
                <a:lnTo>
                  <a:pt x="216" y="86"/>
                </a:lnTo>
                <a:lnTo>
                  <a:pt x="216" y="88"/>
                </a:lnTo>
                <a:lnTo>
                  <a:pt x="224" y="80"/>
                </a:lnTo>
                <a:lnTo>
                  <a:pt x="230" y="82"/>
                </a:lnTo>
                <a:lnTo>
                  <a:pt x="242" y="82"/>
                </a:lnTo>
                <a:lnTo>
                  <a:pt x="244" y="86"/>
                </a:lnTo>
                <a:lnTo>
                  <a:pt x="248" y="86"/>
                </a:lnTo>
                <a:lnTo>
                  <a:pt x="250" y="84"/>
                </a:lnTo>
                <a:lnTo>
                  <a:pt x="248" y="80"/>
                </a:lnTo>
                <a:lnTo>
                  <a:pt x="242" y="74"/>
                </a:lnTo>
                <a:lnTo>
                  <a:pt x="242" y="54"/>
                </a:lnTo>
                <a:lnTo>
                  <a:pt x="240" y="48"/>
                </a:lnTo>
                <a:lnTo>
                  <a:pt x="244" y="46"/>
                </a:lnTo>
                <a:lnTo>
                  <a:pt x="246" y="40"/>
                </a:lnTo>
                <a:lnTo>
                  <a:pt x="246" y="4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104"/>
          <p:cNvSpPr/>
          <p:nvPr/>
        </p:nvSpPr>
        <p:spPr>
          <a:xfrm>
            <a:off x="4950006" y="3213111"/>
            <a:ext cx="103811" cy="91383"/>
          </a:xfrm>
          <a:custGeom>
            <a:rect b="b" l="l" r="r" t="t"/>
            <a:pathLst>
              <a:path extrusionOk="0" h="84" w="92">
                <a:moveTo>
                  <a:pt x="92" y="6"/>
                </a:moveTo>
                <a:lnTo>
                  <a:pt x="92" y="4"/>
                </a:lnTo>
                <a:lnTo>
                  <a:pt x="90" y="0"/>
                </a:lnTo>
                <a:lnTo>
                  <a:pt x="84" y="4"/>
                </a:lnTo>
                <a:lnTo>
                  <a:pt x="72" y="4"/>
                </a:lnTo>
                <a:lnTo>
                  <a:pt x="50" y="12"/>
                </a:lnTo>
                <a:lnTo>
                  <a:pt x="44" y="10"/>
                </a:lnTo>
                <a:lnTo>
                  <a:pt x="40" y="8"/>
                </a:lnTo>
                <a:lnTo>
                  <a:pt x="28" y="12"/>
                </a:lnTo>
                <a:lnTo>
                  <a:pt x="22" y="12"/>
                </a:lnTo>
                <a:lnTo>
                  <a:pt x="22" y="10"/>
                </a:lnTo>
                <a:lnTo>
                  <a:pt x="16" y="8"/>
                </a:lnTo>
                <a:lnTo>
                  <a:pt x="14" y="16"/>
                </a:lnTo>
                <a:lnTo>
                  <a:pt x="16" y="18"/>
                </a:lnTo>
                <a:lnTo>
                  <a:pt x="12" y="20"/>
                </a:lnTo>
                <a:lnTo>
                  <a:pt x="12" y="22"/>
                </a:lnTo>
                <a:lnTo>
                  <a:pt x="10" y="26"/>
                </a:lnTo>
                <a:lnTo>
                  <a:pt x="8" y="28"/>
                </a:lnTo>
                <a:lnTo>
                  <a:pt x="6" y="26"/>
                </a:lnTo>
                <a:lnTo>
                  <a:pt x="4" y="30"/>
                </a:lnTo>
                <a:lnTo>
                  <a:pt x="6" y="34"/>
                </a:lnTo>
                <a:lnTo>
                  <a:pt x="6" y="44"/>
                </a:lnTo>
                <a:lnTo>
                  <a:pt x="14" y="44"/>
                </a:lnTo>
                <a:lnTo>
                  <a:pt x="12" y="46"/>
                </a:lnTo>
                <a:lnTo>
                  <a:pt x="16" y="48"/>
                </a:lnTo>
                <a:lnTo>
                  <a:pt x="16" y="52"/>
                </a:lnTo>
                <a:lnTo>
                  <a:pt x="12" y="56"/>
                </a:lnTo>
                <a:lnTo>
                  <a:pt x="12" y="58"/>
                </a:lnTo>
                <a:lnTo>
                  <a:pt x="8" y="58"/>
                </a:lnTo>
                <a:lnTo>
                  <a:pt x="6" y="62"/>
                </a:lnTo>
                <a:lnTo>
                  <a:pt x="8" y="64"/>
                </a:lnTo>
                <a:lnTo>
                  <a:pt x="2" y="68"/>
                </a:lnTo>
                <a:lnTo>
                  <a:pt x="0" y="76"/>
                </a:lnTo>
                <a:lnTo>
                  <a:pt x="4" y="76"/>
                </a:lnTo>
                <a:lnTo>
                  <a:pt x="10" y="82"/>
                </a:lnTo>
                <a:lnTo>
                  <a:pt x="14" y="84"/>
                </a:lnTo>
                <a:lnTo>
                  <a:pt x="42" y="68"/>
                </a:lnTo>
                <a:lnTo>
                  <a:pt x="74" y="48"/>
                </a:lnTo>
                <a:lnTo>
                  <a:pt x="76" y="42"/>
                </a:lnTo>
                <a:lnTo>
                  <a:pt x="78" y="16"/>
                </a:lnTo>
                <a:lnTo>
                  <a:pt x="86" y="14"/>
                </a:lnTo>
                <a:lnTo>
                  <a:pt x="90" y="6"/>
                </a:lnTo>
                <a:lnTo>
                  <a:pt x="92" y="6"/>
                </a:lnTo>
                <a:lnTo>
                  <a:pt x="92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104"/>
          <p:cNvSpPr/>
          <p:nvPr/>
        </p:nvSpPr>
        <p:spPr>
          <a:xfrm>
            <a:off x="4943235" y="3260979"/>
            <a:ext cx="24824" cy="30461"/>
          </a:xfrm>
          <a:custGeom>
            <a:rect b="b" l="l" r="r" t="t"/>
            <a:pathLst>
              <a:path extrusionOk="0" h="28" w="22">
                <a:moveTo>
                  <a:pt x="0" y="26"/>
                </a:moveTo>
                <a:lnTo>
                  <a:pt x="10" y="6"/>
                </a:lnTo>
                <a:lnTo>
                  <a:pt x="14" y="2"/>
                </a:lnTo>
                <a:lnTo>
                  <a:pt x="12" y="0"/>
                </a:lnTo>
                <a:lnTo>
                  <a:pt x="20" y="0"/>
                </a:lnTo>
                <a:lnTo>
                  <a:pt x="18" y="2"/>
                </a:lnTo>
                <a:lnTo>
                  <a:pt x="22" y="4"/>
                </a:lnTo>
                <a:lnTo>
                  <a:pt x="22" y="8"/>
                </a:lnTo>
                <a:lnTo>
                  <a:pt x="18" y="12"/>
                </a:lnTo>
                <a:lnTo>
                  <a:pt x="18" y="14"/>
                </a:lnTo>
                <a:lnTo>
                  <a:pt x="14" y="14"/>
                </a:lnTo>
                <a:lnTo>
                  <a:pt x="12" y="18"/>
                </a:lnTo>
                <a:lnTo>
                  <a:pt x="14" y="20"/>
                </a:lnTo>
                <a:lnTo>
                  <a:pt x="8" y="24"/>
                </a:lnTo>
                <a:lnTo>
                  <a:pt x="6" y="24"/>
                </a:lnTo>
                <a:lnTo>
                  <a:pt x="6" y="28"/>
                </a:lnTo>
                <a:lnTo>
                  <a:pt x="0" y="26"/>
                </a:lnTo>
                <a:lnTo>
                  <a:pt x="0" y="2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104"/>
          <p:cNvSpPr/>
          <p:nvPr/>
        </p:nvSpPr>
        <p:spPr>
          <a:xfrm>
            <a:off x="5015451" y="3093442"/>
            <a:ext cx="101554" cy="47867"/>
          </a:xfrm>
          <a:custGeom>
            <a:rect b="b" l="l" r="r" t="t"/>
            <a:pathLst>
              <a:path extrusionOk="0" h="44" w="90">
                <a:moveTo>
                  <a:pt x="0" y="2"/>
                </a:moveTo>
                <a:lnTo>
                  <a:pt x="10" y="0"/>
                </a:lnTo>
                <a:lnTo>
                  <a:pt x="24" y="6"/>
                </a:lnTo>
                <a:lnTo>
                  <a:pt x="40" y="8"/>
                </a:lnTo>
                <a:lnTo>
                  <a:pt x="56" y="18"/>
                </a:lnTo>
                <a:lnTo>
                  <a:pt x="72" y="16"/>
                </a:lnTo>
                <a:lnTo>
                  <a:pt x="78" y="20"/>
                </a:lnTo>
                <a:lnTo>
                  <a:pt x="78" y="26"/>
                </a:lnTo>
                <a:lnTo>
                  <a:pt x="88" y="30"/>
                </a:lnTo>
                <a:lnTo>
                  <a:pt x="84" y="36"/>
                </a:lnTo>
                <a:lnTo>
                  <a:pt x="90" y="40"/>
                </a:lnTo>
                <a:lnTo>
                  <a:pt x="90" y="42"/>
                </a:lnTo>
                <a:lnTo>
                  <a:pt x="90" y="44"/>
                </a:lnTo>
                <a:lnTo>
                  <a:pt x="82" y="42"/>
                </a:lnTo>
                <a:lnTo>
                  <a:pt x="74" y="38"/>
                </a:lnTo>
                <a:lnTo>
                  <a:pt x="68" y="42"/>
                </a:lnTo>
                <a:lnTo>
                  <a:pt x="48" y="44"/>
                </a:lnTo>
                <a:lnTo>
                  <a:pt x="40" y="38"/>
                </a:lnTo>
                <a:lnTo>
                  <a:pt x="34" y="40"/>
                </a:lnTo>
                <a:lnTo>
                  <a:pt x="24" y="38"/>
                </a:lnTo>
                <a:lnTo>
                  <a:pt x="22" y="36"/>
                </a:lnTo>
                <a:lnTo>
                  <a:pt x="26" y="34"/>
                </a:lnTo>
                <a:lnTo>
                  <a:pt x="26" y="28"/>
                </a:lnTo>
                <a:lnTo>
                  <a:pt x="20" y="14"/>
                </a:lnTo>
                <a:lnTo>
                  <a:pt x="14" y="10"/>
                </a:lnTo>
                <a:lnTo>
                  <a:pt x="6" y="8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104"/>
          <p:cNvSpPr/>
          <p:nvPr/>
        </p:nvSpPr>
        <p:spPr>
          <a:xfrm>
            <a:off x="4807829" y="3126079"/>
            <a:ext cx="45135" cy="36989"/>
          </a:xfrm>
          <a:custGeom>
            <a:rect b="b" l="l" r="r" t="t"/>
            <a:pathLst>
              <a:path extrusionOk="0" h="34" w="40">
                <a:moveTo>
                  <a:pt x="26" y="2"/>
                </a:moveTo>
                <a:lnTo>
                  <a:pt x="18" y="2"/>
                </a:lnTo>
                <a:lnTo>
                  <a:pt x="14" y="0"/>
                </a:lnTo>
                <a:lnTo>
                  <a:pt x="4" y="4"/>
                </a:lnTo>
                <a:lnTo>
                  <a:pt x="6" y="8"/>
                </a:lnTo>
                <a:lnTo>
                  <a:pt x="6" y="10"/>
                </a:lnTo>
                <a:lnTo>
                  <a:pt x="4" y="12"/>
                </a:lnTo>
                <a:lnTo>
                  <a:pt x="2" y="20"/>
                </a:lnTo>
                <a:lnTo>
                  <a:pt x="0" y="24"/>
                </a:lnTo>
                <a:lnTo>
                  <a:pt x="2" y="26"/>
                </a:lnTo>
                <a:lnTo>
                  <a:pt x="10" y="24"/>
                </a:lnTo>
                <a:lnTo>
                  <a:pt x="2" y="28"/>
                </a:lnTo>
                <a:lnTo>
                  <a:pt x="2" y="34"/>
                </a:lnTo>
                <a:lnTo>
                  <a:pt x="20" y="18"/>
                </a:lnTo>
                <a:lnTo>
                  <a:pt x="38" y="18"/>
                </a:lnTo>
                <a:lnTo>
                  <a:pt x="40" y="14"/>
                </a:lnTo>
                <a:lnTo>
                  <a:pt x="28" y="8"/>
                </a:lnTo>
                <a:lnTo>
                  <a:pt x="26" y="6"/>
                </a:lnTo>
                <a:lnTo>
                  <a:pt x="26" y="2"/>
                </a:lnTo>
                <a:lnTo>
                  <a:pt x="26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104"/>
          <p:cNvSpPr/>
          <p:nvPr/>
        </p:nvSpPr>
        <p:spPr>
          <a:xfrm>
            <a:off x="4717559" y="3130431"/>
            <a:ext cx="97040" cy="78329"/>
          </a:xfrm>
          <a:custGeom>
            <a:rect b="b" l="l" r="r" t="t"/>
            <a:pathLst>
              <a:path extrusionOk="0" h="72" w="86">
                <a:moveTo>
                  <a:pt x="0" y="38"/>
                </a:moveTo>
                <a:lnTo>
                  <a:pt x="12" y="22"/>
                </a:lnTo>
                <a:lnTo>
                  <a:pt x="12" y="16"/>
                </a:lnTo>
                <a:lnTo>
                  <a:pt x="20" y="16"/>
                </a:lnTo>
                <a:lnTo>
                  <a:pt x="28" y="12"/>
                </a:lnTo>
                <a:lnTo>
                  <a:pt x="32" y="12"/>
                </a:lnTo>
                <a:lnTo>
                  <a:pt x="38" y="8"/>
                </a:lnTo>
                <a:lnTo>
                  <a:pt x="58" y="4"/>
                </a:lnTo>
                <a:lnTo>
                  <a:pt x="72" y="10"/>
                </a:lnTo>
                <a:lnTo>
                  <a:pt x="78" y="8"/>
                </a:lnTo>
                <a:lnTo>
                  <a:pt x="80" y="6"/>
                </a:lnTo>
                <a:lnTo>
                  <a:pt x="80" y="0"/>
                </a:lnTo>
                <a:lnTo>
                  <a:pt x="84" y="0"/>
                </a:lnTo>
                <a:lnTo>
                  <a:pt x="86" y="4"/>
                </a:lnTo>
                <a:lnTo>
                  <a:pt x="86" y="6"/>
                </a:lnTo>
                <a:lnTo>
                  <a:pt x="84" y="8"/>
                </a:lnTo>
                <a:lnTo>
                  <a:pt x="82" y="16"/>
                </a:lnTo>
                <a:lnTo>
                  <a:pt x="80" y="20"/>
                </a:lnTo>
                <a:lnTo>
                  <a:pt x="66" y="14"/>
                </a:lnTo>
                <a:lnTo>
                  <a:pt x="62" y="16"/>
                </a:lnTo>
                <a:lnTo>
                  <a:pt x="58" y="16"/>
                </a:lnTo>
                <a:lnTo>
                  <a:pt x="48" y="22"/>
                </a:lnTo>
                <a:lnTo>
                  <a:pt x="54" y="24"/>
                </a:lnTo>
                <a:lnTo>
                  <a:pt x="56" y="28"/>
                </a:lnTo>
                <a:lnTo>
                  <a:pt x="50" y="26"/>
                </a:lnTo>
                <a:lnTo>
                  <a:pt x="48" y="28"/>
                </a:lnTo>
                <a:lnTo>
                  <a:pt x="52" y="30"/>
                </a:lnTo>
                <a:lnTo>
                  <a:pt x="52" y="32"/>
                </a:lnTo>
                <a:lnTo>
                  <a:pt x="48" y="28"/>
                </a:lnTo>
                <a:lnTo>
                  <a:pt x="44" y="28"/>
                </a:lnTo>
                <a:lnTo>
                  <a:pt x="48" y="32"/>
                </a:lnTo>
                <a:lnTo>
                  <a:pt x="46" y="34"/>
                </a:lnTo>
                <a:lnTo>
                  <a:pt x="42" y="28"/>
                </a:lnTo>
                <a:lnTo>
                  <a:pt x="36" y="24"/>
                </a:lnTo>
                <a:lnTo>
                  <a:pt x="38" y="22"/>
                </a:lnTo>
                <a:lnTo>
                  <a:pt x="34" y="22"/>
                </a:lnTo>
                <a:lnTo>
                  <a:pt x="34" y="32"/>
                </a:lnTo>
                <a:lnTo>
                  <a:pt x="42" y="46"/>
                </a:lnTo>
                <a:lnTo>
                  <a:pt x="40" y="46"/>
                </a:lnTo>
                <a:lnTo>
                  <a:pt x="40" y="44"/>
                </a:lnTo>
                <a:lnTo>
                  <a:pt x="38" y="44"/>
                </a:lnTo>
                <a:lnTo>
                  <a:pt x="38" y="48"/>
                </a:lnTo>
                <a:lnTo>
                  <a:pt x="32" y="50"/>
                </a:lnTo>
                <a:lnTo>
                  <a:pt x="42" y="54"/>
                </a:lnTo>
                <a:lnTo>
                  <a:pt x="44" y="58"/>
                </a:lnTo>
                <a:lnTo>
                  <a:pt x="52" y="62"/>
                </a:lnTo>
                <a:lnTo>
                  <a:pt x="52" y="72"/>
                </a:lnTo>
                <a:lnTo>
                  <a:pt x="46" y="66"/>
                </a:lnTo>
                <a:lnTo>
                  <a:pt x="40" y="68"/>
                </a:lnTo>
                <a:lnTo>
                  <a:pt x="38" y="66"/>
                </a:lnTo>
                <a:lnTo>
                  <a:pt x="40" y="66"/>
                </a:lnTo>
                <a:lnTo>
                  <a:pt x="40" y="64"/>
                </a:lnTo>
                <a:lnTo>
                  <a:pt x="34" y="60"/>
                </a:lnTo>
                <a:lnTo>
                  <a:pt x="34" y="60"/>
                </a:lnTo>
                <a:lnTo>
                  <a:pt x="16" y="60"/>
                </a:lnTo>
                <a:lnTo>
                  <a:pt x="14" y="60"/>
                </a:lnTo>
                <a:lnTo>
                  <a:pt x="8" y="52"/>
                </a:lnTo>
                <a:lnTo>
                  <a:pt x="14" y="52"/>
                </a:lnTo>
                <a:lnTo>
                  <a:pt x="12" y="48"/>
                </a:lnTo>
                <a:lnTo>
                  <a:pt x="10" y="48"/>
                </a:lnTo>
                <a:lnTo>
                  <a:pt x="8" y="50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104"/>
          <p:cNvSpPr/>
          <p:nvPr/>
        </p:nvSpPr>
        <p:spPr>
          <a:xfrm>
            <a:off x="4751410" y="3082564"/>
            <a:ext cx="94784" cy="58746"/>
          </a:xfrm>
          <a:custGeom>
            <a:rect b="b" l="l" r="r" t="t"/>
            <a:pathLst>
              <a:path extrusionOk="0" h="54" w="84">
                <a:moveTo>
                  <a:pt x="8" y="52"/>
                </a:moveTo>
                <a:lnTo>
                  <a:pt x="6" y="40"/>
                </a:lnTo>
                <a:lnTo>
                  <a:pt x="0" y="36"/>
                </a:lnTo>
                <a:lnTo>
                  <a:pt x="0" y="30"/>
                </a:lnTo>
                <a:lnTo>
                  <a:pt x="6" y="20"/>
                </a:lnTo>
                <a:lnTo>
                  <a:pt x="0" y="12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2"/>
                </a:lnTo>
                <a:lnTo>
                  <a:pt x="6" y="6"/>
                </a:lnTo>
                <a:lnTo>
                  <a:pt x="10" y="8"/>
                </a:lnTo>
                <a:lnTo>
                  <a:pt x="42" y="10"/>
                </a:lnTo>
                <a:lnTo>
                  <a:pt x="62" y="2"/>
                </a:lnTo>
                <a:lnTo>
                  <a:pt x="66" y="2"/>
                </a:lnTo>
                <a:lnTo>
                  <a:pt x="76" y="4"/>
                </a:lnTo>
                <a:lnTo>
                  <a:pt x="80" y="8"/>
                </a:lnTo>
                <a:lnTo>
                  <a:pt x="84" y="8"/>
                </a:lnTo>
                <a:lnTo>
                  <a:pt x="82" y="14"/>
                </a:lnTo>
                <a:lnTo>
                  <a:pt x="78" y="16"/>
                </a:lnTo>
                <a:lnTo>
                  <a:pt x="76" y="20"/>
                </a:lnTo>
                <a:lnTo>
                  <a:pt x="76" y="26"/>
                </a:lnTo>
                <a:lnTo>
                  <a:pt x="70" y="32"/>
                </a:lnTo>
                <a:lnTo>
                  <a:pt x="76" y="42"/>
                </a:lnTo>
                <a:lnTo>
                  <a:pt x="68" y="42"/>
                </a:lnTo>
                <a:lnTo>
                  <a:pt x="64" y="40"/>
                </a:lnTo>
                <a:lnTo>
                  <a:pt x="54" y="44"/>
                </a:lnTo>
                <a:lnTo>
                  <a:pt x="50" y="44"/>
                </a:lnTo>
                <a:lnTo>
                  <a:pt x="50" y="50"/>
                </a:lnTo>
                <a:lnTo>
                  <a:pt x="48" y="52"/>
                </a:lnTo>
                <a:lnTo>
                  <a:pt x="42" y="54"/>
                </a:lnTo>
                <a:lnTo>
                  <a:pt x="28" y="48"/>
                </a:lnTo>
                <a:lnTo>
                  <a:pt x="8" y="52"/>
                </a:lnTo>
                <a:lnTo>
                  <a:pt x="8" y="5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104"/>
          <p:cNvSpPr/>
          <p:nvPr/>
        </p:nvSpPr>
        <p:spPr>
          <a:xfrm>
            <a:off x="4656627" y="2991181"/>
            <a:ext cx="101554" cy="58746"/>
          </a:xfrm>
          <a:custGeom>
            <a:rect b="b" l="l" r="r" t="t"/>
            <a:pathLst>
              <a:path extrusionOk="0" h="54" w="90">
                <a:moveTo>
                  <a:pt x="90" y="12"/>
                </a:moveTo>
                <a:lnTo>
                  <a:pt x="86" y="6"/>
                </a:lnTo>
                <a:lnTo>
                  <a:pt x="80" y="2"/>
                </a:lnTo>
                <a:lnTo>
                  <a:pt x="62" y="0"/>
                </a:lnTo>
                <a:lnTo>
                  <a:pt x="58" y="2"/>
                </a:lnTo>
                <a:lnTo>
                  <a:pt x="56" y="6"/>
                </a:lnTo>
                <a:lnTo>
                  <a:pt x="52" y="8"/>
                </a:lnTo>
                <a:lnTo>
                  <a:pt x="48" y="6"/>
                </a:lnTo>
                <a:lnTo>
                  <a:pt x="36" y="10"/>
                </a:lnTo>
                <a:lnTo>
                  <a:pt x="30" y="16"/>
                </a:lnTo>
                <a:lnTo>
                  <a:pt x="22" y="16"/>
                </a:lnTo>
                <a:lnTo>
                  <a:pt x="14" y="10"/>
                </a:lnTo>
                <a:lnTo>
                  <a:pt x="12" y="16"/>
                </a:lnTo>
                <a:lnTo>
                  <a:pt x="6" y="16"/>
                </a:lnTo>
                <a:lnTo>
                  <a:pt x="6" y="18"/>
                </a:lnTo>
                <a:lnTo>
                  <a:pt x="6" y="20"/>
                </a:lnTo>
                <a:lnTo>
                  <a:pt x="4" y="24"/>
                </a:lnTo>
                <a:lnTo>
                  <a:pt x="4" y="30"/>
                </a:lnTo>
                <a:lnTo>
                  <a:pt x="0" y="32"/>
                </a:lnTo>
                <a:lnTo>
                  <a:pt x="4" y="34"/>
                </a:lnTo>
                <a:lnTo>
                  <a:pt x="6" y="40"/>
                </a:lnTo>
                <a:lnTo>
                  <a:pt x="18" y="50"/>
                </a:lnTo>
                <a:lnTo>
                  <a:pt x="24" y="54"/>
                </a:lnTo>
                <a:lnTo>
                  <a:pt x="36" y="52"/>
                </a:lnTo>
                <a:lnTo>
                  <a:pt x="48" y="46"/>
                </a:lnTo>
                <a:lnTo>
                  <a:pt x="54" y="46"/>
                </a:lnTo>
                <a:lnTo>
                  <a:pt x="56" y="48"/>
                </a:lnTo>
                <a:lnTo>
                  <a:pt x="68" y="44"/>
                </a:lnTo>
                <a:lnTo>
                  <a:pt x="76" y="26"/>
                </a:lnTo>
                <a:lnTo>
                  <a:pt x="80" y="20"/>
                </a:lnTo>
                <a:lnTo>
                  <a:pt x="90" y="12"/>
                </a:lnTo>
                <a:lnTo>
                  <a:pt x="90" y="1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104"/>
          <p:cNvSpPr/>
          <p:nvPr/>
        </p:nvSpPr>
        <p:spPr>
          <a:xfrm>
            <a:off x="4616006" y="3025994"/>
            <a:ext cx="47392" cy="32637"/>
          </a:xfrm>
          <a:custGeom>
            <a:rect b="b" l="l" r="r" t="t"/>
            <a:pathLst>
              <a:path extrusionOk="0" h="30" w="42">
                <a:moveTo>
                  <a:pt x="2" y="28"/>
                </a:moveTo>
                <a:lnTo>
                  <a:pt x="12" y="30"/>
                </a:lnTo>
                <a:lnTo>
                  <a:pt x="16" y="26"/>
                </a:lnTo>
                <a:lnTo>
                  <a:pt x="18" y="30"/>
                </a:lnTo>
                <a:lnTo>
                  <a:pt x="20" y="28"/>
                </a:lnTo>
                <a:lnTo>
                  <a:pt x="24" y="30"/>
                </a:lnTo>
                <a:lnTo>
                  <a:pt x="24" y="30"/>
                </a:lnTo>
                <a:lnTo>
                  <a:pt x="24" y="24"/>
                </a:lnTo>
                <a:lnTo>
                  <a:pt x="30" y="20"/>
                </a:lnTo>
                <a:lnTo>
                  <a:pt x="30" y="18"/>
                </a:lnTo>
                <a:lnTo>
                  <a:pt x="28" y="16"/>
                </a:lnTo>
                <a:lnTo>
                  <a:pt x="30" y="14"/>
                </a:lnTo>
                <a:lnTo>
                  <a:pt x="38" y="10"/>
                </a:lnTo>
                <a:lnTo>
                  <a:pt x="38" y="6"/>
                </a:lnTo>
                <a:lnTo>
                  <a:pt x="42" y="8"/>
                </a:lnTo>
                <a:lnTo>
                  <a:pt x="42" y="8"/>
                </a:lnTo>
                <a:lnTo>
                  <a:pt x="40" y="2"/>
                </a:lnTo>
                <a:lnTo>
                  <a:pt x="36" y="0"/>
                </a:lnTo>
                <a:lnTo>
                  <a:pt x="34" y="4"/>
                </a:lnTo>
                <a:lnTo>
                  <a:pt x="18" y="6"/>
                </a:lnTo>
                <a:lnTo>
                  <a:pt x="14" y="10"/>
                </a:lnTo>
                <a:lnTo>
                  <a:pt x="4" y="8"/>
                </a:lnTo>
                <a:lnTo>
                  <a:pt x="0" y="14"/>
                </a:lnTo>
                <a:lnTo>
                  <a:pt x="2" y="14"/>
                </a:lnTo>
                <a:lnTo>
                  <a:pt x="2" y="18"/>
                </a:lnTo>
                <a:lnTo>
                  <a:pt x="2" y="20"/>
                </a:lnTo>
                <a:lnTo>
                  <a:pt x="8" y="26"/>
                </a:lnTo>
                <a:lnTo>
                  <a:pt x="4" y="26"/>
                </a:lnTo>
                <a:lnTo>
                  <a:pt x="2" y="28"/>
                </a:lnTo>
                <a:lnTo>
                  <a:pt x="2" y="2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104"/>
          <p:cNvSpPr/>
          <p:nvPr/>
        </p:nvSpPr>
        <p:spPr>
          <a:xfrm>
            <a:off x="4667910" y="2969422"/>
            <a:ext cx="83500" cy="39165"/>
          </a:xfrm>
          <a:custGeom>
            <a:rect b="b" l="l" r="r" t="t"/>
            <a:pathLst>
              <a:path extrusionOk="0" h="36" w="74">
                <a:moveTo>
                  <a:pt x="70" y="22"/>
                </a:moveTo>
                <a:lnTo>
                  <a:pt x="52" y="20"/>
                </a:lnTo>
                <a:lnTo>
                  <a:pt x="48" y="22"/>
                </a:lnTo>
                <a:lnTo>
                  <a:pt x="46" y="26"/>
                </a:lnTo>
                <a:lnTo>
                  <a:pt x="42" y="28"/>
                </a:lnTo>
                <a:lnTo>
                  <a:pt x="38" y="26"/>
                </a:lnTo>
                <a:lnTo>
                  <a:pt x="26" y="30"/>
                </a:lnTo>
                <a:lnTo>
                  <a:pt x="20" y="36"/>
                </a:lnTo>
                <a:lnTo>
                  <a:pt x="12" y="36"/>
                </a:lnTo>
                <a:lnTo>
                  <a:pt x="4" y="30"/>
                </a:lnTo>
                <a:lnTo>
                  <a:pt x="0" y="20"/>
                </a:lnTo>
                <a:lnTo>
                  <a:pt x="4" y="16"/>
                </a:lnTo>
                <a:lnTo>
                  <a:pt x="10" y="16"/>
                </a:lnTo>
                <a:lnTo>
                  <a:pt x="14" y="14"/>
                </a:lnTo>
                <a:lnTo>
                  <a:pt x="16" y="10"/>
                </a:lnTo>
                <a:lnTo>
                  <a:pt x="18" y="6"/>
                </a:lnTo>
                <a:lnTo>
                  <a:pt x="26" y="0"/>
                </a:lnTo>
                <a:lnTo>
                  <a:pt x="30" y="2"/>
                </a:lnTo>
                <a:lnTo>
                  <a:pt x="34" y="0"/>
                </a:lnTo>
                <a:lnTo>
                  <a:pt x="40" y="6"/>
                </a:lnTo>
                <a:lnTo>
                  <a:pt x="48" y="2"/>
                </a:lnTo>
                <a:lnTo>
                  <a:pt x="54" y="4"/>
                </a:lnTo>
                <a:lnTo>
                  <a:pt x="62" y="2"/>
                </a:lnTo>
                <a:lnTo>
                  <a:pt x="74" y="8"/>
                </a:lnTo>
                <a:lnTo>
                  <a:pt x="70" y="22"/>
                </a:lnTo>
                <a:lnTo>
                  <a:pt x="70" y="2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104"/>
          <p:cNvSpPr/>
          <p:nvPr/>
        </p:nvSpPr>
        <p:spPr>
          <a:xfrm>
            <a:off x="4593438" y="2932435"/>
            <a:ext cx="103811" cy="58746"/>
          </a:xfrm>
          <a:custGeom>
            <a:rect b="b" l="l" r="r" t="t"/>
            <a:pathLst>
              <a:path extrusionOk="0" h="54" w="92">
                <a:moveTo>
                  <a:pt x="92" y="34"/>
                </a:moveTo>
                <a:lnTo>
                  <a:pt x="88" y="32"/>
                </a:lnTo>
                <a:lnTo>
                  <a:pt x="84" y="24"/>
                </a:lnTo>
                <a:lnTo>
                  <a:pt x="78" y="22"/>
                </a:lnTo>
                <a:lnTo>
                  <a:pt x="78" y="18"/>
                </a:lnTo>
                <a:lnTo>
                  <a:pt x="66" y="16"/>
                </a:lnTo>
                <a:lnTo>
                  <a:pt x="68" y="18"/>
                </a:lnTo>
                <a:lnTo>
                  <a:pt x="64" y="20"/>
                </a:lnTo>
                <a:lnTo>
                  <a:pt x="58" y="16"/>
                </a:lnTo>
                <a:lnTo>
                  <a:pt x="58" y="12"/>
                </a:lnTo>
                <a:lnTo>
                  <a:pt x="54" y="8"/>
                </a:lnTo>
                <a:lnTo>
                  <a:pt x="46" y="8"/>
                </a:lnTo>
                <a:lnTo>
                  <a:pt x="42" y="4"/>
                </a:lnTo>
                <a:lnTo>
                  <a:pt x="40" y="8"/>
                </a:lnTo>
                <a:lnTo>
                  <a:pt x="38" y="6"/>
                </a:lnTo>
                <a:lnTo>
                  <a:pt x="30" y="0"/>
                </a:lnTo>
                <a:lnTo>
                  <a:pt x="30" y="6"/>
                </a:lnTo>
                <a:lnTo>
                  <a:pt x="6" y="18"/>
                </a:lnTo>
                <a:lnTo>
                  <a:pt x="6" y="20"/>
                </a:lnTo>
                <a:lnTo>
                  <a:pt x="0" y="18"/>
                </a:lnTo>
                <a:lnTo>
                  <a:pt x="0" y="20"/>
                </a:lnTo>
                <a:lnTo>
                  <a:pt x="6" y="24"/>
                </a:lnTo>
                <a:lnTo>
                  <a:pt x="6" y="32"/>
                </a:lnTo>
                <a:lnTo>
                  <a:pt x="8" y="34"/>
                </a:lnTo>
                <a:lnTo>
                  <a:pt x="24" y="50"/>
                </a:lnTo>
                <a:lnTo>
                  <a:pt x="30" y="52"/>
                </a:lnTo>
                <a:lnTo>
                  <a:pt x="36" y="52"/>
                </a:lnTo>
                <a:lnTo>
                  <a:pt x="40" y="50"/>
                </a:lnTo>
                <a:lnTo>
                  <a:pt x="42" y="44"/>
                </a:lnTo>
                <a:lnTo>
                  <a:pt x="50" y="46"/>
                </a:lnTo>
                <a:lnTo>
                  <a:pt x="56" y="50"/>
                </a:lnTo>
                <a:lnTo>
                  <a:pt x="64" y="48"/>
                </a:lnTo>
                <a:lnTo>
                  <a:pt x="66" y="54"/>
                </a:lnTo>
                <a:lnTo>
                  <a:pt x="70" y="50"/>
                </a:lnTo>
                <a:lnTo>
                  <a:pt x="76" y="50"/>
                </a:lnTo>
                <a:lnTo>
                  <a:pt x="80" y="48"/>
                </a:lnTo>
                <a:lnTo>
                  <a:pt x="82" y="44"/>
                </a:lnTo>
                <a:lnTo>
                  <a:pt x="84" y="40"/>
                </a:lnTo>
                <a:lnTo>
                  <a:pt x="92" y="34"/>
                </a:lnTo>
                <a:lnTo>
                  <a:pt x="92" y="3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104"/>
          <p:cNvSpPr/>
          <p:nvPr/>
        </p:nvSpPr>
        <p:spPr>
          <a:xfrm>
            <a:off x="4557329" y="2980302"/>
            <a:ext cx="115095" cy="56571"/>
          </a:xfrm>
          <a:custGeom>
            <a:rect b="b" l="l" r="r" t="t"/>
            <a:pathLst>
              <a:path extrusionOk="0" h="52" w="102">
                <a:moveTo>
                  <a:pt x="56" y="50"/>
                </a:moveTo>
                <a:lnTo>
                  <a:pt x="40" y="46"/>
                </a:lnTo>
                <a:lnTo>
                  <a:pt x="36" y="44"/>
                </a:lnTo>
                <a:lnTo>
                  <a:pt x="34" y="40"/>
                </a:lnTo>
                <a:lnTo>
                  <a:pt x="16" y="44"/>
                </a:lnTo>
                <a:lnTo>
                  <a:pt x="12" y="44"/>
                </a:lnTo>
                <a:lnTo>
                  <a:pt x="2" y="40"/>
                </a:lnTo>
                <a:lnTo>
                  <a:pt x="0" y="38"/>
                </a:lnTo>
                <a:lnTo>
                  <a:pt x="2" y="32"/>
                </a:lnTo>
                <a:lnTo>
                  <a:pt x="0" y="32"/>
                </a:lnTo>
                <a:lnTo>
                  <a:pt x="4" y="30"/>
                </a:lnTo>
                <a:lnTo>
                  <a:pt x="10" y="34"/>
                </a:lnTo>
                <a:lnTo>
                  <a:pt x="14" y="30"/>
                </a:lnTo>
                <a:lnTo>
                  <a:pt x="22" y="32"/>
                </a:lnTo>
                <a:lnTo>
                  <a:pt x="36" y="26"/>
                </a:lnTo>
                <a:lnTo>
                  <a:pt x="44" y="28"/>
                </a:lnTo>
                <a:lnTo>
                  <a:pt x="44" y="30"/>
                </a:lnTo>
                <a:lnTo>
                  <a:pt x="46" y="28"/>
                </a:lnTo>
                <a:lnTo>
                  <a:pt x="44" y="18"/>
                </a:lnTo>
                <a:lnTo>
                  <a:pt x="46" y="16"/>
                </a:lnTo>
                <a:lnTo>
                  <a:pt x="50" y="14"/>
                </a:lnTo>
                <a:lnTo>
                  <a:pt x="52" y="10"/>
                </a:lnTo>
                <a:lnTo>
                  <a:pt x="56" y="8"/>
                </a:lnTo>
                <a:lnTo>
                  <a:pt x="56" y="6"/>
                </a:lnTo>
                <a:lnTo>
                  <a:pt x="62" y="8"/>
                </a:lnTo>
                <a:lnTo>
                  <a:pt x="68" y="8"/>
                </a:lnTo>
                <a:lnTo>
                  <a:pt x="72" y="6"/>
                </a:lnTo>
                <a:lnTo>
                  <a:pt x="74" y="0"/>
                </a:lnTo>
                <a:lnTo>
                  <a:pt x="82" y="2"/>
                </a:lnTo>
                <a:lnTo>
                  <a:pt x="88" y="6"/>
                </a:lnTo>
                <a:lnTo>
                  <a:pt x="96" y="4"/>
                </a:lnTo>
                <a:lnTo>
                  <a:pt x="98" y="10"/>
                </a:lnTo>
                <a:lnTo>
                  <a:pt x="102" y="20"/>
                </a:lnTo>
                <a:lnTo>
                  <a:pt x="100" y="26"/>
                </a:lnTo>
                <a:lnTo>
                  <a:pt x="94" y="26"/>
                </a:lnTo>
                <a:lnTo>
                  <a:pt x="94" y="28"/>
                </a:lnTo>
                <a:lnTo>
                  <a:pt x="94" y="30"/>
                </a:lnTo>
                <a:lnTo>
                  <a:pt x="92" y="34"/>
                </a:lnTo>
                <a:lnTo>
                  <a:pt x="92" y="40"/>
                </a:lnTo>
                <a:lnTo>
                  <a:pt x="88" y="42"/>
                </a:lnTo>
                <a:lnTo>
                  <a:pt x="86" y="46"/>
                </a:lnTo>
                <a:lnTo>
                  <a:pt x="70" y="48"/>
                </a:lnTo>
                <a:lnTo>
                  <a:pt x="66" y="52"/>
                </a:lnTo>
                <a:lnTo>
                  <a:pt x="56" y="50"/>
                </a:lnTo>
                <a:lnTo>
                  <a:pt x="56" y="5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104"/>
          <p:cNvSpPr/>
          <p:nvPr/>
        </p:nvSpPr>
        <p:spPr>
          <a:xfrm>
            <a:off x="4557329" y="3015115"/>
            <a:ext cx="4514" cy="8703"/>
          </a:xfrm>
          <a:custGeom>
            <a:rect b="b" l="l" r="r" t="t"/>
            <a:pathLst>
              <a:path extrusionOk="0" h="8" w="4">
                <a:moveTo>
                  <a:pt x="2" y="8"/>
                </a:moveTo>
                <a:lnTo>
                  <a:pt x="4" y="4"/>
                </a:lnTo>
                <a:lnTo>
                  <a:pt x="2" y="0"/>
                </a:lnTo>
                <a:lnTo>
                  <a:pt x="0" y="6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104"/>
          <p:cNvSpPr/>
          <p:nvPr/>
        </p:nvSpPr>
        <p:spPr>
          <a:xfrm>
            <a:off x="4514451" y="3023818"/>
            <a:ext cx="178284" cy="180591"/>
          </a:xfrm>
          <a:custGeom>
            <a:rect b="b" l="l" r="r" t="t"/>
            <a:pathLst>
              <a:path extrusionOk="0" h="166" w="158">
                <a:moveTo>
                  <a:pt x="12" y="62"/>
                </a:moveTo>
                <a:lnTo>
                  <a:pt x="20" y="60"/>
                </a:lnTo>
                <a:lnTo>
                  <a:pt x="24" y="52"/>
                </a:lnTo>
                <a:lnTo>
                  <a:pt x="28" y="50"/>
                </a:lnTo>
                <a:lnTo>
                  <a:pt x="32" y="50"/>
                </a:lnTo>
                <a:lnTo>
                  <a:pt x="46" y="58"/>
                </a:lnTo>
                <a:lnTo>
                  <a:pt x="52" y="76"/>
                </a:lnTo>
                <a:lnTo>
                  <a:pt x="60" y="84"/>
                </a:lnTo>
                <a:lnTo>
                  <a:pt x="60" y="88"/>
                </a:lnTo>
                <a:lnTo>
                  <a:pt x="64" y="86"/>
                </a:lnTo>
                <a:lnTo>
                  <a:pt x="66" y="88"/>
                </a:lnTo>
                <a:lnTo>
                  <a:pt x="70" y="94"/>
                </a:lnTo>
                <a:lnTo>
                  <a:pt x="72" y="94"/>
                </a:lnTo>
                <a:lnTo>
                  <a:pt x="86" y="108"/>
                </a:lnTo>
                <a:lnTo>
                  <a:pt x="94" y="108"/>
                </a:lnTo>
                <a:lnTo>
                  <a:pt x="100" y="114"/>
                </a:lnTo>
                <a:lnTo>
                  <a:pt x="104" y="116"/>
                </a:lnTo>
                <a:lnTo>
                  <a:pt x="104" y="118"/>
                </a:lnTo>
                <a:lnTo>
                  <a:pt x="110" y="118"/>
                </a:lnTo>
                <a:lnTo>
                  <a:pt x="112" y="126"/>
                </a:lnTo>
                <a:lnTo>
                  <a:pt x="118" y="130"/>
                </a:lnTo>
                <a:lnTo>
                  <a:pt x="120" y="128"/>
                </a:lnTo>
                <a:lnTo>
                  <a:pt x="128" y="150"/>
                </a:lnTo>
                <a:lnTo>
                  <a:pt x="122" y="152"/>
                </a:lnTo>
                <a:lnTo>
                  <a:pt x="124" y="156"/>
                </a:lnTo>
                <a:lnTo>
                  <a:pt x="120" y="160"/>
                </a:lnTo>
                <a:lnTo>
                  <a:pt x="122" y="166"/>
                </a:lnTo>
                <a:lnTo>
                  <a:pt x="126" y="166"/>
                </a:lnTo>
                <a:lnTo>
                  <a:pt x="128" y="160"/>
                </a:lnTo>
                <a:lnTo>
                  <a:pt x="132" y="158"/>
                </a:lnTo>
                <a:lnTo>
                  <a:pt x="134" y="150"/>
                </a:lnTo>
                <a:lnTo>
                  <a:pt x="140" y="146"/>
                </a:lnTo>
                <a:lnTo>
                  <a:pt x="140" y="140"/>
                </a:lnTo>
                <a:lnTo>
                  <a:pt x="132" y="134"/>
                </a:lnTo>
                <a:lnTo>
                  <a:pt x="134" y="126"/>
                </a:lnTo>
                <a:lnTo>
                  <a:pt x="136" y="124"/>
                </a:lnTo>
                <a:lnTo>
                  <a:pt x="140" y="120"/>
                </a:lnTo>
                <a:lnTo>
                  <a:pt x="150" y="126"/>
                </a:lnTo>
                <a:lnTo>
                  <a:pt x="154" y="130"/>
                </a:lnTo>
                <a:lnTo>
                  <a:pt x="156" y="132"/>
                </a:lnTo>
                <a:lnTo>
                  <a:pt x="158" y="128"/>
                </a:lnTo>
                <a:lnTo>
                  <a:pt x="150" y="116"/>
                </a:lnTo>
                <a:lnTo>
                  <a:pt x="124" y="104"/>
                </a:lnTo>
                <a:lnTo>
                  <a:pt x="124" y="102"/>
                </a:lnTo>
                <a:lnTo>
                  <a:pt x="126" y="98"/>
                </a:lnTo>
                <a:lnTo>
                  <a:pt x="126" y="96"/>
                </a:lnTo>
                <a:lnTo>
                  <a:pt x="126" y="94"/>
                </a:lnTo>
                <a:lnTo>
                  <a:pt x="114" y="96"/>
                </a:lnTo>
                <a:lnTo>
                  <a:pt x="114" y="98"/>
                </a:lnTo>
                <a:lnTo>
                  <a:pt x="108" y="92"/>
                </a:lnTo>
                <a:lnTo>
                  <a:pt x="100" y="84"/>
                </a:lnTo>
                <a:lnTo>
                  <a:pt x="92" y="66"/>
                </a:lnTo>
                <a:lnTo>
                  <a:pt x="78" y="56"/>
                </a:lnTo>
                <a:lnTo>
                  <a:pt x="76" y="50"/>
                </a:lnTo>
                <a:lnTo>
                  <a:pt x="76" y="46"/>
                </a:lnTo>
                <a:lnTo>
                  <a:pt x="78" y="42"/>
                </a:lnTo>
                <a:lnTo>
                  <a:pt x="78" y="40"/>
                </a:lnTo>
                <a:lnTo>
                  <a:pt x="76" y="38"/>
                </a:lnTo>
                <a:lnTo>
                  <a:pt x="74" y="32"/>
                </a:lnTo>
                <a:lnTo>
                  <a:pt x="88" y="26"/>
                </a:lnTo>
                <a:lnTo>
                  <a:pt x="94" y="26"/>
                </a:lnTo>
                <a:lnTo>
                  <a:pt x="94" y="28"/>
                </a:lnTo>
                <a:lnTo>
                  <a:pt x="98" y="28"/>
                </a:lnTo>
                <a:lnTo>
                  <a:pt x="92" y="22"/>
                </a:lnTo>
                <a:lnTo>
                  <a:pt x="92" y="20"/>
                </a:lnTo>
                <a:lnTo>
                  <a:pt x="92" y="16"/>
                </a:lnTo>
                <a:lnTo>
                  <a:pt x="90" y="16"/>
                </a:lnTo>
                <a:lnTo>
                  <a:pt x="94" y="10"/>
                </a:lnTo>
                <a:lnTo>
                  <a:pt x="78" y="6"/>
                </a:lnTo>
                <a:lnTo>
                  <a:pt x="74" y="4"/>
                </a:lnTo>
                <a:lnTo>
                  <a:pt x="72" y="0"/>
                </a:lnTo>
                <a:lnTo>
                  <a:pt x="54" y="4"/>
                </a:lnTo>
                <a:lnTo>
                  <a:pt x="50" y="4"/>
                </a:lnTo>
                <a:lnTo>
                  <a:pt x="50" y="8"/>
                </a:lnTo>
                <a:lnTo>
                  <a:pt x="46" y="8"/>
                </a:lnTo>
                <a:lnTo>
                  <a:pt x="46" y="14"/>
                </a:lnTo>
                <a:lnTo>
                  <a:pt x="34" y="12"/>
                </a:lnTo>
                <a:lnTo>
                  <a:pt x="30" y="22"/>
                </a:lnTo>
                <a:lnTo>
                  <a:pt x="24" y="16"/>
                </a:lnTo>
                <a:lnTo>
                  <a:pt x="24" y="12"/>
                </a:lnTo>
                <a:lnTo>
                  <a:pt x="16" y="22"/>
                </a:lnTo>
                <a:lnTo>
                  <a:pt x="4" y="22"/>
                </a:lnTo>
                <a:lnTo>
                  <a:pt x="2" y="24"/>
                </a:lnTo>
                <a:lnTo>
                  <a:pt x="6" y="34"/>
                </a:lnTo>
                <a:lnTo>
                  <a:pt x="2" y="38"/>
                </a:lnTo>
                <a:lnTo>
                  <a:pt x="0" y="40"/>
                </a:lnTo>
                <a:lnTo>
                  <a:pt x="4" y="42"/>
                </a:lnTo>
                <a:lnTo>
                  <a:pt x="4" y="50"/>
                </a:lnTo>
                <a:lnTo>
                  <a:pt x="6" y="54"/>
                </a:lnTo>
                <a:lnTo>
                  <a:pt x="12" y="54"/>
                </a:lnTo>
                <a:lnTo>
                  <a:pt x="12" y="62"/>
                </a:lnTo>
                <a:lnTo>
                  <a:pt x="12" y="6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104"/>
          <p:cNvSpPr/>
          <p:nvPr/>
        </p:nvSpPr>
        <p:spPr>
          <a:xfrm>
            <a:off x="4618262" y="3032520"/>
            <a:ext cx="88013" cy="73976"/>
          </a:xfrm>
          <a:custGeom>
            <a:rect b="b" l="l" r="r" t="t"/>
            <a:pathLst>
              <a:path extrusionOk="0" h="68" w="78">
                <a:moveTo>
                  <a:pt x="70" y="14"/>
                </a:moveTo>
                <a:lnTo>
                  <a:pt x="58" y="16"/>
                </a:lnTo>
                <a:lnTo>
                  <a:pt x="52" y="12"/>
                </a:lnTo>
                <a:lnTo>
                  <a:pt x="40" y="2"/>
                </a:lnTo>
                <a:lnTo>
                  <a:pt x="40" y="2"/>
                </a:lnTo>
                <a:lnTo>
                  <a:pt x="36" y="0"/>
                </a:lnTo>
                <a:lnTo>
                  <a:pt x="36" y="4"/>
                </a:lnTo>
                <a:lnTo>
                  <a:pt x="28" y="8"/>
                </a:lnTo>
                <a:lnTo>
                  <a:pt x="26" y="10"/>
                </a:lnTo>
                <a:lnTo>
                  <a:pt x="28" y="12"/>
                </a:lnTo>
                <a:lnTo>
                  <a:pt x="28" y="14"/>
                </a:lnTo>
                <a:lnTo>
                  <a:pt x="22" y="18"/>
                </a:lnTo>
                <a:lnTo>
                  <a:pt x="22" y="24"/>
                </a:lnTo>
                <a:lnTo>
                  <a:pt x="22" y="24"/>
                </a:lnTo>
                <a:lnTo>
                  <a:pt x="18" y="22"/>
                </a:lnTo>
                <a:lnTo>
                  <a:pt x="16" y="24"/>
                </a:lnTo>
                <a:lnTo>
                  <a:pt x="14" y="20"/>
                </a:lnTo>
                <a:lnTo>
                  <a:pt x="10" y="24"/>
                </a:lnTo>
                <a:lnTo>
                  <a:pt x="0" y="22"/>
                </a:lnTo>
                <a:lnTo>
                  <a:pt x="0" y="22"/>
                </a:lnTo>
                <a:lnTo>
                  <a:pt x="0" y="28"/>
                </a:lnTo>
                <a:lnTo>
                  <a:pt x="4" y="34"/>
                </a:lnTo>
                <a:lnTo>
                  <a:pt x="6" y="34"/>
                </a:lnTo>
                <a:lnTo>
                  <a:pt x="10" y="24"/>
                </a:lnTo>
                <a:lnTo>
                  <a:pt x="14" y="26"/>
                </a:lnTo>
                <a:lnTo>
                  <a:pt x="18" y="30"/>
                </a:lnTo>
                <a:lnTo>
                  <a:pt x="20" y="40"/>
                </a:lnTo>
                <a:lnTo>
                  <a:pt x="26" y="44"/>
                </a:lnTo>
                <a:lnTo>
                  <a:pt x="22" y="44"/>
                </a:lnTo>
                <a:lnTo>
                  <a:pt x="22" y="46"/>
                </a:lnTo>
                <a:lnTo>
                  <a:pt x="32" y="54"/>
                </a:lnTo>
                <a:lnTo>
                  <a:pt x="32" y="58"/>
                </a:lnTo>
                <a:lnTo>
                  <a:pt x="44" y="60"/>
                </a:lnTo>
                <a:lnTo>
                  <a:pt x="54" y="68"/>
                </a:lnTo>
                <a:lnTo>
                  <a:pt x="54" y="68"/>
                </a:lnTo>
                <a:lnTo>
                  <a:pt x="56" y="68"/>
                </a:lnTo>
                <a:lnTo>
                  <a:pt x="50" y="62"/>
                </a:lnTo>
                <a:lnTo>
                  <a:pt x="50" y="58"/>
                </a:lnTo>
                <a:lnTo>
                  <a:pt x="34" y="44"/>
                </a:lnTo>
                <a:lnTo>
                  <a:pt x="34" y="38"/>
                </a:lnTo>
                <a:lnTo>
                  <a:pt x="32" y="34"/>
                </a:lnTo>
                <a:lnTo>
                  <a:pt x="30" y="32"/>
                </a:lnTo>
                <a:lnTo>
                  <a:pt x="30" y="26"/>
                </a:lnTo>
                <a:lnTo>
                  <a:pt x="34" y="24"/>
                </a:lnTo>
                <a:lnTo>
                  <a:pt x="38" y="30"/>
                </a:lnTo>
                <a:lnTo>
                  <a:pt x="40" y="24"/>
                </a:lnTo>
                <a:lnTo>
                  <a:pt x="42" y="24"/>
                </a:lnTo>
                <a:lnTo>
                  <a:pt x="46" y="24"/>
                </a:lnTo>
                <a:lnTo>
                  <a:pt x="58" y="28"/>
                </a:lnTo>
                <a:lnTo>
                  <a:pt x="60" y="26"/>
                </a:lnTo>
                <a:lnTo>
                  <a:pt x="68" y="28"/>
                </a:lnTo>
                <a:lnTo>
                  <a:pt x="72" y="32"/>
                </a:lnTo>
                <a:lnTo>
                  <a:pt x="74" y="32"/>
                </a:lnTo>
                <a:lnTo>
                  <a:pt x="76" y="26"/>
                </a:lnTo>
                <a:lnTo>
                  <a:pt x="78" y="24"/>
                </a:lnTo>
                <a:lnTo>
                  <a:pt x="72" y="22"/>
                </a:lnTo>
                <a:lnTo>
                  <a:pt x="74" y="20"/>
                </a:lnTo>
                <a:lnTo>
                  <a:pt x="70" y="20"/>
                </a:lnTo>
                <a:lnTo>
                  <a:pt x="72" y="14"/>
                </a:lnTo>
                <a:lnTo>
                  <a:pt x="70" y="14"/>
                </a:lnTo>
                <a:lnTo>
                  <a:pt x="70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104"/>
          <p:cNvSpPr/>
          <p:nvPr/>
        </p:nvSpPr>
        <p:spPr>
          <a:xfrm>
            <a:off x="4767208" y="2712679"/>
            <a:ext cx="72217" cy="56571"/>
          </a:xfrm>
          <a:custGeom>
            <a:rect b="b" l="l" r="r" t="t"/>
            <a:pathLst>
              <a:path extrusionOk="0" h="52" w="64">
                <a:moveTo>
                  <a:pt x="12" y="46"/>
                </a:moveTo>
                <a:lnTo>
                  <a:pt x="14" y="34"/>
                </a:lnTo>
                <a:lnTo>
                  <a:pt x="10" y="34"/>
                </a:lnTo>
                <a:lnTo>
                  <a:pt x="8" y="36"/>
                </a:lnTo>
                <a:lnTo>
                  <a:pt x="4" y="34"/>
                </a:lnTo>
                <a:lnTo>
                  <a:pt x="0" y="26"/>
                </a:lnTo>
                <a:lnTo>
                  <a:pt x="4" y="24"/>
                </a:lnTo>
                <a:lnTo>
                  <a:pt x="0" y="22"/>
                </a:lnTo>
                <a:lnTo>
                  <a:pt x="0" y="12"/>
                </a:lnTo>
                <a:lnTo>
                  <a:pt x="14" y="6"/>
                </a:lnTo>
                <a:lnTo>
                  <a:pt x="18" y="6"/>
                </a:lnTo>
                <a:lnTo>
                  <a:pt x="18" y="4"/>
                </a:lnTo>
                <a:lnTo>
                  <a:pt x="26" y="4"/>
                </a:lnTo>
                <a:lnTo>
                  <a:pt x="30" y="0"/>
                </a:lnTo>
                <a:lnTo>
                  <a:pt x="48" y="6"/>
                </a:lnTo>
                <a:lnTo>
                  <a:pt x="58" y="6"/>
                </a:lnTo>
                <a:lnTo>
                  <a:pt x="62" y="6"/>
                </a:lnTo>
                <a:lnTo>
                  <a:pt x="62" y="2"/>
                </a:lnTo>
                <a:lnTo>
                  <a:pt x="64" y="6"/>
                </a:lnTo>
                <a:lnTo>
                  <a:pt x="60" y="14"/>
                </a:lnTo>
                <a:lnTo>
                  <a:pt x="48" y="18"/>
                </a:lnTo>
                <a:lnTo>
                  <a:pt x="58" y="46"/>
                </a:lnTo>
                <a:lnTo>
                  <a:pt x="54" y="52"/>
                </a:lnTo>
                <a:lnTo>
                  <a:pt x="54" y="52"/>
                </a:lnTo>
                <a:lnTo>
                  <a:pt x="42" y="52"/>
                </a:lnTo>
                <a:lnTo>
                  <a:pt x="36" y="46"/>
                </a:lnTo>
                <a:lnTo>
                  <a:pt x="24" y="42"/>
                </a:lnTo>
                <a:lnTo>
                  <a:pt x="12" y="46"/>
                </a:lnTo>
                <a:lnTo>
                  <a:pt x="12" y="4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104"/>
          <p:cNvSpPr/>
          <p:nvPr/>
        </p:nvSpPr>
        <p:spPr>
          <a:xfrm>
            <a:off x="4627289" y="2843227"/>
            <a:ext cx="148946" cy="134899"/>
          </a:xfrm>
          <a:custGeom>
            <a:rect b="b" l="l" r="r" t="t"/>
            <a:pathLst>
              <a:path extrusionOk="0" h="124" w="132">
                <a:moveTo>
                  <a:pt x="0" y="24"/>
                </a:moveTo>
                <a:lnTo>
                  <a:pt x="2" y="32"/>
                </a:lnTo>
                <a:lnTo>
                  <a:pt x="2" y="36"/>
                </a:lnTo>
                <a:lnTo>
                  <a:pt x="0" y="46"/>
                </a:lnTo>
                <a:lnTo>
                  <a:pt x="4" y="48"/>
                </a:lnTo>
                <a:lnTo>
                  <a:pt x="4" y="62"/>
                </a:lnTo>
                <a:lnTo>
                  <a:pt x="6" y="72"/>
                </a:lnTo>
                <a:lnTo>
                  <a:pt x="10" y="76"/>
                </a:lnTo>
                <a:lnTo>
                  <a:pt x="8" y="88"/>
                </a:lnTo>
                <a:lnTo>
                  <a:pt x="10" y="90"/>
                </a:lnTo>
                <a:lnTo>
                  <a:pt x="12" y="86"/>
                </a:lnTo>
                <a:lnTo>
                  <a:pt x="16" y="90"/>
                </a:lnTo>
                <a:lnTo>
                  <a:pt x="24" y="90"/>
                </a:lnTo>
                <a:lnTo>
                  <a:pt x="28" y="94"/>
                </a:lnTo>
                <a:lnTo>
                  <a:pt x="28" y="98"/>
                </a:lnTo>
                <a:lnTo>
                  <a:pt x="34" y="102"/>
                </a:lnTo>
                <a:lnTo>
                  <a:pt x="38" y="100"/>
                </a:lnTo>
                <a:lnTo>
                  <a:pt x="36" y="98"/>
                </a:lnTo>
                <a:lnTo>
                  <a:pt x="48" y="100"/>
                </a:lnTo>
                <a:lnTo>
                  <a:pt x="48" y="104"/>
                </a:lnTo>
                <a:lnTo>
                  <a:pt x="54" y="106"/>
                </a:lnTo>
                <a:lnTo>
                  <a:pt x="58" y="114"/>
                </a:lnTo>
                <a:lnTo>
                  <a:pt x="62" y="116"/>
                </a:lnTo>
                <a:lnTo>
                  <a:pt x="66" y="118"/>
                </a:lnTo>
                <a:lnTo>
                  <a:pt x="70" y="116"/>
                </a:lnTo>
                <a:lnTo>
                  <a:pt x="76" y="122"/>
                </a:lnTo>
                <a:lnTo>
                  <a:pt x="84" y="118"/>
                </a:lnTo>
                <a:lnTo>
                  <a:pt x="90" y="120"/>
                </a:lnTo>
                <a:lnTo>
                  <a:pt x="98" y="118"/>
                </a:lnTo>
                <a:lnTo>
                  <a:pt x="110" y="124"/>
                </a:lnTo>
                <a:lnTo>
                  <a:pt x="114" y="124"/>
                </a:lnTo>
                <a:lnTo>
                  <a:pt x="114" y="118"/>
                </a:lnTo>
                <a:lnTo>
                  <a:pt x="118" y="108"/>
                </a:lnTo>
                <a:lnTo>
                  <a:pt x="132" y="96"/>
                </a:lnTo>
                <a:lnTo>
                  <a:pt x="132" y="94"/>
                </a:lnTo>
                <a:lnTo>
                  <a:pt x="132" y="86"/>
                </a:lnTo>
                <a:lnTo>
                  <a:pt x="128" y="84"/>
                </a:lnTo>
                <a:lnTo>
                  <a:pt x="124" y="72"/>
                </a:lnTo>
                <a:lnTo>
                  <a:pt x="126" y="62"/>
                </a:lnTo>
                <a:lnTo>
                  <a:pt x="120" y="56"/>
                </a:lnTo>
                <a:lnTo>
                  <a:pt x="130" y="48"/>
                </a:lnTo>
                <a:lnTo>
                  <a:pt x="130" y="40"/>
                </a:lnTo>
                <a:lnTo>
                  <a:pt x="124" y="18"/>
                </a:lnTo>
                <a:lnTo>
                  <a:pt x="124" y="16"/>
                </a:lnTo>
                <a:lnTo>
                  <a:pt x="116" y="10"/>
                </a:lnTo>
                <a:lnTo>
                  <a:pt x="92" y="12"/>
                </a:lnTo>
                <a:lnTo>
                  <a:pt x="72" y="8"/>
                </a:lnTo>
                <a:lnTo>
                  <a:pt x="62" y="12"/>
                </a:lnTo>
                <a:lnTo>
                  <a:pt x="58" y="4"/>
                </a:lnTo>
                <a:lnTo>
                  <a:pt x="62" y="4"/>
                </a:lnTo>
                <a:lnTo>
                  <a:pt x="60" y="2"/>
                </a:lnTo>
                <a:lnTo>
                  <a:pt x="52" y="0"/>
                </a:lnTo>
                <a:lnTo>
                  <a:pt x="42" y="2"/>
                </a:lnTo>
                <a:lnTo>
                  <a:pt x="24" y="12"/>
                </a:lnTo>
                <a:lnTo>
                  <a:pt x="4" y="20"/>
                </a:lnTo>
                <a:lnTo>
                  <a:pt x="2" y="22"/>
                </a:lnTo>
                <a:lnTo>
                  <a:pt x="4" y="24"/>
                </a:lnTo>
                <a:lnTo>
                  <a:pt x="4" y="26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104"/>
          <p:cNvSpPr/>
          <p:nvPr/>
        </p:nvSpPr>
        <p:spPr>
          <a:xfrm>
            <a:off x="4728844" y="2758371"/>
            <a:ext cx="112837" cy="63098"/>
          </a:xfrm>
          <a:custGeom>
            <a:rect b="b" l="l" r="r" t="t"/>
            <a:pathLst>
              <a:path extrusionOk="0" h="58" w="100">
                <a:moveTo>
                  <a:pt x="78" y="58"/>
                </a:moveTo>
                <a:lnTo>
                  <a:pt x="84" y="54"/>
                </a:lnTo>
                <a:lnTo>
                  <a:pt x="90" y="54"/>
                </a:lnTo>
                <a:lnTo>
                  <a:pt x="94" y="46"/>
                </a:lnTo>
                <a:lnTo>
                  <a:pt x="100" y="46"/>
                </a:lnTo>
                <a:lnTo>
                  <a:pt x="98" y="36"/>
                </a:lnTo>
                <a:lnTo>
                  <a:pt x="92" y="26"/>
                </a:lnTo>
                <a:lnTo>
                  <a:pt x="94" y="18"/>
                </a:lnTo>
                <a:lnTo>
                  <a:pt x="88" y="10"/>
                </a:lnTo>
                <a:lnTo>
                  <a:pt x="88" y="10"/>
                </a:lnTo>
                <a:lnTo>
                  <a:pt x="76" y="10"/>
                </a:lnTo>
                <a:lnTo>
                  <a:pt x="70" y="4"/>
                </a:lnTo>
                <a:lnTo>
                  <a:pt x="58" y="0"/>
                </a:lnTo>
                <a:lnTo>
                  <a:pt x="46" y="4"/>
                </a:lnTo>
                <a:lnTo>
                  <a:pt x="46" y="6"/>
                </a:lnTo>
                <a:lnTo>
                  <a:pt x="46" y="20"/>
                </a:lnTo>
                <a:lnTo>
                  <a:pt x="44" y="28"/>
                </a:lnTo>
                <a:lnTo>
                  <a:pt x="42" y="24"/>
                </a:lnTo>
                <a:lnTo>
                  <a:pt x="36" y="26"/>
                </a:lnTo>
                <a:lnTo>
                  <a:pt x="34" y="24"/>
                </a:lnTo>
                <a:lnTo>
                  <a:pt x="30" y="18"/>
                </a:lnTo>
                <a:lnTo>
                  <a:pt x="30" y="20"/>
                </a:lnTo>
                <a:lnTo>
                  <a:pt x="22" y="8"/>
                </a:lnTo>
                <a:lnTo>
                  <a:pt x="12" y="12"/>
                </a:lnTo>
                <a:lnTo>
                  <a:pt x="2" y="32"/>
                </a:lnTo>
                <a:lnTo>
                  <a:pt x="0" y="44"/>
                </a:lnTo>
                <a:lnTo>
                  <a:pt x="2" y="46"/>
                </a:lnTo>
                <a:lnTo>
                  <a:pt x="4" y="48"/>
                </a:lnTo>
                <a:lnTo>
                  <a:pt x="8" y="42"/>
                </a:lnTo>
                <a:lnTo>
                  <a:pt x="16" y="38"/>
                </a:lnTo>
                <a:lnTo>
                  <a:pt x="38" y="40"/>
                </a:lnTo>
                <a:lnTo>
                  <a:pt x="46" y="42"/>
                </a:lnTo>
                <a:lnTo>
                  <a:pt x="54" y="38"/>
                </a:lnTo>
                <a:lnTo>
                  <a:pt x="58" y="44"/>
                </a:lnTo>
                <a:lnTo>
                  <a:pt x="64" y="46"/>
                </a:lnTo>
                <a:lnTo>
                  <a:pt x="78" y="58"/>
                </a:lnTo>
                <a:lnTo>
                  <a:pt x="78" y="5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104"/>
          <p:cNvSpPr/>
          <p:nvPr/>
        </p:nvSpPr>
        <p:spPr>
          <a:xfrm>
            <a:off x="4731100" y="2799710"/>
            <a:ext cx="85756" cy="63098"/>
          </a:xfrm>
          <a:custGeom>
            <a:rect b="b" l="l" r="r" t="t"/>
            <a:pathLst>
              <a:path extrusionOk="0" h="58" w="76">
                <a:moveTo>
                  <a:pt x="50" y="58"/>
                </a:moveTo>
                <a:lnTo>
                  <a:pt x="50" y="54"/>
                </a:lnTo>
                <a:lnTo>
                  <a:pt x="56" y="52"/>
                </a:lnTo>
                <a:lnTo>
                  <a:pt x="64" y="54"/>
                </a:lnTo>
                <a:lnTo>
                  <a:pt x="60" y="48"/>
                </a:lnTo>
                <a:lnTo>
                  <a:pt x="64" y="44"/>
                </a:lnTo>
                <a:lnTo>
                  <a:pt x="64" y="36"/>
                </a:lnTo>
                <a:lnTo>
                  <a:pt x="74" y="32"/>
                </a:lnTo>
                <a:lnTo>
                  <a:pt x="76" y="28"/>
                </a:lnTo>
                <a:lnTo>
                  <a:pt x="72" y="26"/>
                </a:lnTo>
                <a:lnTo>
                  <a:pt x="72" y="22"/>
                </a:lnTo>
                <a:lnTo>
                  <a:pt x="76" y="20"/>
                </a:lnTo>
                <a:lnTo>
                  <a:pt x="76" y="20"/>
                </a:lnTo>
                <a:lnTo>
                  <a:pt x="62" y="8"/>
                </a:lnTo>
                <a:lnTo>
                  <a:pt x="56" y="6"/>
                </a:lnTo>
                <a:lnTo>
                  <a:pt x="52" y="0"/>
                </a:lnTo>
                <a:lnTo>
                  <a:pt x="44" y="4"/>
                </a:lnTo>
                <a:lnTo>
                  <a:pt x="36" y="2"/>
                </a:lnTo>
                <a:lnTo>
                  <a:pt x="14" y="0"/>
                </a:lnTo>
                <a:lnTo>
                  <a:pt x="6" y="4"/>
                </a:lnTo>
                <a:lnTo>
                  <a:pt x="2" y="10"/>
                </a:lnTo>
                <a:lnTo>
                  <a:pt x="0" y="8"/>
                </a:lnTo>
                <a:lnTo>
                  <a:pt x="4" y="28"/>
                </a:lnTo>
                <a:lnTo>
                  <a:pt x="22" y="34"/>
                </a:lnTo>
                <a:lnTo>
                  <a:pt x="24" y="38"/>
                </a:lnTo>
                <a:lnTo>
                  <a:pt x="22" y="42"/>
                </a:lnTo>
                <a:lnTo>
                  <a:pt x="24" y="50"/>
                </a:lnTo>
                <a:lnTo>
                  <a:pt x="32" y="56"/>
                </a:lnTo>
                <a:lnTo>
                  <a:pt x="32" y="58"/>
                </a:lnTo>
                <a:lnTo>
                  <a:pt x="50" y="58"/>
                </a:lnTo>
                <a:lnTo>
                  <a:pt x="50" y="5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104"/>
          <p:cNvSpPr/>
          <p:nvPr/>
        </p:nvSpPr>
        <p:spPr>
          <a:xfrm>
            <a:off x="4708533" y="2821468"/>
            <a:ext cx="49648" cy="34813"/>
          </a:xfrm>
          <a:custGeom>
            <a:rect b="b" l="l" r="r" t="t"/>
            <a:pathLst>
              <a:path extrusionOk="0" h="32" w="44">
                <a:moveTo>
                  <a:pt x="0" y="28"/>
                </a:moveTo>
                <a:lnTo>
                  <a:pt x="20" y="32"/>
                </a:lnTo>
                <a:lnTo>
                  <a:pt x="44" y="30"/>
                </a:lnTo>
                <a:lnTo>
                  <a:pt x="42" y="22"/>
                </a:lnTo>
                <a:lnTo>
                  <a:pt x="44" y="18"/>
                </a:lnTo>
                <a:lnTo>
                  <a:pt x="42" y="14"/>
                </a:lnTo>
                <a:lnTo>
                  <a:pt x="24" y="8"/>
                </a:lnTo>
                <a:lnTo>
                  <a:pt x="22" y="18"/>
                </a:lnTo>
                <a:lnTo>
                  <a:pt x="14" y="16"/>
                </a:lnTo>
                <a:lnTo>
                  <a:pt x="20" y="6"/>
                </a:lnTo>
                <a:lnTo>
                  <a:pt x="20" y="0"/>
                </a:lnTo>
                <a:lnTo>
                  <a:pt x="16" y="10"/>
                </a:lnTo>
                <a:lnTo>
                  <a:pt x="12" y="16"/>
                </a:lnTo>
                <a:lnTo>
                  <a:pt x="6" y="16"/>
                </a:lnTo>
                <a:lnTo>
                  <a:pt x="4" y="24"/>
                </a:lnTo>
                <a:lnTo>
                  <a:pt x="0" y="28"/>
                </a:lnTo>
                <a:lnTo>
                  <a:pt x="0" y="2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104"/>
          <p:cNvSpPr/>
          <p:nvPr/>
        </p:nvSpPr>
        <p:spPr>
          <a:xfrm>
            <a:off x="4275235" y="3093442"/>
            <a:ext cx="189567" cy="143603"/>
          </a:xfrm>
          <a:custGeom>
            <a:rect b="b" l="l" r="r" t="t"/>
            <a:pathLst>
              <a:path extrusionOk="0" h="132" w="168">
                <a:moveTo>
                  <a:pt x="26" y="114"/>
                </a:moveTo>
                <a:lnTo>
                  <a:pt x="24" y="106"/>
                </a:lnTo>
                <a:lnTo>
                  <a:pt x="32" y="100"/>
                </a:lnTo>
                <a:lnTo>
                  <a:pt x="28" y="90"/>
                </a:lnTo>
                <a:lnTo>
                  <a:pt x="30" y="82"/>
                </a:lnTo>
                <a:lnTo>
                  <a:pt x="26" y="72"/>
                </a:lnTo>
                <a:lnTo>
                  <a:pt x="34" y="68"/>
                </a:lnTo>
                <a:lnTo>
                  <a:pt x="32" y="60"/>
                </a:lnTo>
                <a:lnTo>
                  <a:pt x="34" y="48"/>
                </a:lnTo>
                <a:lnTo>
                  <a:pt x="40" y="42"/>
                </a:lnTo>
                <a:lnTo>
                  <a:pt x="42" y="38"/>
                </a:lnTo>
                <a:lnTo>
                  <a:pt x="38" y="32"/>
                </a:lnTo>
                <a:lnTo>
                  <a:pt x="18" y="34"/>
                </a:lnTo>
                <a:lnTo>
                  <a:pt x="16" y="32"/>
                </a:lnTo>
                <a:lnTo>
                  <a:pt x="16" y="30"/>
                </a:lnTo>
                <a:lnTo>
                  <a:pt x="10" y="32"/>
                </a:lnTo>
                <a:lnTo>
                  <a:pt x="8" y="34"/>
                </a:lnTo>
                <a:lnTo>
                  <a:pt x="6" y="30"/>
                </a:lnTo>
                <a:lnTo>
                  <a:pt x="8" y="26"/>
                </a:lnTo>
                <a:lnTo>
                  <a:pt x="6" y="26"/>
                </a:lnTo>
                <a:lnTo>
                  <a:pt x="8" y="24"/>
                </a:lnTo>
                <a:lnTo>
                  <a:pt x="6" y="22"/>
                </a:lnTo>
                <a:lnTo>
                  <a:pt x="6" y="20"/>
                </a:lnTo>
                <a:lnTo>
                  <a:pt x="4" y="18"/>
                </a:lnTo>
                <a:lnTo>
                  <a:pt x="4" y="16"/>
                </a:lnTo>
                <a:lnTo>
                  <a:pt x="0" y="14"/>
                </a:lnTo>
                <a:lnTo>
                  <a:pt x="4" y="8"/>
                </a:lnTo>
                <a:lnTo>
                  <a:pt x="12" y="6"/>
                </a:lnTo>
                <a:lnTo>
                  <a:pt x="16" y="0"/>
                </a:lnTo>
                <a:lnTo>
                  <a:pt x="20" y="0"/>
                </a:lnTo>
                <a:lnTo>
                  <a:pt x="32" y="2"/>
                </a:lnTo>
                <a:lnTo>
                  <a:pt x="44" y="0"/>
                </a:lnTo>
                <a:lnTo>
                  <a:pt x="62" y="4"/>
                </a:lnTo>
                <a:lnTo>
                  <a:pt x="76" y="4"/>
                </a:lnTo>
                <a:lnTo>
                  <a:pt x="100" y="6"/>
                </a:lnTo>
                <a:lnTo>
                  <a:pt x="106" y="12"/>
                </a:lnTo>
                <a:lnTo>
                  <a:pt x="116" y="16"/>
                </a:lnTo>
                <a:lnTo>
                  <a:pt x="130" y="20"/>
                </a:lnTo>
                <a:lnTo>
                  <a:pt x="136" y="16"/>
                </a:lnTo>
                <a:lnTo>
                  <a:pt x="142" y="20"/>
                </a:lnTo>
                <a:lnTo>
                  <a:pt x="144" y="24"/>
                </a:lnTo>
                <a:lnTo>
                  <a:pt x="146" y="22"/>
                </a:lnTo>
                <a:lnTo>
                  <a:pt x="150" y="24"/>
                </a:lnTo>
                <a:lnTo>
                  <a:pt x="166" y="24"/>
                </a:lnTo>
                <a:lnTo>
                  <a:pt x="168" y="26"/>
                </a:lnTo>
                <a:lnTo>
                  <a:pt x="166" y="28"/>
                </a:lnTo>
                <a:lnTo>
                  <a:pt x="168" y="32"/>
                </a:lnTo>
                <a:lnTo>
                  <a:pt x="166" y="34"/>
                </a:lnTo>
                <a:lnTo>
                  <a:pt x="152" y="44"/>
                </a:lnTo>
                <a:lnTo>
                  <a:pt x="138" y="48"/>
                </a:lnTo>
                <a:lnTo>
                  <a:pt x="136" y="52"/>
                </a:lnTo>
                <a:lnTo>
                  <a:pt x="122" y="72"/>
                </a:lnTo>
                <a:lnTo>
                  <a:pt x="120" y="76"/>
                </a:lnTo>
                <a:lnTo>
                  <a:pt x="122" y="84"/>
                </a:lnTo>
                <a:lnTo>
                  <a:pt x="128" y="88"/>
                </a:lnTo>
                <a:lnTo>
                  <a:pt x="126" y="90"/>
                </a:lnTo>
                <a:lnTo>
                  <a:pt x="118" y="94"/>
                </a:lnTo>
                <a:lnTo>
                  <a:pt x="114" y="104"/>
                </a:lnTo>
                <a:lnTo>
                  <a:pt x="114" y="106"/>
                </a:lnTo>
                <a:lnTo>
                  <a:pt x="106" y="108"/>
                </a:lnTo>
                <a:lnTo>
                  <a:pt x="102" y="112"/>
                </a:lnTo>
                <a:lnTo>
                  <a:pt x="98" y="120"/>
                </a:lnTo>
                <a:lnTo>
                  <a:pt x="66" y="122"/>
                </a:lnTo>
                <a:lnTo>
                  <a:pt x="64" y="124"/>
                </a:lnTo>
                <a:lnTo>
                  <a:pt x="58" y="126"/>
                </a:lnTo>
                <a:lnTo>
                  <a:pt x="52" y="132"/>
                </a:lnTo>
                <a:lnTo>
                  <a:pt x="44" y="130"/>
                </a:lnTo>
                <a:lnTo>
                  <a:pt x="40" y="118"/>
                </a:lnTo>
                <a:lnTo>
                  <a:pt x="36" y="116"/>
                </a:lnTo>
                <a:lnTo>
                  <a:pt x="32" y="114"/>
                </a:lnTo>
                <a:lnTo>
                  <a:pt x="26" y="114"/>
                </a:lnTo>
                <a:lnTo>
                  <a:pt x="26" y="1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104"/>
          <p:cNvSpPr/>
          <p:nvPr/>
        </p:nvSpPr>
        <p:spPr>
          <a:xfrm>
            <a:off x="4342937" y="2934610"/>
            <a:ext cx="191825" cy="184943"/>
          </a:xfrm>
          <a:custGeom>
            <a:rect b="b" l="l" r="r" t="t"/>
            <a:pathLst>
              <a:path extrusionOk="0" h="170" w="170">
                <a:moveTo>
                  <a:pt x="100" y="0"/>
                </a:moveTo>
                <a:lnTo>
                  <a:pt x="88" y="4"/>
                </a:lnTo>
                <a:lnTo>
                  <a:pt x="86" y="8"/>
                </a:lnTo>
                <a:lnTo>
                  <a:pt x="86" y="18"/>
                </a:lnTo>
                <a:lnTo>
                  <a:pt x="80" y="24"/>
                </a:lnTo>
                <a:lnTo>
                  <a:pt x="68" y="28"/>
                </a:lnTo>
                <a:lnTo>
                  <a:pt x="66" y="32"/>
                </a:lnTo>
                <a:lnTo>
                  <a:pt x="70" y="34"/>
                </a:lnTo>
                <a:lnTo>
                  <a:pt x="62" y="38"/>
                </a:lnTo>
                <a:lnTo>
                  <a:pt x="50" y="36"/>
                </a:lnTo>
                <a:lnTo>
                  <a:pt x="48" y="32"/>
                </a:lnTo>
                <a:lnTo>
                  <a:pt x="48" y="30"/>
                </a:lnTo>
                <a:lnTo>
                  <a:pt x="40" y="28"/>
                </a:lnTo>
                <a:lnTo>
                  <a:pt x="44" y="48"/>
                </a:lnTo>
                <a:lnTo>
                  <a:pt x="46" y="50"/>
                </a:lnTo>
                <a:lnTo>
                  <a:pt x="44" y="50"/>
                </a:lnTo>
                <a:lnTo>
                  <a:pt x="40" y="50"/>
                </a:lnTo>
                <a:lnTo>
                  <a:pt x="30" y="52"/>
                </a:lnTo>
                <a:lnTo>
                  <a:pt x="24" y="46"/>
                </a:lnTo>
                <a:lnTo>
                  <a:pt x="18" y="46"/>
                </a:lnTo>
                <a:lnTo>
                  <a:pt x="16" y="48"/>
                </a:lnTo>
                <a:lnTo>
                  <a:pt x="2" y="54"/>
                </a:lnTo>
                <a:lnTo>
                  <a:pt x="0" y="56"/>
                </a:lnTo>
                <a:lnTo>
                  <a:pt x="6" y="56"/>
                </a:lnTo>
                <a:lnTo>
                  <a:pt x="2" y="58"/>
                </a:lnTo>
                <a:lnTo>
                  <a:pt x="6" y="62"/>
                </a:lnTo>
                <a:lnTo>
                  <a:pt x="2" y="62"/>
                </a:lnTo>
                <a:lnTo>
                  <a:pt x="6" y="68"/>
                </a:lnTo>
                <a:lnTo>
                  <a:pt x="12" y="66"/>
                </a:lnTo>
                <a:lnTo>
                  <a:pt x="22" y="72"/>
                </a:lnTo>
                <a:lnTo>
                  <a:pt x="32" y="72"/>
                </a:lnTo>
                <a:lnTo>
                  <a:pt x="32" y="78"/>
                </a:lnTo>
                <a:lnTo>
                  <a:pt x="42" y="78"/>
                </a:lnTo>
                <a:lnTo>
                  <a:pt x="36" y="80"/>
                </a:lnTo>
                <a:lnTo>
                  <a:pt x="36" y="86"/>
                </a:lnTo>
                <a:lnTo>
                  <a:pt x="40" y="92"/>
                </a:lnTo>
                <a:lnTo>
                  <a:pt x="50" y="96"/>
                </a:lnTo>
                <a:lnTo>
                  <a:pt x="50" y="104"/>
                </a:lnTo>
                <a:lnTo>
                  <a:pt x="50" y="106"/>
                </a:lnTo>
                <a:lnTo>
                  <a:pt x="54" y="114"/>
                </a:lnTo>
                <a:lnTo>
                  <a:pt x="56" y="116"/>
                </a:lnTo>
                <a:lnTo>
                  <a:pt x="52" y="112"/>
                </a:lnTo>
                <a:lnTo>
                  <a:pt x="50" y="126"/>
                </a:lnTo>
                <a:lnTo>
                  <a:pt x="52" y="128"/>
                </a:lnTo>
                <a:lnTo>
                  <a:pt x="48" y="132"/>
                </a:lnTo>
                <a:lnTo>
                  <a:pt x="46" y="148"/>
                </a:lnTo>
                <a:lnTo>
                  <a:pt x="44" y="150"/>
                </a:lnTo>
                <a:lnTo>
                  <a:pt x="40" y="152"/>
                </a:lnTo>
                <a:lnTo>
                  <a:pt x="46" y="158"/>
                </a:lnTo>
                <a:lnTo>
                  <a:pt x="56" y="162"/>
                </a:lnTo>
                <a:lnTo>
                  <a:pt x="70" y="166"/>
                </a:lnTo>
                <a:lnTo>
                  <a:pt x="76" y="162"/>
                </a:lnTo>
                <a:lnTo>
                  <a:pt x="82" y="166"/>
                </a:lnTo>
                <a:lnTo>
                  <a:pt x="84" y="166"/>
                </a:lnTo>
                <a:lnTo>
                  <a:pt x="86" y="168"/>
                </a:lnTo>
                <a:lnTo>
                  <a:pt x="90" y="170"/>
                </a:lnTo>
                <a:lnTo>
                  <a:pt x="106" y="170"/>
                </a:lnTo>
                <a:lnTo>
                  <a:pt x="104" y="162"/>
                </a:lnTo>
                <a:lnTo>
                  <a:pt x="106" y="156"/>
                </a:lnTo>
                <a:lnTo>
                  <a:pt x="118" y="148"/>
                </a:lnTo>
                <a:lnTo>
                  <a:pt x="126" y="152"/>
                </a:lnTo>
                <a:lnTo>
                  <a:pt x="132" y="152"/>
                </a:lnTo>
                <a:lnTo>
                  <a:pt x="146" y="156"/>
                </a:lnTo>
                <a:lnTo>
                  <a:pt x="152" y="154"/>
                </a:lnTo>
                <a:lnTo>
                  <a:pt x="158" y="146"/>
                </a:lnTo>
                <a:lnTo>
                  <a:pt x="164" y="144"/>
                </a:lnTo>
                <a:lnTo>
                  <a:pt x="164" y="136"/>
                </a:lnTo>
                <a:lnTo>
                  <a:pt x="158" y="136"/>
                </a:lnTo>
                <a:lnTo>
                  <a:pt x="156" y="132"/>
                </a:lnTo>
                <a:lnTo>
                  <a:pt x="156" y="124"/>
                </a:lnTo>
                <a:lnTo>
                  <a:pt x="152" y="122"/>
                </a:lnTo>
                <a:lnTo>
                  <a:pt x="154" y="120"/>
                </a:lnTo>
                <a:lnTo>
                  <a:pt x="158" y="116"/>
                </a:lnTo>
                <a:lnTo>
                  <a:pt x="154" y="106"/>
                </a:lnTo>
                <a:lnTo>
                  <a:pt x="156" y="104"/>
                </a:lnTo>
                <a:lnTo>
                  <a:pt x="156" y="102"/>
                </a:lnTo>
                <a:lnTo>
                  <a:pt x="154" y="102"/>
                </a:lnTo>
                <a:lnTo>
                  <a:pt x="154" y="94"/>
                </a:lnTo>
                <a:lnTo>
                  <a:pt x="148" y="94"/>
                </a:lnTo>
                <a:lnTo>
                  <a:pt x="144" y="100"/>
                </a:lnTo>
                <a:lnTo>
                  <a:pt x="144" y="94"/>
                </a:lnTo>
                <a:lnTo>
                  <a:pt x="150" y="82"/>
                </a:lnTo>
                <a:lnTo>
                  <a:pt x="156" y="76"/>
                </a:lnTo>
                <a:lnTo>
                  <a:pt x="154" y="74"/>
                </a:lnTo>
                <a:lnTo>
                  <a:pt x="156" y="72"/>
                </a:lnTo>
                <a:lnTo>
                  <a:pt x="164" y="70"/>
                </a:lnTo>
                <a:lnTo>
                  <a:pt x="164" y="60"/>
                </a:lnTo>
                <a:lnTo>
                  <a:pt x="166" y="52"/>
                </a:lnTo>
                <a:lnTo>
                  <a:pt x="170" y="44"/>
                </a:lnTo>
                <a:lnTo>
                  <a:pt x="152" y="38"/>
                </a:lnTo>
                <a:lnTo>
                  <a:pt x="146" y="32"/>
                </a:lnTo>
                <a:lnTo>
                  <a:pt x="140" y="30"/>
                </a:lnTo>
                <a:lnTo>
                  <a:pt x="134" y="30"/>
                </a:lnTo>
                <a:lnTo>
                  <a:pt x="130" y="28"/>
                </a:lnTo>
                <a:lnTo>
                  <a:pt x="130" y="20"/>
                </a:lnTo>
                <a:lnTo>
                  <a:pt x="126" y="24"/>
                </a:lnTo>
                <a:lnTo>
                  <a:pt x="120" y="22"/>
                </a:lnTo>
                <a:lnTo>
                  <a:pt x="118" y="16"/>
                </a:lnTo>
                <a:lnTo>
                  <a:pt x="108" y="12"/>
                </a:lnTo>
                <a:lnTo>
                  <a:pt x="106" y="6"/>
                </a:lnTo>
                <a:lnTo>
                  <a:pt x="100" y="6"/>
                </a:lnTo>
                <a:lnTo>
                  <a:pt x="1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104"/>
          <p:cNvSpPr/>
          <p:nvPr/>
        </p:nvSpPr>
        <p:spPr>
          <a:xfrm>
            <a:off x="4272979" y="3126079"/>
            <a:ext cx="49648" cy="93559"/>
          </a:xfrm>
          <a:custGeom>
            <a:rect b="b" l="l" r="r" t="t"/>
            <a:pathLst>
              <a:path extrusionOk="0" h="86" w="44">
                <a:moveTo>
                  <a:pt x="10" y="4"/>
                </a:moveTo>
                <a:lnTo>
                  <a:pt x="12" y="2"/>
                </a:lnTo>
                <a:lnTo>
                  <a:pt x="18" y="0"/>
                </a:lnTo>
                <a:lnTo>
                  <a:pt x="18" y="2"/>
                </a:lnTo>
                <a:lnTo>
                  <a:pt x="20" y="4"/>
                </a:lnTo>
                <a:lnTo>
                  <a:pt x="40" y="2"/>
                </a:lnTo>
                <a:lnTo>
                  <a:pt x="44" y="8"/>
                </a:lnTo>
                <a:lnTo>
                  <a:pt x="42" y="12"/>
                </a:lnTo>
                <a:lnTo>
                  <a:pt x="36" y="18"/>
                </a:lnTo>
                <a:lnTo>
                  <a:pt x="34" y="30"/>
                </a:lnTo>
                <a:lnTo>
                  <a:pt x="36" y="38"/>
                </a:lnTo>
                <a:lnTo>
                  <a:pt x="28" y="42"/>
                </a:lnTo>
                <a:lnTo>
                  <a:pt x="32" y="52"/>
                </a:lnTo>
                <a:lnTo>
                  <a:pt x="30" y="60"/>
                </a:lnTo>
                <a:lnTo>
                  <a:pt x="34" y="70"/>
                </a:lnTo>
                <a:lnTo>
                  <a:pt x="26" y="76"/>
                </a:lnTo>
                <a:lnTo>
                  <a:pt x="28" y="84"/>
                </a:lnTo>
                <a:lnTo>
                  <a:pt x="22" y="86"/>
                </a:lnTo>
                <a:lnTo>
                  <a:pt x="8" y="86"/>
                </a:lnTo>
                <a:lnTo>
                  <a:pt x="10" y="62"/>
                </a:lnTo>
                <a:lnTo>
                  <a:pt x="6" y="62"/>
                </a:lnTo>
                <a:lnTo>
                  <a:pt x="2" y="58"/>
                </a:lnTo>
                <a:lnTo>
                  <a:pt x="0" y="58"/>
                </a:lnTo>
                <a:lnTo>
                  <a:pt x="2" y="48"/>
                </a:lnTo>
                <a:lnTo>
                  <a:pt x="8" y="36"/>
                </a:lnTo>
                <a:lnTo>
                  <a:pt x="10" y="20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104"/>
          <p:cNvSpPr/>
          <p:nvPr/>
        </p:nvSpPr>
        <p:spPr>
          <a:xfrm>
            <a:off x="4498653" y="2954192"/>
            <a:ext cx="11284" cy="15230"/>
          </a:xfrm>
          <a:custGeom>
            <a:rect b="b" l="l" r="r" t="t"/>
            <a:pathLst>
              <a:path extrusionOk="0" h="14" w="10">
                <a:moveTo>
                  <a:pt x="8" y="14"/>
                </a:moveTo>
                <a:lnTo>
                  <a:pt x="10" y="10"/>
                </a:lnTo>
                <a:lnTo>
                  <a:pt x="8" y="6"/>
                </a:lnTo>
                <a:lnTo>
                  <a:pt x="8" y="2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104"/>
          <p:cNvSpPr/>
          <p:nvPr/>
        </p:nvSpPr>
        <p:spPr>
          <a:xfrm>
            <a:off x="4505424" y="3010762"/>
            <a:ext cx="65446" cy="36989"/>
          </a:xfrm>
          <a:custGeom>
            <a:rect b="b" l="l" r="r" t="t"/>
            <a:pathLst>
              <a:path extrusionOk="0" h="34" w="58">
                <a:moveTo>
                  <a:pt x="58" y="16"/>
                </a:moveTo>
                <a:lnTo>
                  <a:pt x="48" y="12"/>
                </a:lnTo>
                <a:lnTo>
                  <a:pt x="46" y="10"/>
                </a:lnTo>
                <a:lnTo>
                  <a:pt x="48" y="4"/>
                </a:lnTo>
                <a:lnTo>
                  <a:pt x="46" y="4"/>
                </a:lnTo>
                <a:lnTo>
                  <a:pt x="36" y="0"/>
                </a:lnTo>
                <a:lnTo>
                  <a:pt x="22" y="2"/>
                </a:lnTo>
                <a:lnTo>
                  <a:pt x="20" y="0"/>
                </a:lnTo>
                <a:lnTo>
                  <a:pt x="12" y="2"/>
                </a:lnTo>
                <a:lnTo>
                  <a:pt x="10" y="4"/>
                </a:lnTo>
                <a:lnTo>
                  <a:pt x="12" y="6"/>
                </a:lnTo>
                <a:lnTo>
                  <a:pt x="6" y="12"/>
                </a:lnTo>
                <a:lnTo>
                  <a:pt x="0" y="24"/>
                </a:lnTo>
                <a:lnTo>
                  <a:pt x="0" y="30"/>
                </a:lnTo>
                <a:lnTo>
                  <a:pt x="4" y="24"/>
                </a:lnTo>
                <a:lnTo>
                  <a:pt x="10" y="24"/>
                </a:lnTo>
                <a:lnTo>
                  <a:pt x="10" y="32"/>
                </a:lnTo>
                <a:lnTo>
                  <a:pt x="12" y="32"/>
                </a:lnTo>
                <a:lnTo>
                  <a:pt x="12" y="34"/>
                </a:lnTo>
                <a:lnTo>
                  <a:pt x="24" y="34"/>
                </a:lnTo>
                <a:lnTo>
                  <a:pt x="32" y="24"/>
                </a:lnTo>
                <a:lnTo>
                  <a:pt x="32" y="28"/>
                </a:lnTo>
                <a:lnTo>
                  <a:pt x="38" y="34"/>
                </a:lnTo>
                <a:lnTo>
                  <a:pt x="42" y="24"/>
                </a:lnTo>
                <a:lnTo>
                  <a:pt x="54" y="26"/>
                </a:lnTo>
                <a:lnTo>
                  <a:pt x="54" y="20"/>
                </a:lnTo>
                <a:lnTo>
                  <a:pt x="58" y="20"/>
                </a:lnTo>
                <a:lnTo>
                  <a:pt x="58" y="16"/>
                </a:lnTo>
                <a:lnTo>
                  <a:pt x="58" y="1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104"/>
          <p:cNvSpPr/>
          <p:nvPr/>
        </p:nvSpPr>
        <p:spPr>
          <a:xfrm>
            <a:off x="4455775" y="2925907"/>
            <a:ext cx="51905" cy="41340"/>
          </a:xfrm>
          <a:custGeom>
            <a:rect b="b" l="l" r="r" t="t"/>
            <a:pathLst>
              <a:path extrusionOk="0" h="38" w="46">
                <a:moveTo>
                  <a:pt x="30" y="36"/>
                </a:moveTo>
                <a:lnTo>
                  <a:pt x="30" y="28"/>
                </a:lnTo>
                <a:lnTo>
                  <a:pt x="26" y="32"/>
                </a:lnTo>
                <a:lnTo>
                  <a:pt x="20" y="30"/>
                </a:lnTo>
                <a:lnTo>
                  <a:pt x="18" y="24"/>
                </a:lnTo>
                <a:lnTo>
                  <a:pt x="8" y="20"/>
                </a:lnTo>
                <a:lnTo>
                  <a:pt x="6" y="14"/>
                </a:lnTo>
                <a:lnTo>
                  <a:pt x="0" y="14"/>
                </a:lnTo>
                <a:lnTo>
                  <a:pt x="0" y="8"/>
                </a:lnTo>
                <a:lnTo>
                  <a:pt x="10" y="2"/>
                </a:lnTo>
                <a:lnTo>
                  <a:pt x="14" y="4"/>
                </a:lnTo>
                <a:lnTo>
                  <a:pt x="26" y="0"/>
                </a:lnTo>
                <a:lnTo>
                  <a:pt x="32" y="2"/>
                </a:lnTo>
                <a:lnTo>
                  <a:pt x="38" y="6"/>
                </a:lnTo>
                <a:lnTo>
                  <a:pt x="38" y="14"/>
                </a:lnTo>
                <a:lnTo>
                  <a:pt x="44" y="14"/>
                </a:lnTo>
                <a:lnTo>
                  <a:pt x="46" y="20"/>
                </a:lnTo>
                <a:lnTo>
                  <a:pt x="44" y="26"/>
                </a:lnTo>
                <a:lnTo>
                  <a:pt x="40" y="28"/>
                </a:lnTo>
                <a:lnTo>
                  <a:pt x="38" y="32"/>
                </a:lnTo>
                <a:lnTo>
                  <a:pt x="40" y="38"/>
                </a:lnTo>
                <a:lnTo>
                  <a:pt x="34" y="38"/>
                </a:lnTo>
                <a:lnTo>
                  <a:pt x="30" y="36"/>
                </a:lnTo>
                <a:lnTo>
                  <a:pt x="30" y="3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104"/>
          <p:cNvSpPr/>
          <p:nvPr/>
        </p:nvSpPr>
        <p:spPr>
          <a:xfrm>
            <a:off x="4467059" y="2878040"/>
            <a:ext cx="54162" cy="63098"/>
          </a:xfrm>
          <a:custGeom>
            <a:rect b="b" l="l" r="r" t="t"/>
            <a:pathLst>
              <a:path extrusionOk="0" h="58" w="48">
                <a:moveTo>
                  <a:pt x="48" y="4"/>
                </a:moveTo>
                <a:lnTo>
                  <a:pt x="42" y="0"/>
                </a:lnTo>
                <a:lnTo>
                  <a:pt x="32" y="2"/>
                </a:lnTo>
                <a:lnTo>
                  <a:pt x="26" y="4"/>
                </a:lnTo>
                <a:lnTo>
                  <a:pt x="26" y="12"/>
                </a:lnTo>
                <a:lnTo>
                  <a:pt x="28" y="14"/>
                </a:lnTo>
                <a:lnTo>
                  <a:pt x="26" y="20"/>
                </a:lnTo>
                <a:lnTo>
                  <a:pt x="24" y="20"/>
                </a:lnTo>
                <a:lnTo>
                  <a:pt x="26" y="26"/>
                </a:lnTo>
                <a:lnTo>
                  <a:pt x="20" y="24"/>
                </a:lnTo>
                <a:lnTo>
                  <a:pt x="20" y="18"/>
                </a:lnTo>
                <a:lnTo>
                  <a:pt x="22" y="16"/>
                </a:lnTo>
                <a:lnTo>
                  <a:pt x="20" y="12"/>
                </a:lnTo>
                <a:lnTo>
                  <a:pt x="18" y="14"/>
                </a:lnTo>
                <a:lnTo>
                  <a:pt x="14" y="26"/>
                </a:lnTo>
                <a:lnTo>
                  <a:pt x="10" y="34"/>
                </a:lnTo>
                <a:lnTo>
                  <a:pt x="10" y="36"/>
                </a:lnTo>
                <a:lnTo>
                  <a:pt x="10" y="38"/>
                </a:lnTo>
                <a:lnTo>
                  <a:pt x="18" y="38"/>
                </a:lnTo>
                <a:lnTo>
                  <a:pt x="6" y="42"/>
                </a:lnTo>
                <a:lnTo>
                  <a:pt x="4" y="44"/>
                </a:lnTo>
                <a:lnTo>
                  <a:pt x="0" y="46"/>
                </a:lnTo>
                <a:lnTo>
                  <a:pt x="4" y="48"/>
                </a:lnTo>
                <a:lnTo>
                  <a:pt x="16" y="44"/>
                </a:lnTo>
                <a:lnTo>
                  <a:pt x="22" y="46"/>
                </a:lnTo>
                <a:lnTo>
                  <a:pt x="28" y="50"/>
                </a:lnTo>
                <a:lnTo>
                  <a:pt x="28" y="58"/>
                </a:lnTo>
                <a:lnTo>
                  <a:pt x="34" y="58"/>
                </a:lnTo>
                <a:lnTo>
                  <a:pt x="32" y="54"/>
                </a:lnTo>
                <a:lnTo>
                  <a:pt x="34" y="50"/>
                </a:lnTo>
                <a:lnTo>
                  <a:pt x="32" y="34"/>
                </a:lnTo>
                <a:lnTo>
                  <a:pt x="40" y="34"/>
                </a:lnTo>
                <a:lnTo>
                  <a:pt x="42" y="30"/>
                </a:lnTo>
                <a:lnTo>
                  <a:pt x="46" y="26"/>
                </a:lnTo>
                <a:lnTo>
                  <a:pt x="46" y="22"/>
                </a:lnTo>
                <a:lnTo>
                  <a:pt x="42" y="20"/>
                </a:lnTo>
                <a:lnTo>
                  <a:pt x="42" y="18"/>
                </a:lnTo>
                <a:lnTo>
                  <a:pt x="46" y="16"/>
                </a:lnTo>
                <a:lnTo>
                  <a:pt x="48" y="4"/>
                </a:lnTo>
                <a:lnTo>
                  <a:pt x="48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104"/>
          <p:cNvSpPr/>
          <p:nvPr/>
        </p:nvSpPr>
        <p:spPr>
          <a:xfrm>
            <a:off x="4503167" y="2841051"/>
            <a:ext cx="135406" cy="176239"/>
          </a:xfrm>
          <a:custGeom>
            <a:rect b="b" l="l" r="r" t="t"/>
            <a:pathLst>
              <a:path extrusionOk="0" h="162" w="120">
                <a:moveTo>
                  <a:pt x="104" y="134"/>
                </a:moveTo>
                <a:lnTo>
                  <a:pt x="104" y="136"/>
                </a:lnTo>
                <a:lnTo>
                  <a:pt x="100" y="138"/>
                </a:lnTo>
                <a:lnTo>
                  <a:pt x="98" y="142"/>
                </a:lnTo>
                <a:lnTo>
                  <a:pt x="94" y="144"/>
                </a:lnTo>
                <a:lnTo>
                  <a:pt x="92" y="146"/>
                </a:lnTo>
                <a:lnTo>
                  <a:pt x="94" y="156"/>
                </a:lnTo>
                <a:lnTo>
                  <a:pt x="92" y="158"/>
                </a:lnTo>
                <a:lnTo>
                  <a:pt x="92" y="156"/>
                </a:lnTo>
                <a:lnTo>
                  <a:pt x="84" y="154"/>
                </a:lnTo>
                <a:lnTo>
                  <a:pt x="70" y="160"/>
                </a:lnTo>
                <a:lnTo>
                  <a:pt x="62" y="158"/>
                </a:lnTo>
                <a:lnTo>
                  <a:pt x="58" y="162"/>
                </a:lnTo>
                <a:lnTo>
                  <a:pt x="52" y="158"/>
                </a:lnTo>
                <a:lnTo>
                  <a:pt x="48" y="160"/>
                </a:lnTo>
                <a:lnTo>
                  <a:pt x="38" y="156"/>
                </a:lnTo>
                <a:lnTo>
                  <a:pt x="24" y="158"/>
                </a:lnTo>
                <a:lnTo>
                  <a:pt x="22" y="156"/>
                </a:lnTo>
                <a:lnTo>
                  <a:pt x="22" y="146"/>
                </a:lnTo>
                <a:lnTo>
                  <a:pt x="24" y="138"/>
                </a:lnTo>
                <a:lnTo>
                  <a:pt x="28" y="130"/>
                </a:lnTo>
                <a:lnTo>
                  <a:pt x="10" y="124"/>
                </a:lnTo>
                <a:lnTo>
                  <a:pt x="4" y="118"/>
                </a:lnTo>
                <a:lnTo>
                  <a:pt x="6" y="114"/>
                </a:lnTo>
                <a:lnTo>
                  <a:pt x="4" y="110"/>
                </a:lnTo>
                <a:lnTo>
                  <a:pt x="4" y="106"/>
                </a:lnTo>
                <a:lnTo>
                  <a:pt x="2" y="104"/>
                </a:lnTo>
                <a:lnTo>
                  <a:pt x="4" y="98"/>
                </a:lnTo>
                <a:lnTo>
                  <a:pt x="2" y="92"/>
                </a:lnTo>
                <a:lnTo>
                  <a:pt x="0" y="88"/>
                </a:lnTo>
                <a:lnTo>
                  <a:pt x="2" y="84"/>
                </a:lnTo>
                <a:lnTo>
                  <a:pt x="0" y="68"/>
                </a:lnTo>
                <a:lnTo>
                  <a:pt x="8" y="68"/>
                </a:lnTo>
                <a:lnTo>
                  <a:pt x="10" y="64"/>
                </a:lnTo>
                <a:lnTo>
                  <a:pt x="14" y="60"/>
                </a:lnTo>
                <a:lnTo>
                  <a:pt x="14" y="56"/>
                </a:lnTo>
                <a:lnTo>
                  <a:pt x="10" y="54"/>
                </a:lnTo>
                <a:lnTo>
                  <a:pt x="10" y="52"/>
                </a:lnTo>
                <a:lnTo>
                  <a:pt x="14" y="50"/>
                </a:lnTo>
                <a:lnTo>
                  <a:pt x="16" y="38"/>
                </a:lnTo>
                <a:lnTo>
                  <a:pt x="20" y="38"/>
                </a:lnTo>
                <a:lnTo>
                  <a:pt x="16" y="34"/>
                </a:lnTo>
                <a:lnTo>
                  <a:pt x="18" y="30"/>
                </a:lnTo>
                <a:lnTo>
                  <a:pt x="24" y="28"/>
                </a:lnTo>
                <a:lnTo>
                  <a:pt x="28" y="28"/>
                </a:lnTo>
                <a:lnTo>
                  <a:pt x="30" y="34"/>
                </a:lnTo>
                <a:lnTo>
                  <a:pt x="32" y="34"/>
                </a:lnTo>
                <a:lnTo>
                  <a:pt x="32" y="32"/>
                </a:lnTo>
                <a:lnTo>
                  <a:pt x="34" y="32"/>
                </a:lnTo>
                <a:lnTo>
                  <a:pt x="36" y="38"/>
                </a:lnTo>
                <a:lnTo>
                  <a:pt x="34" y="32"/>
                </a:lnTo>
                <a:lnTo>
                  <a:pt x="36" y="26"/>
                </a:lnTo>
                <a:lnTo>
                  <a:pt x="42" y="24"/>
                </a:lnTo>
                <a:lnTo>
                  <a:pt x="38" y="22"/>
                </a:lnTo>
                <a:lnTo>
                  <a:pt x="40" y="18"/>
                </a:lnTo>
                <a:lnTo>
                  <a:pt x="38" y="14"/>
                </a:lnTo>
                <a:lnTo>
                  <a:pt x="36" y="14"/>
                </a:lnTo>
                <a:lnTo>
                  <a:pt x="40" y="10"/>
                </a:lnTo>
                <a:lnTo>
                  <a:pt x="36" y="4"/>
                </a:lnTo>
                <a:lnTo>
                  <a:pt x="36" y="0"/>
                </a:lnTo>
                <a:lnTo>
                  <a:pt x="48" y="2"/>
                </a:lnTo>
                <a:lnTo>
                  <a:pt x="46" y="2"/>
                </a:lnTo>
                <a:lnTo>
                  <a:pt x="52" y="4"/>
                </a:lnTo>
                <a:lnTo>
                  <a:pt x="54" y="6"/>
                </a:lnTo>
                <a:lnTo>
                  <a:pt x="52" y="10"/>
                </a:lnTo>
                <a:lnTo>
                  <a:pt x="54" y="12"/>
                </a:lnTo>
                <a:lnTo>
                  <a:pt x="56" y="12"/>
                </a:lnTo>
                <a:lnTo>
                  <a:pt x="60" y="14"/>
                </a:lnTo>
                <a:lnTo>
                  <a:pt x="68" y="14"/>
                </a:lnTo>
                <a:lnTo>
                  <a:pt x="64" y="22"/>
                </a:lnTo>
                <a:lnTo>
                  <a:pt x="74" y="22"/>
                </a:lnTo>
                <a:lnTo>
                  <a:pt x="72" y="20"/>
                </a:lnTo>
                <a:lnTo>
                  <a:pt x="76" y="18"/>
                </a:lnTo>
                <a:lnTo>
                  <a:pt x="80" y="16"/>
                </a:lnTo>
                <a:lnTo>
                  <a:pt x="80" y="18"/>
                </a:lnTo>
                <a:lnTo>
                  <a:pt x="88" y="10"/>
                </a:lnTo>
                <a:lnTo>
                  <a:pt x="90" y="12"/>
                </a:lnTo>
                <a:lnTo>
                  <a:pt x="86" y="16"/>
                </a:lnTo>
                <a:lnTo>
                  <a:pt x="94" y="12"/>
                </a:lnTo>
                <a:lnTo>
                  <a:pt x="96" y="18"/>
                </a:lnTo>
                <a:lnTo>
                  <a:pt x="102" y="18"/>
                </a:lnTo>
                <a:lnTo>
                  <a:pt x="104" y="24"/>
                </a:lnTo>
                <a:lnTo>
                  <a:pt x="110" y="26"/>
                </a:lnTo>
                <a:lnTo>
                  <a:pt x="112" y="34"/>
                </a:lnTo>
                <a:lnTo>
                  <a:pt x="112" y="38"/>
                </a:lnTo>
                <a:lnTo>
                  <a:pt x="110" y="48"/>
                </a:lnTo>
                <a:lnTo>
                  <a:pt x="114" y="50"/>
                </a:lnTo>
                <a:lnTo>
                  <a:pt x="114" y="64"/>
                </a:lnTo>
                <a:lnTo>
                  <a:pt x="116" y="74"/>
                </a:lnTo>
                <a:lnTo>
                  <a:pt x="120" y="78"/>
                </a:lnTo>
                <a:lnTo>
                  <a:pt x="118" y="90"/>
                </a:lnTo>
                <a:lnTo>
                  <a:pt x="110" y="84"/>
                </a:lnTo>
                <a:lnTo>
                  <a:pt x="110" y="90"/>
                </a:lnTo>
                <a:lnTo>
                  <a:pt x="86" y="102"/>
                </a:lnTo>
                <a:lnTo>
                  <a:pt x="86" y="104"/>
                </a:lnTo>
                <a:lnTo>
                  <a:pt x="80" y="102"/>
                </a:lnTo>
                <a:lnTo>
                  <a:pt x="80" y="104"/>
                </a:lnTo>
                <a:lnTo>
                  <a:pt x="86" y="108"/>
                </a:lnTo>
                <a:lnTo>
                  <a:pt x="86" y="116"/>
                </a:lnTo>
                <a:lnTo>
                  <a:pt x="88" y="118"/>
                </a:lnTo>
                <a:lnTo>
                  <a:pt x="104" y="134"/>
                </a:lnTo>
                <a:lnTo>
                  <a:pt x="104" y="13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104"/>
          <p:cNvSpPr/>
          <p:nvPr/>
        </p:nvSpPr>
        <p:spPr>
          <a:xfrm>
            <a:off x="4579897" y="2395014"/>
            <a:ext cx="198595" cy="435158"/>
          </a:xfrm>
          <a:custGeom>
            <a:rect b="b" l="l" r="r" t="t"/>
            <a:pathLst>
              <a:path extrusionOk="0" h="400" w="176">
                <a:moveTo>
                  <a:pt x="174" y="108"/>
                </a:moveTo>
                <a:lnTo>
                  <a:pt x="176" y="112"/>
                </a:lnTo>
                <a:lnTo>
                  <a:pt x="174" y="114"/>
                </a:lnTo>
                <a:lnTo>
                  <a:pt x="170" y="112"/>
                </a:lnTo>
                <a:lnTo>
                  <a:pt x="164" y="112"/>
                </a:lnTo>
                <a:lnTo>
                  <a:pt x="162" y="114"/>
                </a:lnTo>
                <a:lnTo>
                  <a:pt x="152" y="110"/>
                </a:lnTo>
                <a:lnTo>
                  <a:pt x="150" y="116"/>
                </a:lnTo>
                <a:lnTo>
                  <a:pt x="150" y="120"/>
                </a:lnTo>
                <a:lnTo>
                  <a:pt x="146" y="116"/>
                </a:lnTo>
                <a:lnTo>
                  <a:pt x="148" y="122"/>
                </a:lnTo>
                <a:lnTo>
                  <a:pt x="140" y="128"/>
                </a:lnTo>
                <a:lnTo>
                  <a:pt x="142" y="134"/>
                </a:lnTo>
                <a:lnTo>
                  <a:pt x="136" y="144"/>
                </a:lnTo>
                <a:lnTo>
                  <a:pt x="142" y="158"/>
                </a:lnTo>
                <a:lnTo>
                  <a:pt x="138" y="160"/>
                </a:lnTo>
                <a:lnTo>
                  <a:pt x="138" y="156"/>
                </a:lnTo>
                <a:lnTo>
                  <a:pt x="138" y="158"/>
                </a:lnTo>
                <a:lnTo>
                  <a:pt x="126" y="176"/>
                </a:lnTo>
                <a:lnTo>
                  <a:pt x="116" y="184"/>
                </a:lnTo>
                <a:lnTo>
                  <a:pt x="114" y="184"/>
                </a:lnTo>
                <a:lnTo>
                  <a:pt x="106" y="190"/>
                </a:lnTo>
                <a:lnTo>
                  <a:pt x="102" y="190"/>
                </a:lnTo>
                <a:lnTo>
                  <a:pt x="100" y="196"/>
                </a:lnTo>
                <a:lnTo>
                  <a:pt x="96" y="200"/>
                </a:lnTo>
                <a:lnTo>
                  <a:pt x="98" y="200"/>
                </a:lnTo>
                <a:lnTo>
                  <a:pt x="96" y="204"/>
                </a:lnTo>
                <a:lnTo>
                  <a:pt x="92" y="206"/>
                </a:lnTo>
                <a:lnTo>
                  <a:pt x="90" y="202"/>
                </a:lnTo>
                <a:lnTo>
                  <a:pt x="90" y="212"/>
                </a:lnTo>
                <a:lnTo>
                  <a:pt x="88" y="216"/>
                </a:lnTo>
                <a:lnTo>
                  <a:pt x="84" y="214"/>
                </a:lnTo>
                <a:lnTo>
                  <a:pt x="84" y="216"/>
                </a:lnTo>
                <a:lnTo>
                  <a:pt x="86" y="222"/>
                </a:lnTo>
                <a:lnTo>
                  <a:pt x="84" y="230"/>
                </a:lnTo>
                <a:lnTo>
                  <a:pt x="84" y="238"/>
                </a:lnTo>
                <a:lnTo>
                  <a:pt x="80" y="236"/>
                </a:lnTo>
                <a:lnTo>
                  <a:pt x="80" y="242"/>
                </a:lnTo>
                <a:lnTo>
                  <a:pt x="82" y="260"/>
                </a:lnTo>
                <a:lnTo>
                  <a:pt x="82" y="264"/>
                </a:lnTo>
                <a:lnTo>
                  <a:pt x="84" y="266"/>
                </a:lnTo>
                <a:lnTo>
                  <a:pt x="82" y="270"/>
                </a:lnTo>
                <a:lnTo>
                  <a:pt x="70" y="278"/>
                </a:lnTo>
                <a:lnTo>
                  <a:pt x="68" y="280"/>
                </a:lnTo>
                <a:lnTo>
                  <a:pt x="78" y="278"/>
                </a:lnTo>
                <a:lnTo>
                  <a:pt x="82" y="274"/>
                </a:lnTo>
                <a:lnTo>
                  <a:pt x="86" y="266"/>
                </a:lnTo>
                <a:lnTo>
                  <a:pt x="88" y="270"/>
                </a:lnTo>
                <a:lnTo>
                  <a:pt x="92" y="268"/>
                </a:lnTo>
                <a:lnTo>
                  <a:pt x="94" y="274"/>
                </a:lnTo>
                <a:lnTo>
                  <a:pt x="98" y="276"/>
                </a:lnTo>
                <a:lnTo>
                  <a:pt x="96" y="276"/>
                </a:lnTo>
                <a:lnTo>
                  <a:pt x="104" y="286"/>
                </a:lnTo>
                <a:lnTo>
                  <a:pt x="98" y="296"/>
                </a:lnTo>
                <a:lnTo>
                  <a:pt x="92" y="300"/>
                </a:lnTo>
                <a:lnTo>
                  <a:pt x="88" y="296"/>
                </a:lnTo>
                <a:lnTo>
                  <a:pt x="82" y="298"/>
                </a:lnTo>
                <a:lnTo>
                  <a:pt x="80" y="294"/>
                </a:lnTo>
                <a:lnTo>
                  <a:pt x="70" y="298"/>
                </a:lnTo>
                <a:lnTo>
                  <a:pt x="72" y="298"/>
                </a:lnTo>
                <a:lnTo>
                  <a:pt x="80" y="300"/>
                </a:lnTo>
                <a:lnTo>
                  <a:pt x="82" y="304"/>
                </a:lnTo>
                <a:lnTo>
                  <a:pt x="100" y="302"/>
                </a:lnTo>
                <a:lnTo>
                  <a:pt x="98" y="304"/>
                </a:lnTo>
                <a:lnTo>
                  <a:pt x="96" y="302"/>
                </a:lnTo>
                <a:lnTo>
                  <a:pt x="96" y="306"/>
                </a:lnTo>
                <a:lnTo>
                  <a:pt x="92" y="312"/>
                </a:lnTo>
                <a:lnTo>
                  <a:pt x="88" y="312"/>
                </a:lnTo>
                <a:lnTo>
                  <a:pt x="88" y="310"/>
                </a:lnTo>
                <a:lnTo>
                  <a:pt x="86" y="308"/>
                </a:lnTo>
                <a:lnTo>
                  <a:pt x="84" y="314"/>
                </a:lnTo>
                <a:lnTo>
                  <a:pt x="78" y="318"/>
                </a:lnTo>
                <a:lnTo>
                  <a:pt x="68" y="318"/>
                </a:lnTo>
                <a:lnTo>
                  <a:pt x="68" y="320"/>
                </a:lnTo>
                <a:lnTo>
                  <a:pt x="76" y="322"/>
                </a:lnTo>
                <a:lnTo>
                  <a:pt x="76" y="322"/>
                </a:lnTo>
                <a:lnTo>
                  <a:pt x="72" y="324"/>
                </a:lnTo>
                <a:lnTo>
                  <a:pt x="70" y="324"/>
                </a:lnTo>
                <a:lnTo>
                  <a:pt x="76" y="328"/>
                </a:lnTo>
                <a:lnTo>
                  <a:pt x="74" y="338"/>
                </a:lnTo>
                <a:lnTo>
                  <a:pt x="72" y="338"/>
                </a:lnTo>
                <a:lnTo>
                  <a:pt x="74" y="342"/>
                </a:lnTo>
                <a:lnTo>
                  <a:pt x="72" y="346"/>
                </a:lnTo>
                <a:lnTo>
                  <a:pt x="74" y="350"/>
                </a:lnTo>
                <a:lnTo>
                  <a:pt x="72" y="354"/>
                </a:lnTo>
                <a:lnTo>
                  <a:pt x="70" y="366"/>
                </a:lnTo>
                <a:lnTo>
                  <a:pt x="64" y="382"/>
                </a:lnTo>
                <a:lnTo>
                  <a:pt x="50" y="380"/>
                </a:lnTo>
                <a:lnTo>
                  <a:pt x="46" y="384"/>
                </a:lnTo>
                <a:lnTo>
                  <a:pt x="44" y="384"/>
                </a:lnTo>
                <a:lnTo>
                  <a:pt x="42" y="390"/>
                </a:lnTo>
                <a:lnTo>
                  <a:pt x="42" y="394"/>
                </a:lnTo>
                <a:lnTo>
                  <a:pt x="40" y="400"/>
                </a:lnTo>
                <a:lnTo>
                  <a:pt x="24" y="398"/>
                </a:lnTo>
                <a:lnTo>
                  <a:pt x="26" y="394"/>
                </a:lnTo>
                <a:lnTo>
                  <a:pt x="18" y="380"/>
                </a:lnTo>
                <a:lnTo>
                  <a:pt x="22" y="380"/>
                </a:lnTo>
                <a:lnTo>
                  <a:pt x="20" y="376"/>
                </a:lnTo>
                <a:lnTo>
                  <a:pt x="24" y="374"/>
                </a:lnTo>
                <a:lnTo>
                  <a:pt x="24" y="372"/>
                </a:lnTo>
                <a:lnTo>
                  <a:pt x="16" y="362"/>
                </a:lnTo>
                <a:lnTo>
                  <a:pt x="12" y="352"/>
                </a:lnTo>
                <a:lnTo>
                  <a:pt x="10" y="352"/>
                </a:lnTo>
                <a:lnTo>
                  <a:pt x="12" y="340"/>
                </a:lnTo>
                <a:lnTo>
                  <a:pt x="8" y="340"/>
                </a:lnTo>
                <a:lnTo>
                  <a:pt x="8" y="334"/>
                </a:lnTo>
                <a:lnTo>
                  <a:pt x="4" y="332"/>
                </a:lnTo>
                <a:lnTo>
                  <a:pt x="8" y="330"/>
                </a:lnTo>
                <a:lnTo>
                  <a:pt x="6" y="328"/>
                </a:lnTo>
                <a:lnTo>
                  <a:pt x="6" y="326"/>
                </a:lnTo>
                <a:lnTo>
                  <a:pt x="4" y="328"/>
                </a:lnTo>
                <a:lnTo>
                  <a:pt x="4" y="326"/>
                </a:lnTo>
                <a:lnTo>
                  <a:pt x="2" y="324"/>
                </a:lnTo>
                <a:lnTo>
                  <a:pt x="0" y="310"/>
                </a:lnTo>
                <a:lnTo>
                  <a:pt x="2" y="308"/>
                </a:lnTo>
                <a:lnTo>
                  <a:pt x="2" y="314"/>
                </a:lnTo>
                <a:lnTo>
                  <a:pt x="4" y="310"/>
                </a:lnTo>
                <a:lnTo>
                  <a:pt x="4" y="314"/>
                </a:lnTo>
                <a:lnTo>
                  <a:pt x="6" y="312"/>
                </a:lnTo>
                <a:lnTo>
                  <a:pt x="8" y="302"/>
                </a:lnTo>
                <a:lnTo>
                  <a:pt x="8" y="296"/>
                </a:lnTo>
                <a:lnTo>
                  <a:pt x="10" y="290"/>
                </a:lnTo>
                <a:lnTo>
                  <a:pt x="10" y="286"/>
                </a:lnTo>
                <a:lnTo>
                  <a:pt x="18" y="282"/>
                </a:lnTo>
                <a:lnTo>
                  <a:pt x="18" y="276"/>
                </a:lnTo>
                <a:lnTo>
                  <a:pt x="20" y="268"/>
                </a:lnTo>
                <a:lnTo>
                  <a:pt x="18" y="260"/>
                </a:lnTo>
                <a:lnTo>
                  <a:pt x="14" y="258"/>
                </a:lnTo>
                <a:lnTo>
                  <a:pt x="22" y="252"/>
                </a:lnTo>
                <a:lnTo>
                  <a:pt x="24" y="248"/>
                </a:lnTo>
                <a:lnTo>
                  <a:pt x="22" y="242"/>
                </a:lnTo>
                <a:lnTo>
                  <a:pt x="16" y="234"/>
                </a:lnTo>
                <a:lnTo>
                  <a:pt x="16" y="220"/>
                </a:lnTo>
                <a:lnTo>
                  <a:pt x="14" y="212"/>
                </a:lnTo>
                <a:lnTo>
                  <a:pt x="16" y="198"/>
                </a:lnTo>
                <a:lnTo>
                  <a:pt x="14" y="188"/>
                </a:lnTo>
                <a:lnTo>
                  <a:pt x="16" y="180"/>
                </a:lnTo>
                <a:lnTo>
                  <a:pt x="26" y="170"/>
                </a:lnTo>
                <a:lnTo>
                  <a:pt x="38" y="170"/>
                </a:lnTo>
                <a:lnTo>
                  <a:pt x="42" y="166"/>
                </a:lnTo>
                <a:lnTo>
                  <a:pt x="42" y="158"/>
                </a:lnTo>
                <a:lnTo>
                  <a:pt x="36" y="150"/>
                </a:lnTo>
                <a:lnTo>
                  <a:pt x="46" y="132"/>
                </a:lnTo>
                <a:lnTo>
                  <a:pt x="48" y="120"/>
                </a:lnTo>
                <a:lnTo>
                  <a:pt x="48" y="104"/>
                </a:lnTo>
                <a:lnTo>
                  <a:pt x="56" y="100"/>
                </a:lnTo>
                <a:lnTo>
                  <a:pt x="60" y="88"/>
                </a:lnTo>
                <a:lnTo>
                  <a:pt x="72" y="70"/>
                </a:lnTo>
                <a:lnTo>
                  <a:pt x="72" y="66"/>
                </a:lnTo>
                <a:lnTo>
                  <a:pt x="68" y="60"/>
                </a:lnTo>
                <a:lnTo>
                  <a:pt x="74" y="50"/>
                </a:lnTo>
                <a:lnTo>
                  <a:pt x="76" y="42"/>
                </a:lnTo>
                <a:lnTo>
                  <a:pt x="86" y="34"/>
                </a:lnTo>
                <a:lnTo>
                  <a:pt x="92" y="40"/>
                </a:lnTo>
                <a:lnTo>
                  <a:pt x="96" y="30"/>
                </a:lnTo>
                <a:lnTo>
                  <a:pt x="96" y="22"/>
                </a:lnTo>
                <a:lnTo>
                  <a:pt x="98" y="20"/>
                </a:lnTo>
                <a:lnTo>
                  <a:pt x="120" y="22"/>
                </a:lnTo>
                <a:lnTo>
                  <a:pt x="122" y="20"/>
                </a:lnTo>
                <a:lnTo>
                  <a:pt x="120" y="16"/>
                </a:lnTo>
                <a:lnTo>
                  <a:pt x="124" y="6"/>
                </a:lnTo>
                <a:lnTo>
                  <a:pt x="122" y="0"/>
                </a:lnTo>
                <a:lnTo>
                  <a:pt x="128" y="0"/>
                </a:lnTo>
                <a:lnTo>
                  <a:pt x="148" y="20"/>
                </a:lnTo>
                <a:lnTo>
                  <a:pt x="160" y="26"/>
                </a:lnTo>
                <a:lnTo>
                  <a:pt x="168" y="40"/>
                </a:lnTo>
                <a:lnTo>
                  <a:pt x="166" y="54"/>
                </a:lnTo>
                <a:lnTo>
                  <a:pt x="170" y="62"/>
                </a:lnTo>
                <a:lnTo>
                  <a:pt x="168" y="68"/>
                </a:lnTo>
                <a:lnTo>
                  <a:pt x="174" y="82"/>
                </a:lnTo>
                <a:lnTo>
                  <a:pt x="174" y="88"/>
                </a:lnTo>
                <a:lnTo>
                  <a:pt x="170" y="96"/>
                </a:lnTo>
                <a:lnTo>
                  <a:pt x="174" y="108"/>
                </a:lnTo>
                <a:lnTo>
                  <a:pt x="174" y="10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104"/>
          <p:cNvSpPr/>
          <p:nvPr/>
        </p:nvSpPr>
        <p:spPr>
          <a:xfrm>
            <a:off x="4534762" y="2767073"/>
            <a:ext cx="42879" cy="76152"/>
          </a:xfrm>
          <a:custGeom>
            <a:rect b="b" l="l" r="r" t="t"/>
            <a:pathLst>
              <a:path extrusionOk="0" h="70" w="38">
                <a:moveTo>
                  <a:pt x="8" y="68"/>
                </a:moveTo>
                <a:lnTo>
                  <a:pt x="20" y="70"/>
                </a:lnTo>
                <a:lnTo>
                  <a:pt x="22" y="68"/>
                </a:lnTo>
                <a:lnTo>
                  <a:pt x="18" y="64"/>
                </a:lnTo>
                <a:lnTo>
                  <a:pt x="20" y="62"/>
                </a:lnTo>
                <a:lnTo>
                  <a:pt x="20" y="54"/>
                </a:lnTo>
                <a:lnTo>
                  <a:pt x="22" y="52"/>
                </a:lnTo>
                <a:lnTo>
                  <a:pt x="20" y="50"/>
                </a:lnTo>
                <a:lnTo>
                  <a:pt x="26" y="50"/>
                </a:lnTo>
                <a:lnTo>
                  <a:pt x="24" y="46"/>
                </a:lnTo>
                <a:lnTo>
                  <a:pt x="30" y="44"/>
                </a:lnTo>
                <a:lnTo>
                  <a:pt x="30" y="38"/>
                </a:lnTo>
                <a:lnTo>
                  <a:pt x="32" y="40"/>
                </a:lnTo>
                <a:lnTo>
                  <a:pt x="38" y="36"/>
                </a:lnTo>
                <a:lnTo>
                  <a:pt x="38" y="32"/>
                </a:lnTo>
                <a:lnTo>
                  <a:pt x="28" y="32"/>
                </a:lnTo>
                <a:lnTo>
                  <a:pt x="28" y="30"/>
                </a:lnTo>
                <a:lnTo>
                  <a:pt x="30" y="28"/>
                </a:lnTo>
                <a:lnTo>
                  <a:pt x="26" y="28"/>
                </a:lnTo>
                <a:lnTo>
                  <a:pt x="28" y="26"/>
                </a:lnTo>
                <a:lnTo>
                  <a:pt x="30" y="18"/>
                </a:lnTo>
                <a:lnTo>
                  <a:pt x="32" y="12"/>
                </a:lnTo>
                <a:lnTo>
                  <a:pt x="32" y="6"/>
                </a:lnTo>
                <a:lnTo>
                  <a:pt x="32" y="0"/>
                </a:lnTo>
                <a:lnTo>
                  <a:pt x="24" y="4"/>
                </a:lnTo>
                <a:lnTo>
                  <a:pt x="18" y="14"/>
                </a:lnTo>
                <a:lnTo>
                  <a:pt x="8" y="16"/>
                </a:lnTo>
                <a:lnTo>
                  <a:pt x="4" y="20"/>
                </a:lnTo>
                <a:lnTo>
                  <a:pt x="0" y="34"/>
                </a:lnTo>
                <a:lnTo>
                  <a:pt x="2" y="54"/>
                </a:lnTo>
                <a:lnTo>
                  <a:pt x="6" y="54"/>
                </a:lnTo>
                <a:lnTo>
                  <a:pt x="8" y="58"/>
                </a:lnTo>
                <a:lnTo>
                  <a:pt x="8" y="68"/>
                </a:lnTo>
                <a:lnTo>
                  <a:pt x="8" y="6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104"/>
          <p:cNvSpPr/>
          <p:nvPr/>
        </p:nvSpPr>
        <p:spPr>
          <a:xfrm>
            <a:off x="4525735" y="3215287"/>
            <a:ext cx="58676" cy="121845"/>
          </a:xfrm>
          <a:custGeom>
            <a:rect b="b" l="l" r="r" t="t"/>
            <a:pathLst>
              <a:path extrusionOk="0" h="112" w="52">
                <a:moveTo>
                  <a:pt x="18" y="6"/>
                </a:moveTo>
                <a:lnTo>
                  <a:pt x="12" y="12"/>
                </a:lnTo>
                <a:lnTo>
                  <a:pt x="14" y="14"/>
                </a:lnTo>
                <a:lnTo>
                  <a:pt x="12" y="24"/>
                </a:lnTo>
                <a:lnTo>
                  <a:pt x="14" y="36"/>
                </a:lnTo>
                <a:lnTo>
                  <a:pt x="12" y="44"/>
                </a:lnTo>
                <a:lnTo>
                  <a:pt x="0" y="54"/>
                </a:lnTo>
                <a:lnTo>
                  <a:pt x="2" y="66"/>
                </a:lnTo>
                <a:lnTo>
                  <a:pt x="8" y="68"/>
                </a:lnTo>
                <a:lnTo>
                  <a:pt x="10" y="74"/>
                </a:lnTo>
                <a:lnTo>
                  <a:pt x="10" y="78"/>
                </a:lnTo>
                <a:lnTo>
                  <a:pt x="22" y="84"/>
                </a:lnTo>
                <a:lnTo>
                  <a:pt x="26" y="112"/>
                </a:lnTo>
                <a:lnTo>
                  <a:pt x="32" y="110"/>
                </a:lnTo>
                <a:lnTo>
                  <a:pt x="36" y="106"/>
                </a:lnTo>
                <a:lnTo>
                  <a:pt x="34" y="96"/>
                </a:lnTo>
                <a:lnTo>
                  <a:pt x="36" y="92"/>
                </a:lnTo>
                <a:lnTo>
                  <a:pt x="52" y="80"/>
                </a:lnTo>
                <a:lnTo>
                  <a:pt x="52" y="78"/>
                </a:lnTo>
                <a:lnTo>
                  <a:pt x="52" y="68"/>
                </a:lnTo>
                <a:lnTo>
                  <a:pt x="48" y="68"/>
                </a:lnTo>
                <a:lnTo>
                  <a:pt x="46" y="60"/>
                </a:lnTo>
                <a:lnTo>
                  <a:pt x="42" y="62"/>
                </a:lnTo>
                <a:lnTo>
                  <a:pt x="40" y="60"/>
                </a:lnTo>
                <a:lnTo>
                  <a:pt x="36" y="60"/>
                </a:lnTo>
                <a:lnTo>
                  <a:pt x="34" y="58"/>
                </a:lnTo>
                <a:lnTo>
                  <a:pt x="32" y="54"/>
                </a:lnTo>
                <a:lnTo>
                  <a:pt x="32" y="52"/>
                </a:lnTo>
                <a:lnTo>
                  <a:pt x="36" y="52"/>
                </a:lnTo>
                <a:lnTo>
                  <a:pt x="36" y="48"/>
                </a:lnTo>
                <a:lnTo>
                  <a:pt x="46" y="42"/>
                </a:lnTo>
                <a:lnTo>
                  <a:pt x="50" y="34"/>
                </a:lnTo>
                <a:lnTo>
                  <a:pt x="48" y="28"/>
                </a:lnTo>
                <a:lnTo>
                  <a:pt x="44" y="24"/>
                </a:lnTo>
                <a:lnTo>
                  <a:pt x="42" y="18"/>
                </a:lnTo>
                <a:lnTo>
                  <a:pt x="42" y="16"/>
                </a:lnTo>
                <a:lnTo>
                  <a:pt x="46" y="12"/>
                </a:lnTo>
                <a:lnTo>
                  <a:pt x="50" y="6"/>
                </a:lnTo>
                <a:lnTo>
                  <a:pt x="48" y="4"/>
                </a:lnTo>
                <a:lnTo>
                  <a:pt x="40" y="8"/>
                </a:lnTo>
                <a:lnTo>
                  <a:pt x="38" y="8"/>
                </a:lnTo>
                <a:lnTo>
                  <a:pt x="38" y="4"/>
                </a:lnTo>
                <a:lnTo>
                  <a:pt x="38" y="2"/>
                </a:lnTo>
                <a:lnTo>
                  <a:pt x="30" y="0"/>
                </a:lnTo>
                <a:lnTo>
                  <a:pt x="24" y="0"/>
                </a:lnTo>
                <a:lnTo>
                  <a:pt x="18" y="6"/>
                </a:lnTo>
                <a:lnTo>
                  <a:pt x="18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104"/>
          <p:cNvSpPr/>
          <p:nvPr/>
        </p:nvSpPr>
        <p:spPr>
          <a:xfrm>
            <a:off x="4963545" y="3532952"/>
            <a:ext cx="101554" cy="84855"/>
          </a:xfrm>
          <a:custGeom>
            <a:rect b="b" l="l" r="r" t="t"/>
            <a:pathLst>
              <a:path extrusionOk="0" h="78" w="90">
                <a:moveTo>
                  <a:pt x="28" y="0"/>
                </a:moveTo>
                <a:lnTo>
                  <a:pt x="26" y="6"/>
                </a:lnTo>
                <a:lnTo>
                  <a:pt x="16" y="10"/>
                </a:lnTo>
                <a:lnTo>
                  <a:pt x="12" y="12"/>
                </a:lnTo>
                <a:lnTo>
                  <a:pt x="8" y="14"/>
                </a:lnTo>
                <a:lnTo>
                  <a:pt x="0" y="44"/>
                </a:lnTo>
                <a:lnTo>
                  <a:pt x="2" y="52"/>
                </a:lnTo>
                <a:lnTo>
                  <a:pt x="8" y="52"/>
                </a:lnTo>
                <a:lnTo>
                  <a:pt x="10" y="50"/>
                </a:lnTo>
                <a:lnTo>
                  <a:pt x="12" y="50"/>
                </a:lnTo>
                <a:lnTo>
                  <a:pt x="14" y="54"/>
                </a:lnTo>
                <a:lnTo>
                  <a:pt x="20" y="44"/>
                </a:lnTo>
                <a:lnTo>
                  <a:pt x="24" y="48"/>
                </a:lnTo>
                <a:lnTo>
                  <a:pt x="26" y="50"/>
                </a:lnTo>
                <a:lnTo>
                  <a:pt x="32" y="50"/>
                </a:lnTo>
                <a:lnTo>
                  <a:pt x="34" y="48"/>
                </a:lnTo>
                <a:lnTo>
                  <a:pt x="36" y="50"/>
                </a:lnTo>
                <a:lnTo>
                  <a:pt x="40" y="48"/>
                </a:lnTo>
                <a:lnTo>
                  <a:pt x="46" y="50"/>
                </a:lnTo>
                <a:lnTo>
                  <a:pt x="50" y="50"/>
                </a:lnTo>
                <a:lnTo>
                  <a:pt x="58" y="54"/>
                </a:lnTo>
                <a:lnTo>
                  <a:pt x="64" y="62"/>
                </a:lnTo>
                <a:lnTo>
                  <a:pt x="70" y="66"/>
                </a:lnTo>
                <a:lnTo>
                  <a:pt x="74" y="72"/>
                </a:lnTo>
                <a:lnTo>
                  <a:pt x="80" y="78"/>
                </a:lnTo>
                <a:lnTo>
                  <a:pt x="90" y="72"/>
                </a:lnTo>
                <a:lnTo>
                  <a:pt x="80" y="66"/>
                </a:lnTo>
                <a:lnTo>
                  <a:pt x="78" y="62"/>
                </a:lnTo>
                <a:lnTo>
                  <a:pt x="76" y="62"/>
                </a:lnTo>
                <a:lnTo>
                  <a:pt x="74" y="58"/>
                </a:lnTo>
                <a:lnTo>
                  <a:pt x="72" y="58"/>
                </a:lnTo>
                <a:lnTo>
                  <a:pt x="66" y="48"/>
                </a:lnTo>
                <a:lnTo>
                  <a:pt x="58" y="46"/>
                </a:lnTo>
                <a:lnTo>
                  <a:pt x="54" y="42"/>
                </a:lnTo>
                <a:lnTo>
                  <a:pt x="52" y="44"/>
                </a:lnTo>
                <a:lnTo>
                  <a:pt x="48" y="40"/>
                </a:lnTo>
                <a:lnTo>
                  <a:pt x="48" y="36"/>
                </a:lnTo>
                <a:lnTo>
                  <a:pt x="46" y="36"/>
                </a:lnTo>
                <a:lnTo>
                  <a:pt x="46" y="36"/>
                </a:lnTo>
                <a:lnTo>
                  <a:pt x="46" y="40"/>
                </a:lnTo>
                <a:lnTo>
                  <a:pt x="44" y="40"/>
                </a:lnTo>
                <a:lnTo>
                  <a:pt x="42" y="34"/>
                </a:lnTo>
                <a:lnTo>
                  <a:pt x="40" y="34"/>
                </a:lnTo>
                <a:lnTo>
                  <a:pt x="38" y="28"/>
                </a:lnTo>
                <a:lnTo>
                  <a:pt x="32" y="6"/>
                </a:lnTo>
                <a:lnTo>
                  <a:pt x="28" y="0"/>
                </a:lnTo>
                <a:lnTo>
                  <a:pt x="2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104"/>
          <p:cNvSpPr/>
          <p:nvPr/>
        </p:nvSpPr>
        <p:spPr>
          <a:xfrm>
            <a:off x="5044790" y="3611282"/>
            <a:ext cx="24824" cy="28285"/>
          </a:xfrm>
          <a:custGeom>
            <a:rect b="b" l="l" r="r" t="t"/>
            <a:pathLst>
              <a:path extrusionOk="0" h="26" w="22">
                <a:moveTo>
                  <a:pt x="18" y="0"/>
                </a:moveTo>
                <a:lnTo>
                  <a:pt x="8" y="6"/>
                </a:lnTo>
                <a:lnTo>
                  <a:pt x="6" y="8"/>
                </a:lnTo>
                <a:lnTo>
                  <a:pt x="4" y="16"/>
                </a:lnTo>
                <a:lnTo>
                  <a:pt x="0" y="22"/>
                </a:lnTo>
                <a:lnTo>
                  <a:pt x="2" y="26"/>
                </a:lnTo>
                <a:lnTo>
                  <a:pt x="8" y="26"/>
                </a:lnTo>
                <a:lnTo>
                  <a:pt x="12" y="24"/>
                </a:lnTo>
                <a:lnTo>
                  <a:pt x="16" y="26"/>
                </a:lnTo>
                <a:lnTo>
                  <a:pt x="20" y="18"/>
                </a:lnTo>
                <a:lnTo>
                  <a:pt x="18" y="18"/>
                </a:lnTo>
                <a:lnTo>
                  <a:pt x="12" y="18"/>
                </a:lnTo>
                <a:lnTo>
                  <a:pt x="10" y="18"/>
                </a:lnTo>
                <a:lnTo>
                  <a:pt x="12" y="18"/>
                </a:lnTo>
                <a:lnTo>
                  <a:pt x="14" y="14"/>
                </a:lnTo>
                <a:lnTo>
                  <a:pt x="22" y="12"/>
                </a:lnTo>
                <a:lnTo>
                  <a:pt x="20" y="6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104"/>
          <p:cNvSpPr/>
          <p:nvPr/>
        </p:nvSpPr>
        <p:spPr>
          <a:xfrm>
            <a:off x="4453519" y="3596050"/>
            <a:ext cx="178284" cy="141426"/>
          </a:xfrm>
          <a:custGeom>
            <a:rect b="b" l="l" r="r" t="t"/>
            <a:pathLst>
              <a:path extrusionOk="0" h="130" w="158">
                <a:moveTo>
                  <a:pt x="2" y="102"/>
                </a:moveTo>
                <a:lnTo>
                  <a:pt x="22" y="102"/>
                </a:lnTo>
                <a:lnTo>
                  <a:pt x="30" y="104"/>
                </a:lnTo>
                <a:lnTo>
                  <a:pt x="32" y="108"/>
                </a:lnTo>
                <a:lnTo>
                  <a:pt x="36" y="114"/>
                </a:lnTo>
                <a:lnTo>
                  <a:pt x="38" y="114"/>
                </a:lnTo>
                <a:lnTo>
                  <a:pt x="36" y="114"/>
                </a:lnTo>
                <a:lnTo>
                  <a:pt x="38" y="122"/>
                </a:lnTo>
                <a:lnTo>
                  <a:pt x="42" y="128"/>
                </a:lnTo>
                <a:lnTo>
                  <a:pt x="46" y="128"/>
                </a:lnTo>
                <a:lnTo>
                  <a:pt x="48" y="128"/>
                </a:lnTo>
                <a:lnTo>
                  <a:pt x="48" y="130"/>
                </a:lnTo>
                <a:lnTo>
                  <a:pt x="52" y="128"/>
                </a:lnTo>
                <a:lnTo>
                  <a:pt x="56" y="128"/>
                </a:lnTo>
                <a:lnTo>
                  <a:pt x="60" y="124"/>
                </a:lnTo>
                <a:lnTo>
                  <a:pt x="66" y="126"/>
                </a:lnTo>
                <a:lnTo>
                  <a:pt x="74" y="126"/>
                </a:lnTo>
                <a:lnTo>
                  <a:pt x="76" y="122"/>
                </a:lnTo>
                <a:lnTo>
                  <a:pt x="78" y="124"/>
                </a:lnTo>
                <a:lnTo>
                  <a:pt x="82" y="116"/>
                </a:lnTo>
                <a:lnTo>
                  <a:pt x="82" y="108"/>
                </a:lnTo>
                <a:lnTo>
                  <a:pt x="88" y="102"/>
                </a:lnTo>
                <a:lnTo>
                  <a:pt x="92" y="98"/>
                </a:lnTo>
                <a:lnTo>
                  <a:pt x="92" y="94"/>
                </a:lnTo>
                <a:lnTo>
                  <a:pt x="106" y="94"/>
                </a:lnTo>
                <a:lnTo>
                  <a:pt x="112" y="100"/>
                </a:lnTo>
                <a:lnTo>
                  <a:pt x="118" y="98"/>
                </a:lnTo>
                <a:lnTo>
                  <a:pt x="126" y="82"/>
                </a:lnTo>
                <a:lnTo>
                  <a:pt x="128" y="72"/>
                </a:lnTo>
                <a:lnTo>
                  <a:pt x="136" y="68"/>
                </a:lnTo>
                <a:lnTo>
                  <a:pt x="138" y="54"/>
                </a:lnTo>
                <a:lnTo>
                  <a:pt x="144" y="38"/>
                </a:lnTo>
                <a:lnTo>
                  <a:pt x="148" y="34"/>
                </a:lnTo>
                <a:lnTo>
                  <a:pt x="158" y="30"/>
                </a:lnTo>
                <a:lnTo>
                  <a:pt x="158" y="22"/>
                </a:lnTo>
                <a:lnTo>
                  <a:pt x="154" y="18"/>
                </a:lnTo>
                <a:lnTo>
                  <a:pt x="154" y="10"/>
                </a:lnTo>
                <a:lnTo>
                  <a:pt x="146" y="0"/>
                </a:lnTo>
                <a:lnTo>
                  <a:pt x="140" y="0"/>
                </a:lnTo>
                <a:lnTo>
                  <a:pt x="138" y="4"/>
                </a:lnTo>
                <a:lnTo>
                  <a:pt x="136" y="4"/>
                </a:lnTo>
                <a:lnTo>
                  <a:pt x="130" y="8"/>
                </a:lnTo>
                <a:lnTo>
                  <a:pt x="120" y="6"/>
                </a:lnTo>
                <a:lnTo>
                  <a:pt x="102" y="6"/>
                </a:lnTo>
                <a:lnTo>
                  <a:pt x="92" y="14"/>
                </a:lnTo>
                <a:lnTo>
                  <a:pt x="90" y="14"/>
                </a:lnTo>
                <a:lnTo>
                  <a:pt x="80" y="12"/>
                </a:lnTo>
                <a:lnTo>
                  <a:pt x="70" y="6"/>
                </a:lnTo>
                <a:lnTo>
                  <a:pt x="66" y="8"/>
                </a:lnTo>
                <a:lnTo>
                  <a:pt x="60" y="12"/>
                </a:lnTo>
                <a:lnTo>
                  <a:pt x="58" y="12"/>
                </a:lnTo>
                <a:lnTo>
                  <a:pt x="50" y="4"/>
                </a:lnTo>
                <a:lnTo>
                  <a:pt x="40" y="0"/>
                </a:lnTo>
                <a:lnTo>
                  <a:pt x="30" y="0"/>
                </a:lnTo>
                <a:lnTo>
                  <a:pt x="20" y="6"/>
                </a:lnTo>
                <a:lnTo>
                  <a:pt x="18" y="14"/>
                </a:lnTo>
                <a:lnTo>
                  <a:pt x="12" y="18"/>
                </a:lnTo>
                <a:lnTo>
                  <a:pt x="12" y="28"/>
                </a:lnTo>
                <a:lnTo>
                  <a:pt x="12" y="32"/>
                </a:lnTo>
                <a:lnTo>
                  <a:pt x="14" y="38"/>
                </a:lnTo>
                <a:lnTo>
                  <a:pt x="16" y="46"/>
                </a:lnTo>
                <a:lnTo>
                  <a:pt x="12" y="48"/>
                </a:lnTo>
                <a:lnTo>
                  <a:pt x="14" y="50"/>
                </a:lnTo>
                <a:lnTo>
                  <a:pt x="12" y="54"/>
                </a:lnTo>
                <a:lnTo>
                  <a:pt x="8" y="58"/>
                </a:lnTo>
                <a:lnTo>
                  <a:pt x="6" y="64"/>
                </a:lnTo>
                <a:lnTo>
                  <a:pt x="2" y="72"/>
                </a:lnTo>
                <a:lnTo>
                  <a:pt x="0" y="92"/>
                </a:lnTo>
                <a:lnTo>
                  <a:pt x="2" y="102"/>
                </a:lnTo>
                <a:lnTo>
                  <a:pt x="2" y="10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104"/>
          <p:cNvSpPr/>
          <p:nvPr/>
        </p:nvSpPr>
        <p:spPr>
          <a:xfrm>
            <a:off x="4541532" y="3606929"/>
            <a:ext cx="115095" cy="167536"/>
          </a:xfrm>
          <a:custGeom>
            <a:rect b="b" l="l" r="r" t="t"/>
            <a:pathLst>
              <a:path extrusionOk="0" h="154" w="102">
                <a:moveTo>
                  <a:pt x="38" y="146"/>
                </a:moveTo>
                <a:lnTo>
                  <a:pt x="50" y="146"/>
                </a:lnTo>
                <a:lnTo>
                  <a:pt x="64" y="146"/>
                </a:lnTo>
                <a:lnTo>
                  <a:pt x="82" y="146"/>
                </a:lnTo>
                <a:lnTo>
                  <a:pt x="94" y="150"/>
                </a:lnTo>
                <a:lnTo>
                  <a:pt x="100" y="154"/>
                </a:lnTo>
                <a:lnTo>
                  <a:pt x="102" y="152"/>
                </a:lnTo>
                <a:lnTo>
                  <a:pt x="102" y="138"/>
                </a:lnTo>
                <a:lnTo>
                  <a:pt x="100" y="138"/>
                </a:lnTo>
                <a:lnTo>
                  <a:pt x="92" y="130"/>
                </a:lnTo>
                <a:lnTo>
                  <a:pt x="82" y="112"/>
                </a:lnTo>
                <a:lnTo>
                  <a:pt x="80" y="96"/>
                </a:lnTo>
                <a:lnTo>
                  <a:pt x="86" y="90"/>
                </a:lnTo>
                <a:lnTo>
                  <a:pt x="92" y="76"/>
                </a:lnTo>
                <a:lnTo>
                  <a:pt x="88" y="60"/>
                </a:lnTo>
                <a:lnTo>
                  <a:pt x="84" y="58"/>
                </a:lnTo>
                <a:lnTo>
                  <a:pt x="78" y="54"/>
                </a:lnTo>
                <a:lnTo>
                  <a:pt x="74" y="48"/>
                </a:lnTo>
                <a:lnTo>
                  <a:pt x="76" y="44"/>
                </a:lnTo>
                <a:lnTo>
                  <a:pt x="78" y="42"/>
                </a:lnTo>
                <a:lnTo>
                  <a:pt x="90" y="44"/>
                </a:lnTo>
                <a:lnTo>
                  <a:pt x="92" y="42"/>
                </a:lnTo>
                <a:lnTo>
                  <a:pt x="90" y="38"/>
                </a:lnTo>
                <a:lnTo>
                  <a:pt x="84" y="28"/>
                </a:lnTo>
                <a:lnTo>
                  <a:pt x="86" y="16"/>
                </a:lnTo>
                <a:lnTo>
                  <a:pt x="82" y="4"/>
                </a:lnTo>
                <a:lnTo>
                  <a:pt x="80" y="2"/>
                </a:lnTo>
                <a:lnTo>
                  <a:pt x="78" y="0"/>
                </a:lnTo>
                <a:lnTo>
                  <a:pt x="76" y="0"/>
                </a:lnTo>
                <a:lnTo>
                  <a:pt x="76" y="8"/>
                </a:lnTo>
                <a:lnTo>
                  <a:pt x="80" y="12"/>
                </a:lnTo>
                <a:lnTo>
                  <a:pt x="80" y="20"/>
                </a:lnTo>
                <a:lnTo>
                  <a:pt x="70" y="24"/>
                </a:lnTo>
                <a:lnTo>
                  <a:pt x="66" y="28"/>
                </a:lnTo>
                <a:lnTo>
                  <a:pt x="60" y="44"/>
                </a:lnTo>
                <a:lnTo>
                  <a:pt x="58" y="58"/>
                </a:lnTo>
                <a:lnTo>
                  <a:pt x="50" y="62"/>
                </a:lnTo>
                <a:lnTo>
                  <a:pt x="48" y="72"/>
                </a:lnTo>
                <a:lnTo>
                  <a:pt x="40" y="88"/>
                </a:lnTo>
                <a:lnTo>
                  <a:pt x="34" y="90"/>
                </a:lnTo>
                <a:lnTo>
                  <a:pt x="28" y="84"/>
                </a:lnTo>
                <a:lnTo>
                  <a:pt x="14" y="84"/>
                </a:lnTo>
                <a:lnTo>
                  <a:pt x="14" y="88"/>
                </a:lnTo>
                <a:lnTo>
                  <a:pt x="10" y="92"/>
                </a:lnTo>
                <a:lnTo>
                  <a:pt x="4" y="98"/>
                </a:lnTo>
                <a:lnTo>
                  <a:pt x="4" y="106"/>
                </a:lnTo>
                <a:lnTo>
                  <a:pt x="0" y="114"/>
                </a:lnTo>
                <a:lnTo>
                  <a:pt x="2" y="116"/>
                </a:lnTo>
                <a:lnTo>
                  <a:pt x="4" y="116"/>
                </a:lnTo>
                <a:lnTo>
                  <a:pt x="8" y="122"/>
                </a:lnTo>
                <a:lnTo>
                  <a:pt x="12" y="124"/>
                </a:lnTo>
                <a:lnTo>
                  <a:pt x="16" y="122"/>
                </a:lnTo>
                <a:lnTo>
                  <a:pt x="14" y="126"/>
                </a:lnTo>
                <a:lnTo>
                  <a:pt x="16" y="128"/>
                </a:lnTo>
                <a:lnTo>
                  <a:pt x="20" y="132"/>
                </a:lnTo>
                <a:lnTo>
                  <a:pt x="16" y="148"/>
                </a:lnTo>
                <a:lnTo>
                  <a:pt x="38" y="146"/>
                </a:lnTo>
                <a:lnTo>
                  <a:pt x="38" y="14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104"/>
          <p:cNvSpPr/>
          <p:nvPr/>
        </p:nvSpPr>
        <p:spPr>
          <a:xfrm>
            <a:off x="4852965" y="3813630"/>
            <a:ext cx="29337" cy="23934"/>
          </a:xfrm>
          <a:custGeom>
            <a:rect b="b" l="l" r="r" t="t"/>
            <a:pathLst>
              <a:path extrusionOk="0" h="22" w="26">
                <a:moveTo>
                  <a:pt x="20" y="0"/>
                </a:moveTo>
                <a:lnTo>
                  <a:pt x="16" y="0"/>
                </a:lnTo>
                <a:lnTo>
                  <a:pt x="14" y="4"/>
                </a:lnTo>
                <a:lnTo>
                  <a:pt x="10" y="2"/>
                </a:lnTo>
                <a:lnTo>
                  <a:pt x="4" y="12"/>
                </a:lnTo>
                <a:lnTo>
                  <a:pt x="0" y="18"/>
                </a:lnTo>
                <a:lnTo>
                  <a:pt x="2" y="22"/>
                </a:lnTo>
                <a:lnTo>
                  <a:pt x="2" y="18"/>
                </a:lnTo>
                <a:lnTo>
                  <a:pt x="4" y="18"/>
                </a:lnTo>
                <a:lnTo>
                  <a:pt x="6" y="22"/>
                </a:lnTo>
                <a:lnTo>
                  <a:pt x="12" y="22"/>
                </a:lnTo>
                <a:lnTo>
                  <a:pt x="14" y="18"/>
                </a:lnTo>
                <a:lnTo>
                  <a:pt x="20" y="16"/>
                </a:lnTo>
                <a:lnTo>
                  <a:pt x="22" y="18"/>
                </a:lnTo>
                <a:lnTo>
                  <a:pt x="26" y="12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104"/>
          <p:cNvSpPr/>
          <p:nvPr/>
        </p:nvSpPr>
        <p:spPr>
          <a:xfrm>
            <a:off x="4631802" y="3637391"/>
            <a:ext cx="198595" cy="119669"/>
          </a:xfrm>
          <a:custGeom>
            <a:rect b="b" l="l" r="r" t="t"/>
            <a:pathLst>
              <a:path extrusionOk="0" h="110" w="176">
                <a:moveTo>
                  <a:pt x="176" y="78"/>
                </a:moveTo>
                <a:lnTo>
                  <a:pt x="168" y="78"/>
                </a:lnTo>
                <a:lnTo>
                  <a:pt x="168" y="82"/>
                </a:lnTo>
                <a:lnTo>
                  <a:pt x="164" y="80"/>
                </a:lnTo>
                <a:lnTo>
                  <a:pt x="162" y="82"/>
                </a:lnTo>
                <a:lnTo>
                  <a:pt x="160" y="78"/>
                </a:lnTo>
                <a:lnTo>
                  <a:pt x="150" y="80"/>
                </a:lnTo>
                <a:lnTo>
                  <a:pt x="144" y="78"/>
                </a:lnTo>
                <a:lnTo>
                  <a:pt x="144" y="82"/>
                </a:lnTo>
                <a:lnTo>
                  <a:pt x="140" y="82"/>
                </a:lnTo>
                <a:lnTo>
                  <a:pt x="136" y="80"/>
                </a:lnTo>
                <a:lnTo>
                  <a:pt x="120" y="86"/>
                </a:lnTo>
                <a:lnTo>
                  <a:pt x="114" y="84"/>
                </a:lnTo>
                <a:lnTo>
                  <a:pt x="110" y="86"/>
                </a:lnTo>
                <a:lnTo>
                  <a:pt x="110" y="90"/>
                </a:lnTo>
                <a:lnTo>
                  <a:pt x="108" y="90"/>
                </a:lnTo>
                <a:lnTo>
                  <a:pt x="96" y="90"/>
                </a:lnTo>
                <a:lnTo>
                  <a:pt x="86" y="86"/>
                </a:lnTo>
                <a:lnTo>
                  <a:pt x="84" y="88"/>
                </a:lnTo>
                <a:lnTo>
                  <a:pt x="82" y="88"/>
                </a:lnTo>
                <a:lnTo>
                  <a:pt x="76" y="80"/>
                </a:lnTo>
                <a:lnTo>
                  <a:pt x="68" y="78"/>
                </a:lnTo>
                <a:lnTo>
                  <a:pt x="60" y="88"/>
                </a:lnTo>
                <a:lnTo>
                  <a:pt x="60" y="98"/>
                </a:lnTo>
                <a:lnTo>
                  <a:pt x="56" y="98"/>
                </a:lnTo>
                <a:lnTo>
                  <a:pt x="48" y="102"/>
                </a:lnTo>
                <a:lnTo>
                  <a:pt x="38" y="98"/>
                </a:lnTo>
                <a:lnTo>
                  <a:pt x="34" y="100"/>
                </a:lnTo>
                <a:lnTo>
                  <a:pt x="28" y="102"/>
                </a:lnTo>
                <a:lnTo>
                  <a:pt x="22" y="110"/>
                </a:lnTo>
                <a:lnTo>
                  <a:pt x="20" y="110"/>
                </a:lnTo>
                <a:lnTo>
                  <a:pt x="12" y="102"/>
                </a:lnTo>
                <a:lnTo>
                  <a:pt x="2" y="84"/>
                </a:lnTo>
                <a:lnTo>
                  <a:pt x="0" y="68"/>
                </a:lnTo>
                <a:lnTo>
                  <a:pt x="6" y="62"/>
                </a:lnTo>
                <a:lnTo>
                  <a:pt x="12" y="48"/>
                </a:lnTo>
                <a:lnTo>
                  <a:pt x="20" y="48"/>
                </a:lnTo>
                <a:lnTo>
                  <a:pt x="26" y="46"/>
                </a:lnTo>
                <a:lnTo>
                  <a:pt x="28" y="44"/>
                </a:lnTo>
                <a:lnTo>
                  <a:pt x="32" y="48"/>
                </a:lnTo>
                <a:lnTo>
                  <a:pt x="46" y="42"/>
                </a:lnTo>
                <a:lnTo>
                  <a:pt x="56" y="40"/>
                </a:lnTo>
                <a:lnTo>
                  <a:pt x="62" y="34"/>
                </a:lnTo>
                <a:lnTo>
                  <a:pt x="60" y="30"/>
                </a:lnTo>
                <a:lnTo>
                  <a:pt x="62" y="28"/>
                </a:lnTo>
                <a:lnTo>
                  <a:pt x="80" y="26"/>
                </a:lnTo>
                <a:lnTo>
                  <a:pt x="82" y="22"/>
                </a:lnTo>
                <a:lnTo>
                  <a:pt x="88" y="22"/>
                </a:lnTo>
                <a:lnTo>
                  <a:pt x="88" y="18"/>
                </a:lnTo>
                <a:lnTo>
                  <a:pt x="98" y="10"/>
                </a:lnTo>
                <a:lnTo>
                  <a:pt x="98" y="6"/>
                </a:lnTo>
                <a:lnTo>
                  <a:pt x="100" y="2"/>
                </a:lnTo>
                <a:lnTo>
                  <a:pt x="112" y="0"/>
                </a:lnTo>
                <a:lnTo>
                  <a:pt x="122" y="14"/>
                </a:lnTo>
                <a:lnTo>
                  <a:pt x="122" y="18"/>
                </a:lnTo>
                <a:lnTo>
                  <a:pt x="122" y="28"/>
                </a:lnTo>
                <a:lnTo>
                  <a:pt x="124" y="32"/>
                </a:lnTo>
                <a:lnTo>
                  <a:pt x="130" y="32"/>
                </a:lnTo>
                <a:lnTo>
                  <a:pt x="132" y="36"/>
                </a:lnTo>
                <a:lnTo>
                  <a:pt x="140" y="38"/>
                </a:lnTo>
                <a:lnTo>
                  <a:pt x="144" y="40"/>
                </a:lnTo>
                <a:lnTo>
                  <a:pt x="146" y="46"/>
                </a:lnTo>
                <a:lnTo>
                  <a:pt x="158" y="56"/>
                </a:lnTo>
                <a:lnTo>
                  <a:pt x="164" y="66"/>
                </a:lnTo>
                <a:lnTo>
                  <a:pt x="172" y="72"/>
                </a:lnTo>
                <a:lnTo>
                  <a:pt x="176" y="78"/>
                </a:lnTo>
                <a:lnTo>
                  <a:pt x="176" y="7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104"/>
          <p:cNvSpPr/>
          <p:nvPr/>
        </p:nvSpPr>
        <p:spPr>
          <a:xfrm>
            <a:off x="4595694" y="3861497"/>
            <a:ext cx="13541" cy="21758"/>
          </a:xfrm>
          <a:custGeom>
            <a:rect b="b" l="l" r="r" t="t"/>
            <a:pathLst>
              <a:path extrusionOk="0" h="20" w="12">
                <a:moveTo>
                  <a:pt x="4" y="20"/>
                </a:moveTo>
                <a:lnTo>
                  <a:pt x="2" y="18"/>
                </a:lnTo>
                <a:lnTo>
                  <a:pt x="0" y="10"/>
                </a:lnTo>
                <a:lnTo>
                  <a:pt x="0" y="10"/>
                </a:lnTo>
                <a:lnTo>
                  <a:pt x="4" y="6"/>
                </a:lnTo>
                <a:lnTo>
                  <a:pt x="6" y="2"/>
                </a:lnTo>
                <a:lnTo>
                  <a:pt x="10" y="0"/>
                </a:lnTo>
                <a:lnTo>
                  <a:pt x="12" y="2"/>
                </a:lnTo>
                <a:lnTo>
                  <a:pt x="12" y="4"/>
                </a:lnTo>
                <a:lnTo>
                  <a:pt x="8" y="8"/>
                </a:lnTo>
                <a:lnTo>
                  <a:pt x="6" y="18"/>
                </a:lnTo>
                <a:lnTo>
                  <a:pt x="4" y="20"/>
                </a:lnTo>
                <a:lnTo>
                  <a:pt x="4" y="2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104"/>
          <p:cNvSpPr/>
          <p:nvPr/>
        </p:nvSpPr>
        <p:spPr>
          <a:xfrm>
            <a:off x="4546046" y="3765762"/>
            <a:ext cx="83500" cy="89208"/>
          </a:xfrm>
          <a:custGeom>
            <a:rect b="b" l="l" r="r" t="t"/>
            <a:pathLst>
              <a:path extrusionOk="0" h="82" w="74">
                <a:moveTo>
                  <a:pt x="34" y="0"/>
                </a:moveTo>
                <a:lnTo>
                  <a:pt x="32" y="4"/>
                </a:lnTo>
                <a:lnTo>
                  <a:pt x="34" y="16"/>
                </a:lnTo>
                <a:lnTo>
                  <a:pt x="16" y="16"/>
                </a:lnTo>
                <a:lnTo>
                  <a:pt x="10" y="16"/>
                </a:lnTo>
                <a:lnTo>
                  <a:pt x="10" y="20"/>
                </a:lnTo>
                <a:lnTo>
                  <a:pt x="8" y="24"/>
                </a:lnTo>
                <a:lnTo>
                  <a:pt x="14" y="28"/>
                </a:lnTo>
                <a:lnTo>
                  <a:pt x="12" y="28"/>
                </a:lnTo>
                <a:lnTo>
                  <a:pt x="6" y="26"/>
                </a:lnTo>
                <a:lnTo>
                  <a:pt x="6" y="36"/>
                </a:lnTo>
                <a:lnTo>
                  <a:pt x="2" y="40"/>
                </a:lnTo>
                <a:lnTo>
                  <a:pt x="0" y="40"/>
                </a:lnTo>
                <a:lnTo>
                  <a:pt x="2" y="42"/>
                </a:lnTo>
                <a:lnTo>
                  <a:pt x="6" y="56"/>
                </a:lnTo>
                <a:lnTo>
                  <a:pt x="14" y="66"/>
                </a:lnTo>
                <a:lnTo>
                  <a:pt x="30" y="80"/>
                </a:lnTo>
                <a:lnTo>
                  <a:pt x="32" y="82"/>
                </a:lnTo>
                <a:lnTo>
                  <a:pt x="34" y="78"/>
                </a:lnTo>
                <a:lnTo>
                  <a:pt x="38" y="76"/>
                </a:lnTo>
                <a:lnTo>
                  <a:pt x="40" y="76"/>
                </a:lnTo>
                <a:lnTo>
                  <a:pt x="38" y="68"/>
                </a:lnTo>
                <a:lnTo>
                  <a:pt x="38" y="64"/>
                </a:lnTo>
                <a:lnTo>
                  <a:pt x="48" y="6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6" y="62"/>
                </a:lnTo>
                <a:lnTo>
                  <a:pt x="70" y="60"/>
                </a:lnTo>
                <a:lnTo>
                  <a:pt x="74" y="40"/>
                </a:lnTo>
                <a:lnTo>
                  <a:pt x="70" y="30"/>
                </a:lnTo>
                <a:lnTo>
                  <a:pt x="70" y="26"/>
                </a:lnTo>
                <a:lnTo>
                  <a:pt x="74" y="18"/>
                </a:lnTo>
                <a:lnTo>
                  <a:pt x="74" y="14"/>
                </a:lnTo>
                <a:lnTo>
                  <a:pt x="72" y="10"/>
                </a:lnTo>
                <a:lnTo>
                  <a:pt x="64" y="8"/>
                </a:lnTo>
                <a:lnTo>
                  <a:pt x="60" y="14"/>
                </a:lnTo>
                <a:lnTo>
                  <a:pt x="58" y="14"/>
                </a:lnTo>
                <a:lnTo>
                  <a:pt x="58" y="4"/>
                </a:lnTo>
                <a:lnTo>
                  <a:pt x="60" y="0"/>
                </a:lnTo>
                <a:lnTo>
                  <a:pt x="46" y="0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104"/>
          <p:cNvSpPr/>
          <p:nvPr/>
        </p:nvSpPr>
        <p:spPr>
          <a:xfrm>
            <a:off x="4582154" y="3744004"/>
            <a:ext cx="112837" cy="128372"/>
          </a:xfrm>
          <a:custGeom>
            <a:rect b="b" l="l" r="r" t="t"/>
            <a:pathLst>
              <a:path extrusionOk="0" h="118" w="100">
                <a:moveTo>
                  <a:pt x="100" y="0"/>
                </a:moveTo>
                <a:lnTo>
                  <a:pt x="92" y="4"/>
                </a:lnTo>
                <a:lnTo>
                  <a:pt x="82" y="0"/>
                </a:lnTo>
                <a:lnTo>
                  <a:pt x="78" y="2"/>
                </a:lnTo>
                <a:lnTo>
                  <a:pt x="72" y="4"/>
                </a:lnTo>
                <a:lnTo>
                  <a:pt x="66" y="12"/>
                </a:lnTo>
                <a:lnTo>
                  <a:pt x="66" y="26"/>
                </a:lnTo>
                <a:lnTo>
                  <a:pt x="64" y="28"/>
                </a:lnTo>
                <a:lnTo>
                  <a:pt x="58" y="24"/>
                </a:lnTo>
                <a:lnTo>
                  <a:pt x="46" y="20"/>
                </a:lnTo>
                <a:lnTo>
                  <a:pt x="28" y="20"/>
                </a:lnTo>
                <a:lnTo>
                  <a:pt x="26" y="24"/>
                </a:lnTo>
                <a:lnTo>
                  <a:pt x="26" y="34"/>
                </a:lnTo>
                <a:lnTo>
                  <a:pt x="28" y="34"/>
                </a:lnTo>
                <a:lnTo>
                  <a:pt x="32" y="28"/>
                </a:lnTo>
                <a:lnTo>
                  <a:pt x="40" y="30"/>
                </a:lnTo>
                <a:lnTo>
                  <a:pt x="42" y="34"/>
                </a:lnTo>
                <a:lnTo>
                  <a:pt x="42" y="38"/>
                </a:lnTo>
                <a:lnTo>
                  <a:pt x="38" y="46"/>
                </a:lnTo>
                <a:lnTo>
                  <a:pt x="38" y="50"/>
                </a:lnTo>
                <a:lnTo>
                  <a:pt x="42" y="60"/>
                </a:lnTo>
                <a:lnTo>
                  <a:pt x="38" y="80"/>
                </a:lnTo>
                <a:lnTo>
                  <a:pt x="34" y="82"/>
                </a:lnTo>
                <a:lnTo>
                  <a:pt x="30" y="78"/>
                </a:lnTo>
                <a:lnTo>
                  <a:pt x="24" y="78"/>
                </a:lnTo>
                <a:lnTo>
                  <a:pt x="20" y="74"/>
                </a:lnTo>
                <a:lnTo>
                  <a:pt x="16" y="80"/>
                </a:lnTo>
                <a:lnTo>
                  <a:pt x="6" y="84"/>
                </a:lnTo>
                <a:lnTo>
                  <a:pt x="6" y="88"/>
                </a:lnTo>
                <a:lnTo>
                  <a:pt x="8" y="96"/>
                </a:lnTo>
                <a:lnTo>
                  <a:pt x="6" y="96"/>
                </a:lnTo>
                <a:lnTo>
                  <a:pt x="2" y="98"/>
                </a:lnTo>
                <a:lnTo>
                  <a:pt x="0" y="102"/>
                </a:lnTo>
                <a:lnTo>
                  <a:pt x="2" y="104"/>
                </a:lnTo>
                <a:lnTo>
                  <a:pt x="8" y="110"/>
                </a:lnTo>
                <a:lnTo>
                  <a:pt x="12" y="118"/>
                </a:lnTo>
                <a:lnTo>
                  <a:pt x="16" y="114"/>
                </a:lnTo>
                <a:lnTo>
                  <a:pt x="18" y="110"/>
                </a:lnTo>
                <a:lnTo>
                  <a:pt x="22" y="108"/>
                </a:lnTo>
                <a:lnTo>
                  <a:pt x="24" y="110"/>
                </a:lnTo>
                <a:lnTo>
                  <a:pt x="24" y="112"/>
                </a:lnTo>
                <a:lnTo>
                  <a:pt x="28" y="114"/>
                </a:lnTo>
                <a:lnTo>
                  <a:pt x="32" y="114"/>
                </a:lnTo>
                <a:lnTo>
                  <a:pt x="36" y="110"/>
                </a:lnTo>
                <a:lnTo>
                  <a:pt x="42" y="108"/>
                </a:lnTo>
                <a:lnTo>
                  <a:pt x="42" y="114"/>
                </a:lnTo>
                <a:lnTo>
                  <a:pt x="46" y="114"/>
                </a:lnTo>
                <a:lnTo>
                  <a:pt x="50" y="112"/>
                </a:lnTo>
                <a:lnTo>
                  <a:pt x="62" y="102"/>
                </a:lnTo>
                <a:lnTo>
                  <a:pt x="68" y="92"/>
                </a:lnTo>
                <a:lnTo>
                  <a:pt x="68" y="82"/>
                </a:lnTo>
                <a:lnTo>
                  <a:pt x="70" y="78"/>
                </a:lnTo>
                <a:lnTo>
                  <a:pt x="76" y="68"/>
                </a:lnTo>
                <a:lnTo>
                  <a:pt x="88" y="58"/>
                </a:lnTo>
                <a:lnTo>
                  <a:pt x="92" y="24"/>
                </a:lnTo>
                <a:lnTo>
                  <a:pt x="100" y="10"/>
                </a:lnTo>
                <a:lnTo>
                  <a:pt x="1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104"/>
          <p:cNvSpPr/>
          <p:nvPr/>
        </p:nvSpPr>
        <p:spPr>
          <a:xfrm>
            <a:off x="4855222" y="3831036"/>
            <a:ext cx="24824" cy="30461"/>
          </a:xfrm>
          <a:custGeom>
            <a:rect b="b" l="l" r="r" t="t"/>
            <a:pathLst>
              <a:path extrusionOk="0" h="28" w="22">
                <a:moveTo>
                  <a:pt x="4" y="28"/>
                </a:moveTo>
                <a:lnTo>
                  <a:pt x="2" y="20"/>
                </a:lnTo>
                <a:lnTo>
                  <a:pt x="2" y="14"/>
                </a:lnTo>
                <a:lnTo>
                  <a:pt x="2" y="8"/>
                </a:lnTo>
                <a:lnTo>
                  <a:pt x="0" y="6"/>
                </a:lnTo>
                <a:lnTo>
                  <a:pt x="0" y="2"/>
                </a:lnTo>
                <a:lnTo>
                  <a:pt x="2" y="2"/>
                </a:lnTo>
                <a:lnTo>
                  <a:pt x="4" y="6"/>
                </a:lnTo>
                <a:lnTo>
                  <a:pt x="10" y="6"/>
                </a:lnTo>
                <a:lnTo>
                  <a:pt x="12" y="2"/>
                </a:lnTo>
                <a:lnTo>
                  <a:pt x="18" y="0"/>
                </a:lnTo>
                <a:lnTo>
                  <a:pt x="20" y="2"/>
                </a:lnTo>
                <a:lnTo>
                  <a:pt x="18" y="6"/>
                </a:lnTo>
                <a:lnTo>
                  <a:pt x="22" y="8"/>
                </a:lnTo>
                <a:lnTo>
                  <a:pt x="22" y="12"/>
                </a:lnTo>
                <a:lnTo>
                  <a:pt x="14" y="26"/>
                </a:lnTo>
                <a:lnTo>
                  <a:pt x="6" y="28"/>
                </a:lnTo>
                <a:lnTo>
                  <a:pt x="4" y="28"/>
                </a:lnTo>
                <a:lnTo>
                  <a:pt x="4" y="2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104"/>
          <p:cNvSpPr/>
          <p:nvPr/>
        </p:nvSpPr>
        <p:spPr>
          <a:xfrm>
            <a:off x="4595694" y="3861497"/>
            <a:ext cx="13541" cy="21758"/>
          </a:xfrm>
          <a:custGeom>
            <a:rect b="b" l="l" r="r" t="t"/>
            <a:pathLst>
              <a:path extrusionOk="0" h="20" w="12">
                <a:moveTo>
                  <a:pt x="4" y="20"/>
                </a:moveTo>
                <a:lnTo>
                  <a:pt x="2" y="18"/>
                </a:lnTo>
                <a:lnTo>
                  <a:pt x="0" y="10"/>
                </a:lnTo>
                <a:lnTo>
                  <a:pt x="0" y="10"/>
                </a:lnTo>
                <a:lnTo>
                  <a:pt x="4" y="6"/>
                </a:lnTo>
                <a:lnTo>
                  <a:pt x="6" y="2"/>
                </a:lnTo>
                <a:lnTo>
                  <a:pt x="10" y="0"/>
                </a:lnTo>
                <a:lnTo>
                  <a:pt x="12" y="2"/>
                </a:lnTo>
                <a:lnTo>
                  <a:pt x="12" y="4"/>
                </a:lnTo>
                <a:lnTo>
                  <a:pt x="8" y="8"/>
                </a:lnTo>
                <a:lnTo>
                  <a:pt x="6" y="18"/>
                </a:lnTo>
                <a:lnTo>
                  <a:pt x="4" y="20"/>
                </a:lnTo>
                <a:lnTo>
                  <a:pt x="4" y="2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104"/>
          <p:cNvSpPr/>
          <p:nvPr/>
        </p:nvSpPr>
        <p:spPr>
          <a:xfrm>
            <a:off x="4555073" y="3765762"/>
            <a:ext cx="29337" cy="17406"/>
          </a:xfrm>
          <a:custGeom>
            <a:rect b="b" l="l" r="r" t="t"/>
            <a:pathLst>
              <a:path extrusionOk="0" h="16" w="26">
                <a:moveTo>
                  <a:pt x="26" y="0"/>
                </a:moveTo>
                <a:lnTo>
                  <a:pt x="4" y="2"/>
                </a:lnTo>
                <a:lnTo>
                  <a:pt x="2" y="10"/>
                </a:lnTo>
                <a:lnTo>
                  <a:pt x="0" y="14"/>
                </a:lnTo>
                <a:lnTo>
                  <a:pt x="2" y="16"/>
                </a:lnTo>
                <a:lnTo>
                  <a:pt x="2" y="16"/>
                </a:lnTo>
                <a:lnTo>
                  <a:pt x="8" y="16"/>
                </a:lnTo>
                <a:lnTo>
                  <a:pt x="26" y="16"/>
                </a:lnTo>
                <a:lnTo>
                  <a:pt x="24" y="4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104"/>
          <p:cNvSpPr/>
          <p:nvPr/>
        </p:nvSpPr>
        <p:spPr>
          <a:xfrm>
            <a:off x="4823627" y="4229207"/>
            <a:ext cx="33851" cy="34813"/>
          </a:xfrm>
          <a:custGeom>
            <a:rect b="b" l="l" r="r" t="t"/>
            <a:pathLst>
              <a:path extrusionOk="0" h="32" w="30">
                <a:moveTo>
                  <a:pt x="30" y="12"/>
                </a:moveTo>
                <a:lnTo>
                  <a:pt x="30" y="14"/>
                </a:lnTo>
                <a:lnTo>
                  <a:pt x="24" y="24"/>
                </a:lnTo>
                <a:lnTo>
                  <a:pt x="18" y="26"/>
                </a:lnTo>
                <a:lnTo>
                  <a:pt x="14" y="32"/>
                </a:lnTo>
                <a:lnTo>
                  <a:pt x="10" y="32"/>
                </a:lnTo>
                <a:lnTo>
                  <a:pt x="6" y="28"/>
                </a:lnTo>
                <a:lnTo>
                  <a:pt x="0" y="18"/>
                </a:lnTo>
                <a:lnTo>
                  <a:pt x="6" y="6"/>
                </a:lnTo>
                <a:lnTo>
                  <a:pt x="16" y="0"/>
                </a:lnTo>
                <a:lnTo>
                  <a:pt x="20" y="0"/>
                </a:lnTo>
                <a:lnTo>
                  <a:pt x="22" y="2"/>
                </a:lnTo>
                <a:lnTo>
                  <a:pt x="30" y="12"/>
                </a:lnTo>
                <a:lnTo>
                  <a:pt x="30" y="1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104"/>
          <p:cNvSpPr/>
          <p:nvPr/>
        </p:nvSpPr>
        <p:spPr>
          <a:xfrm>
            <a:off x="4880046" y="4183514"/>
            <a:ext cx="18054" cy="23934"/>
          </a:xfrm>
          <a:custGeom>
            <a:rect b="b" l="l" r="r" t="t"/>
            <a:pathLst>
              <a:path extrusionOk="0" h="22" w="16">
                <a:moveTo>
                  <a:pt x="16" y="16"/>
                </a:moveTo>
                <a:lnTo>
                  <a:pt x="16" y="2"/>
                </a:lnTo>
                <a:lnTo>
                  <a:pt x="14" y="4"/>
                </a:lnTo>
                <a:lnTo>
                  <a:pt x="8" y="0"/>
                </a:lnTo>
                <a:lnTo>
                  <a:pt x="4" y="2"/>
                </a:lnTo>
                <a:lnTo>
                  <a:pt x="0" y="14"/>
                </a:lnTo>
                <a:lnTo>
                  <a:pt x="2" y="20"/>
                </a:lnTo>
                <a:lnTo>
                  <a:pt x="8" y="22"/>
                </a:lnTo>
                <a:lnTo>
                  <a:pt x="12" y="22"/>
                </a:lnTo>
                <a:lnTo>
                  <a:pt x="16" y="16"/>
                </a:lnTo>
                <a:lnTo>
                  <a:pt x="16" y="1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104"/>
          <p:cNvSpPr/>
          <p:nvPr/>
        </p:nvSpPr>
        <p:spPr>
          <a:xfrm>
            <a:off x="4284262" y="3641743"/>
            <a:ext cx="92527" cy="93559"/>
          </a:xfrm>
          <a:custGeom>
            <a:rect b="b" l="l" r="r" t="t"/>
            <a:pathLst>
              <a:path extrusionOk="0" h="86" w="82">
                <a:moveTo>
                  <a:pt x="8" y="8"/>
                </a:moveTo>
                <a:lnTo>
                  <a:pt x="6" y="10"/>
                </a:lnTo>
                <a:lnTo>
                  <a:pt x="6" y="16"/>
                </a:lnTo>
                <a:lnTo>
                  <a:pt x="10" y="18"/>
                </a:lnTo>
                <a:lnTo>
                  <a:pt x="10" y="22"/>
                </a:lnTo>
                <a:lnTo>
                  <a:pt x="12" y="24"/>
                </a:lnTo>
                <a:lnTo>
                  <a:pt x="8" y="26"/>
                </a:lnTo>
                <a:lnTo>
                  <a:pt x="10" y="26"/>
                </a:lnTo>
                <a:lnTo>
                  <a:pt x="12" y="32"/>
                </a:lnTo>
                <a:lnTo>
                  <a:pt x="8" y="30"/>
                </a:lnTo>
                <a:lnTo>
                  <a:pt x="4" y="30"/>
                </a:lnTo>
                <a:lnTo>
                  <a:pt x="4" y="34"/>
                </a:lnTo>
                <a:lnTo>
                  <a:pt x="8" y="34"/>
                </a:lnTo>
                <a:lnTo>
                  <a:pt x="8" y="36"/>
                </a:lnTo>
                <a:lnTo>
                  <a:pt x="6" y="42"/>
                </a:lnTo>
                <a:lnTo>
                  <a:pt x="2" y="44"/>
                </a:lnTo>
                <a:lnTo>
                  <a:pt x="2" y="46"/>
                </a:lnTo>
                <a:lnTo>
                  <a:pt x="4" y="48"/>
                </a:lnTo>
                <a:lnTo>
                  <a:pt x="4" y="52"/>
                </a:lnTo>
                <a:lnTo>
                  <a:pt x="0" y="58"/>
                </a:lnTo>
                <a:lnTo>
                  <a:pt x="8" y="60"/>
                </a:lnTo>
                <a:lnTo>
                  <a:pt x="12" y="64"/>
                </a:lnTo>
                <a:lnTo>
                  <a:pt x="16" y="66"/>
                </a:lnTo>
                <a:lnTo>
                  <a:pt x="16" y="72"/>
                </a:lnTo>
                <a:lnTo>
                  <a:pt x="14" y="76"/>
                </a:lnTo>
                <a:lnTo>
                  <a:pt x="14" y="86"/>
                </a:lnTo>
                <a:lnTo>
                  <a:pt x="18" y="86"/>
                </a:lnTo>
                <a:lnTo>
                  <a:pt x="34" y="80"/>
                </a:lnTo>
                <a:lnTo>
                  <a:pt x="52" y="76"/>
                </a:lnTo>
                <a:lnTo>
                  <a:pt x="64" y="74"/>
                </a:lnTo>
                <a:lnTo>
                  <a:pt x="74" y="76"/>
                </a:lnTo>
                <a:lnTo>
                  <a:pt x="76" y="74"/>
                </a:lnTo>
                <a:lnTo>
                  <a:pt x="80" y="76"/>
                </a:lnTo>
                <a:lnTo>
                  <a:pt x="78" y="68"/>
                </a:lnTo>
                <a:lnTo>
                  <a:pt x="76" y="66"/>
                </a:lnTo>
                <a:lnTo>
                  <a:pt x="72" y="56"/>
                </a:lnTo>
                <a:lnTo>
                  <a:pt x="72" y="52"/>
                </a:lnTo>
                <a:lnTo>
                  <a:pt x="76" y="48"/>
                </a:lnTo>
                <a:lnTo>
                  <a:pt x="78" y="36"/>
                </a:lnTo>
                <a:lnTo>
                  <a:pt x="82" y="34"/>
                </a:lnTo>
                <a:lnTo>
                  <a:pt x="80" y="22"/>
                </a:lnTo>
                <a:lnTo>
                  <a:pt x="78" y="22"/>
                </a:lnTo>
                <a:lnTo>
                  <a:pt x="80" y="20"/>
                </a:lnTo>
                <a:lnTo>
                  <a:pt x="80" y="16"/>
                </a:lnTo>
                <a:lnTo>
                  <a:pt x="76" y="16"/>
                </a:lnTo>
                <a:lnTo>
                  <a:pt x="72" y="10"/>
                </a:lnTo>
                <a:lnTo>
                  <a:pt x="72" y="12"/>
                </a:lnTo>
                <a:lnTo>
                  <a:pt x="66" y="10"/>
                </a:lnTo>
                <a:lnTo>
                  <a:pt x="58" y="12"/>
                </a:lnTo>
                <a:lnTo>
                  <a:pt x="56" y="14"/>
                </a:lnTo>
                <a:lnTo>
                  <a:pt x="54" y="12"/>
                </a:lnTo>
                <a:lnTo>
                  <a:pt x="52" y="14"/>
                </a:lnTo>
                <a:lnTo>
                  <a:pt x="48" y="12"/>
                </a:lnTo>
                <a:lnTo>
                  <a:pt x="46" y="6"/>
                </a:lnTo>
                <a:lnTo>
                  <a:pt x="42" y="6"/>
                </a:lnTo>
                <a:lnTo>
                  <a:pt x="40" y="4"/>
                </a:lnTo>
                <a:lnTo>
                  <a:pt x="38" y="4"/>
                </a:lnTo>
                <a:lnTo>
                  <a:pt x="34" y="6"/>
                </a:lnTo>
                <a:lnTo>
                  <a:pt x="32" y="6"/>
                </a:lnTo>
                <a:lnTo>
                  <a:pt x="32" y="0"/>
                </a:lnTo>
                <a:lnTo>
                  <a:pt x="30" y="0"/>
                </a:lnTo>
                <a:lnTo>
                  <a:pt x="28" y="2"/>
                </a:lnTo>
                <a:lnTo>
                  <a:pt x="26" y="0"/>
                </a:lnTo>
                <a:lnTo>
                  <a:pt x="26" y="4"/>
                </a:lnTo>
                <a:lnTo>
                  <a:pt x="22" y="6"/>
                </a:lnTo>
                <a:lnTo>
                  <a:pt x="20" y="8"/>
                </a:lnTo>
                <a:lnTo>
                  <a:pt x="18" y="6"/>
                </a:lnTo>
                <a:lnTo>
                  <a:pt x="16" y="6"/>
                </a:lnTo>
                <a:lnTo>
                  <a:pt x="14" y="4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104"/>
          <p:cNvSpPr/>
          <p:nvPr/>
        </p:nvSpPr>
        <p:spPr>
          <a:xfrm>
            <a:off x="4424181" y="3617808"/>
            <a:ext cx="47392" cy="89208"/>
          </a:xfrm>
          <a:custGeom>
            <a:rect b="b" l="l" r="r" t="t"/>
            <a:pathLst>
              <a:path extrusionOk="0" h="82" w="42">
                <a:moveTo>
                  <a:pt x="18" y="82"/>
                </a:moveTo>
                <a:lnTo>
                  <a:pt x="16" y="82"/>
                </a:lnTo>
                <a:lnTo>
                  <a:pt x="14" y="78"/>
                </a:lnTo>
                <a:lnTo>
                  <a:pt x="14" y="70"/>
                </a:lnTo>
                <a:lnTo>
                  <a:pt x="14" y="50"/>
                </a:lnTo>
                <a:lnTo>
                  <a:pt x="8" y="34"/>
                </a:lnTo>
                <a:lnTo>
                  <a:pt x="6" y="30"/>
                </a:lnTo>
                <a:lnTo>
                  <a:pt x="0" y="28"/>
                </a:lnTo>
                <a:lnTo>
                  <a:pt x="2" y="18"/>
                </a:lnTo>
                <a:lnTo>
                  <a:pt x="10" y="12"/>
                </a:lnTo>
                <a:lnTo>
                  <a:pt x="18" y="12"/>
                </a:lnTo>
                <a:lnTo>
                  <a:pt x="22" y="6"/>
                </a:lnTo>
                <a:lnTo>
                  <a:pt x="24" y="4"/>
                </a:lnTo>
                <a:lnTo>
                  <a:pt x="22" y="2"/>
                </a:lnTo>
                <a:lnTo>
                  <a:pt x="28" y="0"/>
                </a:lnTo>
                <a:lnTo>
                  <a:pt x="38" y="8"/>
                </a:lnTo>
                <a:lnTo>
                  <a:pt x="38" y="12"/>
                </a:lnTo>
                <a:lnTo>
                  <a:pt x="40" y="18"/>
                </a:lnTo>
                <a:lnTo>
                  <a:pt x="42" y="26"/>
                </a:lnTo>
                <a:lnTo>
                  <a:pt x="38" y="28"/>
                </a:lnTo>
                <a:lnTo>
                  <a:pt x="40" y="30"/>
                </a:lnTo>
                <a:lnTo>
                  <a:pt x="38" y="34"/>
                </a:lnTo>
                <a:lnTo>
                  <a:pt x="34" y="38"/>
                </a:lnTo>
                <a:lnTo>
                  <a:pt x="32" y="44"/>
                </a:lnTo>
                <a:lnTo>
                  <a:pt x="28" y="52"/>
                </a:lnTo>
                <a:lnTo>
                  <a:pt x="26" y="72"/>
                </a:lnTo>
                <a:lnTo>
                  <a:pt x="28" y="82"/>
                </a:lnTo>
                <a:lnTo>
                  <a:pt x="18" y="82"/>
                </a:lnTo>
                <a:lnTo>
                  <a:pt x="18" y="8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104"/>
          <p:cNvSpPr/>
          <p:nvPr/>
        </p:nvSpPr>
        <p:spPr>
          <a:xfrm>
            <a:off x="4241384" y="3674379"/>
            <a:ext cx="60932" cy="60922"/>
          </a:xfrm>
          <a:custGeom>
            <a:rect b="b" l="l" r="r" t="t"/>
            <a:pathLst>
              <a:path extrusionOk="0" h="56" w="54">
                <a:moveTo>
                  <a:pt x="0" y="20"/>
                </a:moveTo>
                <a:lnTo>
                  <a:pt x="2" y="16"/>
                </a:lnTo>
                <a:lnTo>
                  <a:pt x="12" y="10"/>
                </a:lnTo>
                <a:lnTo>
                  <a:pt x="12" y="6"/>
                </a:lnTo>
                <a:lnTo>
                  <a:pt x="16" y="4"/>
                </a:lnTo>
                <a:lnTo>
                  <a:pt x="14" y="2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6" y="2"/>
                </a:lnTo>
                <a:lnTo>
                  <a:pt x="28" y="10"/>
                </a:lnTo>
                <a:lnTo>
                  <a:pt x="26" y="16"/>
                </a:lnTo>
                <a:lnTo>
                  <a:pt x="28" y="14"/>
                </a:lnTo>
                <a:lnTo>
                  <a:pt x="32" y="18"/>
                </a:lnTo>
                <a:lnTo>
                  <a:pt x="34" y="16"/>
                </a:lnTo>
                <a:lnTo>
                  <a:pt x="36" y="12"/>
                </a:lnTo>
                <a:lnTo>
                  <a:pt x="40" y="14"/>
                </a:lnTo>
                <a:lnTo>
                  <a:pt x="40" y="16"/>
                </a:lnTo>
                <a:lnTo>
                  <a:pt x="42" y="18"/>
                </a:lnTo>
                <a:lnTo>
                  <a:pt x="42" y="22"/>
                </a:lnTo>
                <a:lnTo>
                  <a:pt x="38" y="28"/>
                </a:lnTo>
                <a:lnTo>
                  <a:pt x="46" y="30"/>
                </a:lnTo>
                <a:lnTo>
                  <a:pt x="50" y="34"/>
                </a:lnTo>
                <a:lnTo>
                  <a:pt x="54" y="36"/>
                </a:lnTo>
                <a:lnTo>
                  <a:pt x="54" y="42"/>
                </a:lnTo>
                <a:lnTo>
                  <a:pt x="52" y="46"/>
                </a:lnTo>
                <a:lnTo>
                  <a:pt x="52" y="56"/>
                </a:lnTo>
                <a:lnTo>
                  <a:pt x="40" y="52"/>
                </a:lnTo>
                <a:lnTo>
                  <a:pt x="28" y="46"/>
                </a:lnTo>
                <a:lnTo>
                  <a:pt x="14" y="32"/>
                </a:lnTo>
                <a:lnTo>
                  <a:pt x="8" y="3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104"/>
          <p:cNvSpPr/>
          <p:nvPr/>
        </p:nvSpPr>
        <p:spPr>
          <a:xfrm>
            <a:off x="4412897" y="3637391"/>
            <a:ext cx="31595" cy="73976"/>
          </a:xfrm>
          <a:custGeom>
            <a:rect b="b" l="l" r="r" t="t"/>
            <a:pathLst>
              <a:path extrusionOk="0" h="68" w="28">
                <a:moveTo>
                  <a:pt x="28" y="64"/>
                </a:moveTo>
                <a:lnTo>
                  <a:pt x="18" y="68"/>
                </a:lnTo>
                <a:lnTo>
                  <a:pt x="12" y="62"/>
                </a:lnTo>
                <a:lnTo>
                  <a:pt x="10" y="58"/>
                </a:lnTo>
                <a:lnTo>
                  <a:pt x="8" y="24"/>
                </a:lnTo>
                <a:lnTo>
                  <a:pt x="6" y="12"/>
                </a:lnTo>
                <a:lnTo>
                  <a:pt x="0" y="6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4" y="2"/>
                </a:lnTo>
                <a:lnTo>
                  <a:pt x="8" y="2"/>
                </a:lnTo>
                <a:lnTo>
                  <a:pt x="12" y="0"/>
                </a:lnTo>
                <a:lnTo>
                  <a:pt x="10" y="10"/>
                </a:lnTo>
                <a:lnTo>
                  <a:pt x="16" y="12"/>
                </a:lnTo>
                <a:lnTo>
                  <a:pt x="18" y="16"/>
                </a:lnTo>
                <a:lnTo>
                  <a:pt x="24" y="32"/>
                </a:lnTo>
                <a:lnTo>
                  <a:pt x="24" y="52"/>
                </a:lnTo>
                <a:lnTo>
                  <a:pt x="24" y="60"/>
                </a:lnTo>
                <a:lnTo>
                  <a:pt x="26" y="64"/>
                </a:lnTo>
                <a:lnTo>
                  <a:pt x="28" y="64"/>
                </a:lnTo>
                <a:lnTo>
                  <a:pt x="28" y="6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104"/>
          <p:cNvSpPr/>
          <p:nvPr/>
        </p:nvSpPr>
        <p:spPr>
          <a:xfrm>
            <a:off x="4187221" y="3611282"/>
            <a:ext cx="110581" cy="82680"/>
          </a:xfrm>
          <a:custGeom>
            <a:rect b="b" l="l" r="r" t="t"/>
            <a:pathLst>
              <a:path extrusionOk="0" h="76" w="98">
                <a:moveTo>
                  <a:pt x="18" y="0"/>
                </a:moveTo>
                <a:lnTo>
                  <a:pt x="26" y="2"/>
                </a:lnTo>
                <a:lnTo>
                  <a:pt x="26" y="4"/>
                </a:lnTo>
                <a:lnTo>
                  <a:pt x="28" y="4"/>
                </a:lnTo>
                <a:lnTo>
                  <a:pt x="36" y="6"/>
                </a:lnTo>
                <a:lnTo>
                  <a:pt x="50" y="4"/>
                </a:lnTo>
                <a:lnTo>
                  <a:pt x="48" y="8"/>
                </a:lnTo>
                <a:lnTo>
                  <a:pt x="48" y="10"/>
                </a:lnTo>
                <a:lnTo>
                  <a:pt x="52" y="10"/>
                </a:lnTo>
                <a:lnTo>
                  <a:pt x="54" y="8"/>
                </a:lnTo>
                <a:lnTo>
                  <a:pt x="58" y="12"/>
                </a:lnTo>
                <a:lnTo>
                  <a:pt x="64" y="8"/>
                </a:lnTo>
                <a:lnTo>
                  <a:pt x="72" y="10"/>
                </a:lnTo>
                <a:lnTo>
                  <a:pt x="72" y="8"/>
                </a:lnTo>
                <a:lnTo>
                  <a:pt x="76" y="6"/>
                </a:lnTo>
                <a:lnTo>
                  <a:pt x="76" y="4"/>
                </a:lnTo>
                <a:lnTo>
                  <a:pt x="80" y="4"/>
                </a:lnTo>
                <a:lnTo>
                  <a:pt x="80" y="8"/>
                </a:lnTo>
                <a:lnTo>
                  <a:pt x="82" y="8"/>
                </a:lnTo>
                <a:lnTo>
                  <a:pt x="84" y="10"/>
                </a:lnTo>
                <a:lnTo>
                  <a:pt x="84" y="16"/>
                </a:lnTo>
                <a:lnTo>
                  <a:pt x="84" y="14"/>
                </a:lnTo>
                <a:lnTo>
                  <a:pt x="86" y="18"/>
                </a:lnTo>
                <a:lnTo>
                  <a:pt x="88" y="18"/>
                </a:lnTo>
                <a:lnTo>
                  <a:pt x="90" y="20"/>
                </a:lnTo>
                <a:lnTo>
                  <a:pt x="86" y="24"/>
                </a:lnTo>
                <a:lnTo>
                  <a:pt x="86" y="26"/>
                </a:lnTo>
                <a:lnTo>
                  <a:pt x="88" y="24"/>
                </a:lnTo>
                <a:lnTo>
                  <a:pt x="90" y="24"/>
                </a:lnTo>
                <a:lnTo>
                  <a:pt x="90" y="30"/>
                </a:lnTo>
                <a:lnTo>
                  <a:pt x="94" y="36"/>
                </a:lnTo>
                <a:lnTo>
                  <a:pt x="92" y="38"/>
                </a:lnTo>
                <a:lnTo>
                  <a:pt x="92" y="44"/>
                </a:lnTo>
                <a:lnTo>
                  <a:pt x="96" y="46"/>
                </a:lnTo>
                <a:lnTo>
                  <a:pt x="96" y="50"/>
                </a:lnTo>
                <a:lnTo>
                  <a:pt x="98" y="52"/>
                </a:lnTo>
                <a:lnTo>
                  <a:pt x="94" y="54"/>
                </a:lnTo>
                <a:lnTo>
                  <a:pt x="96" y="54"/>
                </a:lnTo>
                <a:lnTo>
                  <a:pt x="98" y="60"/>
                </a:lnTo>
                <a:lnTo>
                  <a:pt x="94" y="58"/>
                </a:lnTo>
                <a:lnTo>
                  <a:pt x="90" y="58"/>
                </a:lnTo>
                <a:lnTo>
                  <a:pt x="90" y="62"/>
                </a:lnTo>
                <a:lnTo>
                  <a:pt x="94" y="62"/>
                </a:lnTo>
                <a:lnTo>
                  <a:pt x="94" y="64"/>
                </a:lnTo>
                <a:lnTo>
                  <a:pt x="92" y="70"/>
                </a:lnTo>
                <a:lnTo>
                  <a:pt x="88" y="72"/>
                </a:lnTo>
                <a:lnTo>
                  <a:pt x="84" y="70"/>
                </a:lnTo>
                <a:lnTo>
                  <a:pt x="82" y="74"/>
                </a:lnTo>
                <a:lnTo>
                  <a:pt x="80" y="76"/>
                </a:lnTo>
                <a:lnTo>
                  <a:pt x="76" y="72"/>
                </a:lnTo>
                <a:lnTo>
                  <a:pt x="74" y="74"/>
                </a:lnTo>
                <a:lnTo>
                  <a:pt x="76" y="68"/>
                </a:lnTo>
                <a:lnTo>
                  <a:pt x="74" y="60"/>
                </a:lnTo>
                <a:lnTo>
                  <a:pt x="70" y="58"/>
                </a:lnTo>
                <a:lnTo>
                  <a:pt x="68" y="58"/>
                </a:lnTo>
                <a:lnTo>
                  <a:pt x="66" y="58"/>
                </a:lnTo>
                <a:lnTo>
                  <a:pt x="62" y="60"/>
                </a:lnTo>
                <a:lnTo>
                  <a:pt x="62" y="58"/>
                </a:lnTo>
                <a:lnTo>
                  <a:pt x="58" y="60"/>
                </a:lnTo>
                <a:lnTo>
                  <a:pt x="58" y="56"/>
                </a:lnTo>
                <a:lnTo>
                  <a:pt x="60" y="56"/>
                </a:lnTo>
                <a:lnTo>
                  <a:pt x="60" y="52"/>
                </a:lnTo>
                <a:lnTo>
                  <a:pt x="58" y="50"/>
                </a:lnTo>
                <a:lnTo>
                  <a:pt x="58" y="46"/>
                </a:lnTo>
                <a:lnTo>
                  <a:pt x="56" y="46"/>
                </a:lnTo>
                <a:lnTo>
                  <a:pt x="56" y="42"/>
                </a:lnTo>
                <a:lnTo>
                  <a:pt x="50" y="38"/>
                </a:lnTo>
                <a:lnTo>
                  <a:pt x="34" y="40"/>
                </a:lnTo>
                <a:lnTo>
                  <a:pt x="34" y="44"/>
                </a:lnTo>
                <a:lnTo>
                  <a:pt x="28" y="50"/>
                </a:lnTo>
                <a:lnTo>
                  <a:pt x="24" y="50"/>
                </a:lnTo>
                <a:lnTo>
                  <a:pt x="18" y="44"/>
                </a:lnTo>
                <a:lnTo>
                  <a:pt x="16" y="40"/>
                </a:lnTo>
                <a:lnTo>
                  <a:pt x="8" y="36"/>
                </a:lnTo>
                <a:lnTo>
                  <a:pt x="6" y="30"/>
                </a:lnTo>
                <a:lnTo>
                  <a:pt x="4" y="28"/>
                </a:lnTo>
                <a:lnTo>
                  <a:pt x="4" y="26"/>
                </a:lnTo>
                <a:lnTo>
                  <a:pt x="0" y="28"/>
                </a:lnTo>
                <a:lnTo>
                  <a:pt x="0" y="24"/>
                </a:lnTo>
                <a:lnTo>
                  <a:pt x="2" y="24"/>
                </a:lnTo>
                <a:lnTo>
                  <a:pt x="6" y="18"/>
                </a:lnTo>
                <a:lnTo>
                  <a:pt x="18" y="14"/>
                </a:lnTo>
                <a:lnTo>
                  <a:pt x="18" y="10"/>
                </a:lnTo>
                <a:lnTo>
                  <a:pt x="16" y="8"/>
                </a:lnTo>
                <a:lnTo>
                  <a:pt x="18" y="6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104"/>
          <p:cNvSpPr/>
          <p:nvPr/>
        </p:nvSpPr>
        <p:spPr>
          <a:xfrm>
            <a:off x="4365506" y="3637391"/>
            <a:ext cx="67703" cy="93559"/>
          </a:xfrm>
          <a:custGeom>
            <a:rect b="b" l="l" r="r" t="t"/>
            <a:pathLst>
              <a:path extrusionOk="0" h="86" w="60">
                <a:moveTo>
                  <a:pt x="60" y="68"/>
                </a:moveTo>
                <a:lnTo>
                  <a:pt x="54" y="62"/>
                </a:lnTo>
                <a:lnTo>
                  <a:pt x="52" y="58"/>
                </a:lnTo>
                <a:lnTo>
                  <a:pt x="50" y="24"/>
                </a:lnTo>
                <a:lnTo>
                  <a:pt x="48" y="12"/>
                </a:lnTo>
                <a:lnTo>
                  <a:pt x="42" y="6"/>
                </a:lnTo>
                <a:lnTo>
                  <a:pt x="44" y="2"/>
                </a:lnTo>
                <a:lnTo>
                  <a:pt x="42" y="2"/>
                </a:lnTo>
                <a:lnTo>
                  <a:pt x="42" y="0"/>
                </a:lnTo>
                <a:lnTo>
                  <a:pt x="32" y="2"/>
                </a:lnTo>
                <a:lnTo>
                  <a:pt x="6" y="0"/>
                </a:lnTo>
                <a:lnTo>
                  <a:pt x="4" y="4"/>
                </a:lnTo>
                <a:lnTo>
                  <a:pt x="6" y="10"/>
                </a:lnTo>
                <a:lnTo>
                  <a:pt x="8" y="20"/>
                </a:lnTo>
                <a:lnTo>
                  <a:pt x="8" y="24"/>
                </a:lnTo>
                <a:lnTo>
                  <a:pt x="6" y="26"/>
                </a:lnTo>
                <a:lnTo>
                  <a:pt x="8" y="26"/>
                </a:lnTo>
                <a:lnTo>
                  <a:pt x="10" y="38"/>
                </a:lnTo>
                <a:lnTo>
                  <a:pt x="6" y="40"/>
                </a:lnTo>
                <a:lnTo>
                  <a:pt x="4" y="52"/>
                </a:lnTo>
                <a:lnTo>
                  <a:pt x="0" y="56"/>
                </a:lnTo>
                <a:lnTo>
                  <a:pt x="0" y="60"/>
                </a:lnTo>
                <a:lnTo>
                  <a:pt x="4" y="70"/>
                </a:lnTo>
                <a:lnTo>
                  <a:pt x="6" y="72"/>
                </a:lnTo>
                <a:lnTo>
                  <a:pt x="8" y="80"/>
                </a:lnTo>
                <a:lnTo>
                  <a:pt x="4" y="78"/>
                </a:lnTo>
                <a:lnTo>
                  <a:pt x="2" y="80"/>
                </a:lnTo>
                <a:lnTo>
                  <a:pt x="16" y="86"/>
                </a:lnTo>
                <a:lnTo>
                  <a:pt x="24" y="82"/>
                </a:lnTo>
                <a:lnTo>
                  <a:pt x="34" y="78"/>
                </a:lnTo>
                <a:lnTo>
                  <a:pt x="46" y="72"/>
                </a:lnTo>
                <a:lnTo>
                  <a:pt x="46" y="72"/>
                </a:lnTo>
                <a:lnTo>
                  <a:pt x="56" y="72"/>
                </a:lnTo>
                <a:lnTo>
                  <a:pt x="60" y="68"/>
                </a:lnTo>
                <a:lnTo>
                  <a:pt x="60" y="6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104"/>
          <p:cNvSpPr/>
          <p:nvPr/>
        </p:nvSpPr>
        <p:spPr>
          <a:xfrm>
            <a:off x="4160139" y="3596050"/>
            <a:ext cx="45135" cy="10879"/>
          </a:xfrm>
          <a:custGeom>
            <a:rect b="b" l="l" r="r" t="t"/>
            <a:pathLst>
              <a:path extrusionOk="0" h="10" w="40">
                <a:moveTo>
                  <a:pt x="4" y="2"/>
                </a:moveTo>
                <a:lnTo>
                  <a:pt x="18" y="2"/>
                </a:lnTo>
                <a:lnTo>
                  <a:pt x="20" y="0"/>
                </a:lnTo>
                <a:lnTo>
                  <a:pt x="24" y="0"/>
                </a:lnTo>
                <a:lnTo>
                  <a:pt x="32" y="4"/>
                </a:lnTo>
                <a:lnTo>
                  <a:pt x="40" y="4"/>
                </a:lnTo>
                <a:lnTo>
                  <a:pt x="40" y="6"/>
                </a:lnTo>
                <a:lnTo>
                  <a:pt x="36" y="8"/>
                </a:lnTo>
                <a:lnTo>
                  <a:pt x="22" y="4"/>
                </a:lnTo>
                <a:lnTo>
                  <a:pt x="20" y="6"/>
                </a:lnTo>
                <a:lnTo>
                  <a:pt x="14" y="6"/>
                </a:lnTo>
                <a:lnTo>
                  <a:pt x="14" y="8"/>
                </a:lnTo>
                <a:lnTo>
                  <a:pt x="2" y="8"/>
                </a:lnTo>
                <a:lnTo>
                  <a:pt x="0" y="10"/>
                </a:lnTo>
                <a:lnTo>
                  <a:pt x="0" y="6"/>
                </a:lnTo>
                <a:lnTo>
                  <a:pt x="4" y="4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p104"/>
          <p:cNvSpPr/>
          <p:nvPr/>
        </p:nvSpPr>
        <p:spPr>
          <a:xfrm>
            <a:off x="4160139" y="3611282"/>
            <a:ext cx="47392" cy="26109"/>
          </a:xfrm>
          <a:custGeom>
            <a:rect b="b" l="l" r="r" t="t"/>
            <a:pathLst>
              <a:path extrusionOk="0" h="24" w="42">
                <a:moveTo>
                  <a:pt x="24" y="24"/>
                </a:moveTo>
                <a:lnTo>
                  <a:pt x="26" y="24"/>
                </a:lnTo>
                <a:lnTo>
                  <a:pt x="30" y="18"/>
                </a:lnTo>
                <a:lnTo>
                  <a:pt x="42" y="14"/>
                </a:lnTo>
                <a:lnTo>
                  <a:pt x="42" y="10"/>
                </a:lnTo>
                <a:lnTo>
                  <a:pt x="40" y="8"/>
                </a:lnTo>
                <a:lnTo>
                  <a:pt x="42" y="6"/>
                </a:lnTo>
                <a:lnTo>
                  <a:pt x="42" y="0"/>
                </a:lnTo>
                <a:lnTo>
                  <a:pt x="22" y="2"/>
                </a:lnTo>
                <a:lnTo>
                  <a:pt x="14" y="4"/>
                </a:lnTo>
                <a:lnTo>
                  <a:pt x="8" y="4"/>
                </a:lnTo>
                <a:lnTo>
                  <a:pt x="4" y="6"/>
                </a:lnTo>
                <a:lnTo>
                  <a:pt x="0" y="4"/>
                </a:lnTo>
                <a:lnTo>
                  <a:pt x="2" y="8"/>
                </a:lnTo>
                <a:lnTo>
                  <a:pt x="6" y="10"/>
                </a:lnTo>
                <a:lnTo>
                  <a:pt x="8" y="12"/>
                </a:lnTo>
                <a:lnTo>
                  <a:pt x="12" y="12"/>
                </a:lnTo>
                <a:lnTo>
                  <a:pt x="14" y="16"/>
                </a:lnTo>
                <a:lnTo>
                  <a:pt x="26" y="12"/>
                </a:lnTo>
                <a:lnTo>
                  <a:pt x="26" y="14"/>
                </a:lnTo>
                <a:lnTo>
                  <a:pt x="18" y="16"/>
                </a:lnTo>
                <a:lnTo>
                  <a:pt x="20" y="22"/>
                </a:lnTo>
                <a:lnTo>
                  <a:pt x="20" y="24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104"/>
          <p:cNvSpPr/>
          <p:nvPr/>
        </p:nvSpPr>
        <p:spPr>
          <a:xfrm>
            <a:off x="4214303" y="3652621"/>
            <a:ext cx="45135" cy="43516"/>
          </a:xfrm>
          <a:custGeom>
            <a:rect b="b" l="l" r="r" t="t"/>
            <a:pathLst>
              <a:path extrusionOk="0" h="40" w="40">
                <a:moveTo>
                  <a:pt x="24" y="40"/>
                </a:moveTo>
                <a:lnTo>
                  <a:pt x="26" y="36"/>
                </a:lnTo>
                <a:lnTo>
                  <a:pt x="36" y="30"/>
                </a:lnTo>
                <a:lnTo>
                  <a:pt x="36" y="26"/>
                </a:lnTo>
                <a:lnTo>
                  <a:pt x="40" y="24"/>
                </a:lnTo>
                <a:lnTo>
                  <a:pt x="38" y="22"/>
                </a:lnTo>
                <a:lnTo>
                  <a:pt x="38" y="20"/>
                </a:lnTo>
                <a:lnTo>
                  <a:pt x="34" y="22"/>
                </a:lnTo>
                <a:lnTo>
                  <a:pt x="34" y="18"/>
                </a:lnTo>
                <a:lnTo>
                  <a:pt x="36" y="18"/>
                </a:lnTo>
                <a:lnTo>
                  <a:pt x="36" y="14"/>
                </a:lnTo>
                <a:lnTo>
                  <a:pt x="34" y="12"/>
                </a:lnTo>
                <a:lnTo>
                  <a:pt x="34" y="8"/>
                </a:lnTo>
                <a:lnTo>
                  <a:pt x="32" y="8"/>
                </a:lnTo>
                <a:lnTo>
                  <a:pt x="32" y="4"/>
                </a:lnTo>
                <a:lnTo>
                  <a:pt x="26" y="0"/>
                </a:lnTo>
                <a:lnTo>
                  <a:pt x="10" y="2"/>
                </a:lnTo>
                <a:lnTo>
                  <a:pt x="10" y="6"/>
                </a:lnTo>
                <a:lnTo>
                  <a:pt x="4" y="12"/>
                </a:lnTo>
                <a:lnTo>
                  <a:pt x="0" y="12"/>
                </a:lnTo>
                <a:lnTo>
                  <a:pt x="0" y="20"/>
                </a:lnTo>
                <a:lnTo>
                  <a:pt x="2" y="20"/>
                </a:lnTo>
                <a:lnTo>
                  <a:pt x="0" y="20"/>
                </a:lnTo>
                <a:lnTo>
                  <a:pt x="0" y="22"/>
                </a:lnTo>
                <a:lnTo>
                  <a:pt x="4" y="26"/>
                </a:lnTo>
                <a:lnTo>
                  <a:pt x="4" y="28"/>
                </a:lnTo>
                <a:lnTo>
                  <a:pt x="10" y="32"/>
                </a:lnTo>
                <a:lnTo>
                  <a:pt x="12" y="36"/>
                </a:lnTo>
                <a:lnTo>
                  <a:pt x="24" y="40"/>
                </a:lnTo>
                <a:lnTo>
                  <a:pt x="24" y="4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p104"/>
          <p:cNvSpPr/>
          <p:nvPr/>
        </p:nvSpPr>
        <p:spPr>
          <a:xfrm>
            <a:off x="4148857" y="3552535"/>
            <a:ext cx="94784" cy="65274"/>
          </a:xfrm>
          <a:custGeom>
            <a:rect b="b" l="l" r="r" t="t"/>
            <a:pathLst>
              <a:path extrusionOk="0" h="60" w="84">
                <a:moveTo>
                  <a:pt x="10" y="58"/>
                </a:moveTo>
                <a:lnTo>
                  <a:pt x="10" y="50"/>
                </a:lnTo>
                <a:lnTo>
                  <a:pt x="12" y="48"/>
                </a:lnTo>
                <a:lnTo>
                  <a:pt x="24" y="48"/>
                </a:lnTo>
                <a:lnTo>
                  <a:pt x="24" y="46"/>
                </a:lnTo>
                <a:lnTo>
                  <a:pt x="30" y="46"/>
                </a:lnTo>
                <a:lnTo>
                  <a:pt x="32" y="44"/>
                </a:lnTo>
                <a:lnTo>
                  <a:pt x="46" y="48"/>
                </a:lnTo>
                <a:lnTo>
                  <a:pt x="50" y="46"/>
                </a:lnTo>
                <a:lnTo>
                  <a:pt x="50" y="44"/>
                </a:lnTo>
                <a:lnTo>
                  <a:pt x="42" y="44"/>
                </a:lnTo>
                <a:lnTo>
                  <a:pt x="34" y="40"/>
                </a:lnTo>
                <a:lnTo>
                  <a:pt x="30" y="40"/>
                </a:lnTo>
                <a:lnTo>
                  <a:pt x="28" y="42"/>
                </a:lnTo>
                <a:lnTo>
                  <a:pt x="14" y="42"/>
                </a:lnTo>
                <a:lnTo>
                  <a:pt x="4" y="28"/>
                </a:lnTo>
                <a:lnTo>
                  <a:pt x="2" y="28"/>
                </a:lnTo>
                <a:lnTo>
                  <a:pt x="0" y="26"/>
                </a:lnTo>
                <a:lnTo>
                  <a:pt x="4" y="26"/>
                </a:lnTo>
                <a:lnTo>
                  <a:pt x="8" y="22"/>
                </a:lnTo>
                <a:lnTo>
                  <a:pt x="14" y="14"/>
                </a:lnTo>
                <a:lnTo>
                  <a:pt x="14" y="8"/>
                </a:lnTo>
                <a:lnTo>
                  <a:pt x="16" y="2"/>
                </a:lnTo>
                <a:lnTo>
                  <a:pt x="24" y="2"/>
                </a:lnTo>
                <a:lnTo>
                  <a:pt x="32" y="0"/>
                </a:lnTo>
                <a:lnTo>
                  <a:pt x="42" y="0"/>
                </a:lnTo>
                <a:lnTo>
                  <a:pt x="50" y="8"/>
                </a:lnTo>
                <a:lnTo>
                  <a:pt x="54" y="8"/>
                </a:lnTo>
                <a:lnTo>
                  <a:pt x="58" y="14"/>
                </a:lnTo>
                <a:lnTo>
                  <a:pt x="62" y="16"/>
                </a:lnTo>
                <a:lnTo>
                  <a:pt x="64" y="20"/>
                </a:lnTo>
                <a:lnTo>
                  <a:pt x="62" y="20"/>
                </a:lnTo>
                <a:lnTo>
                  <a:pt x="72" y="26"/>
                </a:lnTo>
                <a:lnTo>
                  <a:pt x="72" y="32"/>
                </a:lnTo>
                <a:lnTo>
                  <a:pt x="74" y="34"/>
                </a:lnTo>
                <a:lnTo>
                  <a:pt x="76" y="38"/>
                </a:lnTo>
                <a:lnTo>
                  <a:pt x="74" y="42"/>
                </a:lnTo>
                <a:lnTo>
                  <a:pt x="76" y="46"/>
                </a:lnTo>
                <a:lnTo>
                  <a:pt x="80" y="46"/>
                </a:lnTo>
                <a:lnTo>
                  <a:pt x="84" y="52"/>
                </a:lnTo>
                <a:lnTo>
                  <a:pt x="84" y="58"/>
                </a:lnTo>
                <a:lnTo>
                  <a:pt x="70" y="60"/>
                </a:lnTo>
                <a:lnTo>
                  <a:pt x="62" y="58"/>
                </a:lnTo>
                <a:lnTo>
                  <a:pt x="60" y="58"/>
                </a:lnTo>
                <a:lnTo>
                  <a:pt x="60" y="56"/>
                </a:lnTo>
                <a:lnTo>
                  <a:pt x="52" y="54"/>
                </a:lnTo>
                <a:lnTo>
                  <a:pt x="32" y="56"/>
                </a:lnTo>
                <a:lnTo>
                  <a:pt x="24" y="58"/>
                </a:lnTo>
                <a:lnTo>
                  <a:pt x="18" y="58"/>
                </a:lnTo>
                <a:lnTo>
                  <a:pt x="14" y="60"/>
                </a:lnTo>
                <a:lnTo>
                  <a:pt x="10" y="58"/>
                </a:lnTo>
                <a:lnTo>
                  <a:pt x="10" y="5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p104"/>
          <p:cNvSpPr/>
          <p:nvPr/>
        </p:nvSpPr>
        <p:spPr>
          <a:xfrm>
            <a:off x="4259437" y="2834524"/>
            <a:ext cx="63189" cy="91383"/>
          </a:xfrm>
          <a:custGeom>
            <a:rect b="b" l="l" r="r" t="t"/>
            <a:pathLst>
              <a:path extrusionOk="0" h="84" w="56">
                <a:moveTo>
                  <a:pt x="56" y="28"/>
                </a:moveTo>
                <a:lnTo>
                  <a:pt x="54" y="22"/>
                </a:lnTo>
                <a:lnTo>
                  <a:pt x="50" y="18"/>
                </a:lnTo>
                <a:lnTo>
                  <a:pt x="42" y="20"/>
                </a:lnTo>
                <a:lnTo>
                  <a:pt x="38" y="26"/>
                </a:lnTo>
                <a:lnTo>
                  <a:pt x="36" y="24"/>
                </a:lnTo>
                <a:lnTo>
                  <a:pt x="34" y="20"/>
                </a:lnTo>
                <a:lnTo>
                  <a:pt x="30" y="16"/>
                </a:lnTo>
                <a:lnTo>
                  <a:pt x="32" y="14"/>
                </a:lnTo>
                <a:lnTo>
                  <a:pt x="32" y="12"/>
                </a:lnTo>
                <a:lnTo>
                  <a:pt x="36" y="12"/>
                </a:lnTo>
                <a:lnTo>
                  <a:pt x="38" y="6"/>
                </a:lnTo>
                <a:lnTo>
                  <a:pt x="36" y="0"/>
                </a:lnTo>
                <a:lnTo>
                  <a:pt x="30" y="2"/>
                </a:lnTo>
                <a:lnTo>
                  <a:pt x="22" y="12"/>
                </a:lnTo>
                <a:lnTo>
                  <a:pt x="28" y="14"/>
                </a:lnTo>
                <a:lnTo>
                  <a:pt x="28" y="16"/>
                </a:lnTo>
                <a:lnTo>
                  <a:pt x="24" y="20"/>
                </a:lnTo>
                <a:lnTo>
                  <a:pt x="24" y="22"/>
                </a:lnTo>
                <a:lnTo>
                  <a:pt x="8" y="20"/>
                </a:lnTo>
                <a:lnTo>
                  <a:pt x="6" y="26"/>
                </a:lnTo>
                <a:lnTo>
                  <a:pt x="6" y="28"/>
                </a:lnTo>
                <a:lnTo>
                  <a:pt x="2" y="28"/>
                </a:lnTo>
                <a:lnTo>
                  <a:pt x="10" y="32"/>
                </a:lnTo>
                <a:lnTo>
                  <a:pt x="4" y="38"/>
                </a:lnTo>
                <a:lnTo>
                  <a:pt x="6" y="44"/>
                </a:lnTo>
                <a:lnTo>
                  <a:pt x="18" y="46"/>
                </a:lnTo>
                <a:lnTo>
                  <a:pt x="12" y="50"/>
                </a:lnTo>
                <a:lnTo>
                  <a:pt x="12" y="56"/>
                </a:lnTo>
                <a:lnTo>
                  <a:pt x="8" y="60"/>
                </a:lnTo>
                <a:lnTo>
                  <a:pt x="16" y="58"/>
                </a:lnTo>
                <a:lnTo>
                  <a:pt x="20" y="54"/>
                </a:lnTo>
                <a:lnTo>
                  <a:pt x="20" y="58"/>
                </a:lnTo>
                <a:lnTo>
                  <a:pt x="22" y="58"/>
                </a:lnTo>
                <a:lnTo>
                  <a:pt x="10" y="60"/>
                </a:lnTo>
                <a:lnTo>
                  <a:pt x="6" y="68"/>
                </a:lnTo>
                <a:lnTo>
                  <a:pt x="0" y="68"/>
                </a:lnTo>
                <a:lnTo>
                  <a:pt x="0" y="70"/>
                </a:lnTo>
                <a:lnTo>
                  <a:pt x="6" y="72"/>
                </a:lnTo>
                <a:lnTo>
                  <a:pt x="0" y="76"/>
                </a:lnTo>
                <a:lnTo>
                  <a:pt x="8" y="76"/>
                </a:lnTo>
                <a:lnTo>
                  <a:pt x="4" y="82"/>
                </a:lnTo>
                <a:lnTo>
                  <a:pt x="10" y="78"/>
                </a:lnTo>
                <a:lnTo>
                  <a:pt x="10" y="82"/>
                </a:lnTo>
                <a:lnTo>
                  <a:pt x="8" y="82"/>
                </a:lnTo>
                <a:lnTo>
                  <a:pt x="8" y="84"/>
                </a:lnTo>
                <a:lnTo>
                  <a:pt x="14" y="84"/>
                </a:lnTo>
                <a:lnTo>
                  <a:pt x="24" y="80"/>
                </a:lnTo>
                <a:lnTo>
                  <a:pt x="26" y="78"/>
                </a:lnTo>
                <a:lnTo>
                  <a:pt x="26" y="74"/>
                </a:lnTo>
                <a:lnTo>
                  <a:pt x="28" y="76"/>
                </a:lnTo>
                <a:lnTo>
                  <a:pt x="34" y="74"/>
                </a:lnTo>
                <a:lnTo>
                  <a:pt x="36" y="70"/>
                </a:lnTo>
                <a:lnTo>
                  <a:pt x="52" y="68"/>
                </a:lnTo>
                <a:lnTo>
                  <a:pt x="52" y="64"/>
                </a:lnTo>
                <a:lnTo>
                  <a:pt x="56" y="52"/>
                </a:lnTo>
                <a:lnTo>
                  <a:pt x="56" y="42"/>
                </a:lnTo>
                <a:lnTo>
                  <a:pt x="56" y="38"/>
                </a:lnTo>
                <a:lnTo>
                  <a:pt x="54" y="30"/>
                </a:lnTo>
                <a:lnTo>
                  <a:pt x="56" y="28"/>
                </a:lnTo>
                <a:lnTo>
                  <a:pt x="56" y="2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104"/>
          <p:cNvSpPr/>
          <p:nvPr/>
        </p:nvSpPr>
        <p:spPr>
          <a:xfrm>
            <a:off x="3289032" y="3504667"/>
            <a:ext cx="42879" cy="28285"/>
          </a:xfrm>
          <a:custGeom>
            <a:rect b="b" l="l" r="r" t="t"/>
            <a:pathLst>
              <a:path extrusionOk="0" h="26" w="38">
                <a:moveTo>
                  <a:pt x="36" y="26"/>
                </a:moveTo>
                <a:lnTo>
                  <a:pt x="36" y="22"/>
                </a:lnTo>
                <a:lnTo>
                  <a:pt x="34" y="18"/>
                </a:lnTo>
                <a:lnTo>
                  <a:pt x="36" y="16"/>
                </a:lnTo>
                <a:lnTo>
                  <a:pt x="38" y="10"/>
                </a:lnTo>
                <a:lnTo>
                  <a:pt x="36" y="0"/>
                </a:lnTo>
                <a:lnTo>
                  <a:pt x="28" y="2"/>
                </a:lnTo>
                <a:lnTo>
                  <a:pt x="20" y="0"/>
                </a:lnTo>
                <a:lnTo>
                  <a:pt x="14" y="2"/>
                </a:lnTo>
                <a:lnTo>
                  <a:pt x="14" y="4"/>
                </a:lnTo>
                <a:lnTo>
                  <a:pt x="22" y="4"/>
                </a:lnTo>
                <a:lnTo>
                  <a:pt x="22" y="14"/>
                </a:lnTo>
                <a:lnTo>
                  <a:pt x="28" y="16"/>
                </a:lnTo>
                <a:lnTo>
                  <a:pt x="26" y="18"/>
                </a:lnTo>
                <a:lnTo>
                  <a:pt x="16" y="20"/>
                </a:lnTo>
                <a:lnTo>
                  <a:pt x="0" y="18"/>
                </a:lnTo>
                <a:lnTo>
                  <a:pt x="0" y="20"/>
                </a:lnTo>
                <a:lnTo>
                  <a:pt x="8" y="26"/>
                </a:lnTo>
                <a:lnTo>
                  <a:pt x="12" y="22"/>
                </a:lnTo>
                <a:lnTo>
                  <a:pt x="22" y="24"/>
                </a:lnTo>
                <a:lnTo>
                  <a:pt x="30" y="24"/>
                </a:lnTo>
                <a:lnTo>
                  <a:pt x="36" y="26"/>
                </a:lnTo>
                <a:lnTo>
                  <a:pt x="36" y="2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104"/>
          <p:cNvSpPr/>
          <p:nvPr/>
        </p:nvSpPr>
        <p:spPr>
          <a:xfrm>
            <a:off x="3327397" y="3504667"/>
            <a:ext cx="51905" cy="34813"/>
          </a:xfrm>
          <a:custGeom>
            <a:rect b="b" l="l" r="r" t="t"/>
            <a:pathLst>
              <a:path extrusionOk="0" h="32" w="46">
                <a:moveTo>
                  <a:pt x="2" y="26"/>
                </a:moveTo>
                <a:lnTo>
                  <a:pt x="2" y="30"/>
                </a:lnTo>
                <a:lnTo>
                  <a:pt x="6" y="32"/>
                </a:lnTo>
                <a:lnTo>
                  <a:pt x="14" y="20"/>
                </a:lnTo>
                <a:lnTo>
                  <a:pt x="16" y="22"/>
                </a:lnTo>
                <a:lnTo>
                  <a:pt x="18" y="24"/>
                </a:lnTo>
                <a:lnTo>
                  <a:pt x="26" y="20"/>
                </a:lnTo>
                <a:lnTo>
                  <a:pt x="30" y="20"/>
                </a:lnTo>
                <a:lnTo>
                  <a:pt x="44" y="22"/>
                </a:lnTo>
                <a:lnTo>
                  <a:pt x="46" y="18"/>
                </a:lnTo>
                <a:lnTo>
                  <a:pt x="40" y="12"/>
                </a:lnTo>
                <a:lnTo>
                  <a:pt x="32" y="10"/>
                </a:lnTo>
                <a:lnTo>
                  <a:pt x="36" y="10"/>
                </a:lnTo>
                <a:lnTo>
                  <a:pt x="36" y="8"/>
                </a:lnTo>
                <a:lnTo>
                  <a:pt x="28" y="8"/>
                </a:lnTo>
                <a:lnTo>
                  <a:pt x="26" y="4"/>
                </a:lnTo>
                <a:lnTo>
                  <a:pt x="16" y="0"/>
                </a:lnTo>
                <a:lnTo>
                  <a:pt x="2" y="0"/>
                </a:lnTo>
                <a:lnTo>
                  <a:pt x="2" y="0"/>
                </a:lnTo>
                <a:lnTo>
                  <a:pt x="4" y="10"/>
                </a:lnTo>
                <a:lnTo>
                  <a:pt x="2" y="16"/>
                </a:lnTo>
                <a:lnTo>
                  <a:pt x="0" y="18"/>
                </a:lnTo>
                <a:lnTo>
                  <a:pt x="2" y="22"/>
                </a:lnTo>
                <a:lnTo>
                  <a:pt x="2" y="26"/>
                </a:lnTo>
                <a:lnTo>
                  <a:pt x="2" y="2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104"/>
          <p:cNvSpPr/>
          <p:nvPr/>
        </p:nvSpPr>
        <p:spPr>
          <a:xfrm>
            <a:off x="3160396" y="3659149"/>
            <a:ext cx="85756" cy="34813"/>
          </a:xfrm>
          <a:custGeom>
            <a:rect b="b" l="l" r="r" t="t"/>
            <a:pathLst>
              <a:path extrusionOk="0" h="32" w="76">
                <a:moveTo>
                  <a:pt x="68" y="30"/>
                </a:moveTo>
                <a:lnTo>
                  <a:pt x="70" y="26"/>
                </a:lnTo>
                <a:lnTo>
                  <a:pt x="72" y="26"/>
                </a:lnTo>
                <a:lnTo>
                  <a:pt x="76" y="22"/>
                </a:lnTo>
                <a:lnTo>
                  <a:pt x="74" y="16"/>
                </a:lnTo>
                <a:lnTo>
                  <a:pt x="74" y="12"/>
                </a:lnTo>
                <a:lnTo>
                  <a:pt x="64" y="4"/>
                </a:lnTo>
                <a:lnTo>
                  <a:pt x="50" y="0"/>
                </a:lnTo>
                <a:lnTo>
                  <a:pt x="44" y="0"/>
                </a:lnTo>
                <a:lnTo>
                  <a:pt x="42" y="6"/>
                </a:lnTo>
                <a:lnTo>
                  <a:pt x="40" y="6"/>
                </a:lnTo>
                <a:lnTo>
                  <a:pt x="40" y="4"/>
                </a:lnTo>
                <a:lnTo>
                  <a:pt x="38" y="4"/>
                </a:lnTo>
                <a:lnTo>
                  <a:pt x="24" y="10"/>
                </a:lnTo>
                <a:lnTo>
                  <a:pt x="16" y="8"/>
                </a:lnTo>
                <a:lnTo>
                  <a:pt x="10" y="8"/>
                </a:lnTo>
                <a:lnTo>
                  <a:pt x="8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4" y="8"/>
                </a:lnTo>
                <a:lnTo>
                  <a:pt x="2" y="14"/>
                </a:lnTo>
                <a:lnTo>
                  <a:pt x="0" y="16"/>
                </a:lnTo>
                <a:lnTo>
                  <a:pt x="0" y="20"/>
                </a:lnTo>
                <a:lnTo>
                  <a:pt x="2" y="16"/>
                </a:lnTo>
                <a:lnTo>
                  <a:pt x="16" y="20"/>
                </a:lnTo>
                <a:lnTo>
                  <a:pt x="22" y="26"/>
                </a:lnTo>
                <a:lnTo>
                  <a:pt x="26" y="24"/>
                </a:lnTo>
                <a:lnTo>
                  <a:pt x="28" y="32"/>
                </a:lnTo>
                <a:lnTo>
                  <a:pt x="32" y="32"/>
                </a:lnTo>
                <a:lnTo>
                  <a:pt x="38" y="28"/>
                </a:lnTo>
                <a:lnTo>
                  <a:pt x="34" y="22"/>
                </a:lnTo>
                <a:lnTo>
                  <a:pt x="34" y="20"/>
                </a:lnTo>
                <a:lnTo>
                  <a:pt x="40" y="16"/>
                </a:lnTo>
                <a:lnTo>
                  <a:pt x="46" y="10"/>
                </a:lnTo>
                <a:lnTo>
                  <a:pt x="50" y="8"/>
                </a:lnTo>
                <a:lnTo>
                  <a:pt x="58" y="12"/>
                </a:lnTo>
                <a:lnTo>
                  <a:pt x="60" y="16"/>
                </a:lnTo>
                <a:lnTo>
                  <a:pt x="64" y="14"/>
                </a:lnTo>
                <a:lnTo>
                  <a:pt x="66" y="16"/>
                </a:lnTo>
                <a:lnTo>
                  <a:pt x="62" y="18"/>
                </a:lnTo>
                <a:lnTo>
                  <a:pt x="62" y="22"/>
                </a:lnTo>
                <a:lnTo>
                  <a:pt x="64" y="26"/>
                </a:lnTo>
                <a:lnTo>
                  <a:pt x="68" y="30"/>
                </a:lnTo>
                <a:lnTo>
                  <a:pt x="68" y="3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104"/>
          <p:cNvSpPr/>
          <p:nvPr/>
        </p:nvSpPr>
        <p:spPr>
          <a:xfrm>
            <a:off x="3052072" y="3587347"/>
            <a:ext cx="36108" cy="17406"/>
          </a:xfrm>
          <a:custGeom>
            <a:rect b="b" l="l" r="r" t="t"/>
            <a:pathLst>
              <a:path extrusionOk="0" h="16" w="32">
                <a:moveTo>
                  <a:pt x="0" y="10"/>
                </a:moveTo>
                <a:lnTo>
                  <a:pt x="2" y="6"/>
                </a:lnTo>
                <a:lnTo>
                  <a:pt x="8" y="4"/>
                </a:lnTo>
                <a:lnTo>
                  <a:pt x="8" y="0"/>
                </a:lnTo>
                <a:lnTo>
                  <a:pt x="14" y="0"/>
                </a:lnTo>
                <a:lnTo>
                  <a:pt x="22" y="8"/>
                </a:lnTo>
                <a:lnTo>
                  <a:pt x="26" y="6"/>
                </a:lnTo>
                <a:lnTo>
                  <a:pt x="30" y="8"/>
                </a:lnTo>
                <a:lnTo>
                  <a:pt x="30" y="10"/>
                </a:lnTo>
                <a:lnTo>
                  <a:pt x="32" y="14"/>
                </a:lnTo>
                <a:lnTo>
                  <a:pt x="26" y="16"/>
                </a:lnTo>
                <a:lnTo>
                  <a:pt x="20" y="16"/>
                </a:lnTo>
                <a:lnTo>
                  <a:pt x="6" y="12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104"/>
          <p:cNvSpPr/>
          <p:nvPr/>
        </p:nvSpPr>
        <p:spPr>
          <a:xfrm>
            <a:off x="3061099" y="3563413"/>
            <a:ext cx="94784" cy="45692"/>
          </a:xfrm>
          <a:custGeom>
            <a:rect b="b" l="l" r="r" t="t"/>
            <a:pathLst>
              <a:path extrusionOk="0" h="42" w="84">
                <a:moveTo>
                  <a:pt x="84" y="14"/>
                </a:moveTo>
                <a:lnTo>
                  <a:pt x="80" y="14"/>
                </a:lnTo>
                <a:lnTo>
                  <a:pt x="70" y="20"/>
                </a:lnTo>
                <a:lnTo>
                  <a:pt x="66" y="18"/>
                </a:lnTo>
                <a:lnTo>
                  <a:pt x="62" y="16"/>
                </a:lnTo>
                <a:lnTo>
                  <a:pt x="58" y="24"/>
                </a:lnTo>
                <a:lnTo>
                  <a:pt x="56" y="24"/>
                </a:lnTo>
                <a:lnTo>
                  <a:pt x="50" y="30"/>
                </a:lnTo>
                <a:lnTo>
                  <a:pt x="46" y="28"/>
                </a:lnTo>
                <a:lnTo>
                  <a:pt x="42" y="32"/>
                </a:lnTo>
                <a:lnTo>
                  <a:pt x="38" y="32"/>
                </a:lnTo>
                <a:lnTo>
                  <a:pt x="36" y="36"/>
                </a:lnTo>
                <a:lnTo>
                  <a:pt x="34" y="40"/>
                </a:lnTo>
                <a:lnTo>
                  <a:pt x="28" y="42"/>
                </a:lnTo>
                <a:lnTo>
                  <a:pt x="26" y="36"/>
                </a:lnTo>
                <a:lnTo>
                  <a:pt x="24" y="36"/>
                </a:lnTo>
                <a:lnTo>
                  <a:pt x="22" y="32"/>
                </a:lnTo>
                <a:lnTo>
                  <a:pt x="22" y="30"/>
                </a:lnTo>
                <a:lnTo>
                  <a:pt x="18" y="28"/>
                </a:lnTo>
                <a:lnTo>
                  <a:pt x="14" y="30"/>
                </a:lnTo>
                <a:lnTo>
                  <a:pt x="6" y="22"/>
                </a:lnTo>
                <a:lnTo>
                  <a:pt x="0" y="22"/>
                </a:lnTo>
                <a:lnTo>
                  <a:pt x="4" y="18"/>
                </a:lnTo>
                <a:lnTo>
                  <a:pt x="4" y="14"/>
                </a:lnTo>
                <a:lnTo>
                  <a:pt x="14" y="6"/>
                </a:lnTo>
                <a:lnTo>
                  <a:pt x="16" y="4"/>
                </a:lnTo>
                <a:lnTo>
                  <a:pt x="24" y="2"/>
                </a:lnTo>
                <a:lnTo>
                  <a:pt x="36" y="4"/>
                </a:lnTo>
                <a:lnTo>
                  <a:pt x="50" y="0"/>
                </a:lnTo>
                <a:lnTo>
                  <a:pt x="52" y="2"/>
                </a:lnTo>
                <a:lnTo>
                  <a:pt x="60" y="2"/>
                </a:lnTo>
                <a:lnTo>
                  <a:pt x="72" y="4"/>
                </a:lnTo>
                <a:lnTo>
                  <a:pt x="80" y="10"/>
                </a:lnTo>
                <a:lnTo>
                  <a:pt x="84" y="14"/>
                </a:lnTo>
                <a:lnTo>
                  <a:pt x="84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104"/>
          <p:cNvSpPr/>
          <p:nvPr/>
        </p:nvSpPr>
        <p:spPr>
          <a:xfrm>
            <a:off x="3115262" y="3635215"/>
            <a:ext cx="49648" cy="41340"/>
          </a:xfrm>
          <a:custGeom>
            <a:rect b="b" l="l" r="r" t="t"/>
            <a:pathLst>
              <a:path extrusionOk="0" h="38" w="44">
                <a:moveTo>
                  <a:pt x="40" y="38"/>
                </a:moveTo>
                <a:lnTo>
                  <a:pt x="42" y="36"/>
                </a:lnTo>
                <a:lnTo>
                  <a:pt x="44" y="30"/>
                </a:lnTo>
                <a:lnTo>
                  <a:pt x="40" y="28"/>
                </a:lnTo>
                <a:lnTo>
                  <a:pt x="40" y="24"/>
                </a:lnTo>
                <a:lnTo>
                  <a:pt x="42" y="22"/>
                </a:lnTo>
                <a:lnTo>
                  <a:pt x="44" y="22"/>
                </a:lnTo>
                <a:lnTo>
                  <a:pt x="36" y="14"/>
                </a:lnTo>
                <a:lnTo>
                  <a:pt x="30" y="4"/>
                </a:lnTo>
                <a:lnTo>
                  <a:pt x="24" y="6"/>
                </a:lnTo>
                <a:lnTo>
                  <a:pt x="18" y="2"/>
                </a:lnTo>
                <a:lnTo>
                  <a:pt x="12" y="4"/>
                </a:lnTo>
                <a:lnTo>
                  <a:pt x="4" y="0"/>
                </a:lnTo>
                <a:lnTo>
                  <a:pt x="2" y="2"/>
                </a:lnTo>
                <a:lnTo>
                  <a:pt x="0" y="10"/>
                </a:lnTo>
                <a:lnTo>
                  <a:pt x="4" y="16"/>
                </a:lnTo>
                <a:lnTo>
                  <a:pt x="12" y="22"/>
                </a:lnTo>
                <a:lnTo>
                  <a:pt x="12" y="18"/>
                </a:lnTo>
                <a:lnTo>
                  <a:pt x="10" y="16"/>
                </a:lnTo>
                <a:lnTo>
                  <a:pt x="14" y="16"/>
                </a:lnTo>
                <a:lnTo>
                  <a:pt x="20" y="22"/>
                </a:lnTo>
                <a:lnTo>
                  <a:pt x="30" y="28"/>
                </a:lnTo>
                <a:lnTo>
                  <a:pt x="30" y="36"/>
                </a:lnTo>
                <a:lnTo>
                  <a:pt x="34" y="38"/>
                </a:lnTo>
                <a:lnTo>
                  <a:pt x="34" y="34"/>
                </a:lnTo>
                <a:lnTo>
                  <a:pt x="36" y="34"/>
                </a:lnTo>
                <a:lnTo>
                  <a:pt x="40" y="38"/>
                </a:lnTo>
                <a:lnTo>
                  <a:pt x="40" y="3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104"/>
          <p:cNvSpPr/>
          <p:nvPr/>
        </p:nvSpPr>
        <p:spPr>
          <a:xfrm>
            <a:off x="3065613" y="3526426"/>
            <a:ext cx="15797" cy="39165"/>
          </a:xfrm>
          <a:custGeom>
            <a:rect b="b" l="l" r="r" t="t"/>
            <a:pathLst>
              <a:path extrusionOk="0" h="36" w="14">
                <a:moveTo>
                  <a:pt x="4" y="36"/>
                </a:moveTo>
                <a:lnTo>
                  <a:pt x="0" y="34"/>
                </a:lnTo>
                <a:lnTo>
                  <a:pt x="0" y="8"/>
                </a:lnTo>
                <a:lnTo>
                  <a:pt x="4" y="8"/>
                </a:lnTo>
                <a:lnTo>
                  <a:pt x="8" y="0"/>
                </a:lnTo>
                <a:lnTo>
                  <a:pt x="10" y="0"/>
                </a:lnTo>
                <a:lnTo>
                  <a:pt x="14" y="2"/>
                </a:lnTo>
                <a:lnTo>
                  <a:pt x="12" y="10"/>
                </a:lnTo>
                <a:lnTo>
                  <a:pt x="12" y="22"/>
                </a:lnTo>
                <a:lnTo>
                  <a:pt x="10" y="26"/>
                </a:lnTo>
                <a:lnTo>
                  <a:pt x="4" y="32"/>
                </a:lnTo>
                <a:lnTo>
                  <a:pt x="4" y="36"/>
                </a:lnTo>
                <a:lnTo>
                  <a:pt x="4" y="3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104"/>
          <p:cNvSpPr/>
          <p:nvPr/>
        </p:nvSpPr>
        <p:spPr>
          <a:xfrm>
            <a:off x="3304829" y="3619984"/>
            <a:ext cx="205364" cy="167536"/>
          </a:xfrm>
          <a:custGeom>
            <a:rect b="b" l="l" r="r" t="t"/>
            <a:pathLst>
              <a:path extrusionOk="0" h="154" w="182">
                <a:moveTo>
                  <a:pt x="28" y="6"/>
                </a:moveTo>
                <a:lnTo>
                  <a:pt x="20" y="10"/>
                </a:lnTo>
                <a:lnTo>
                  <a:pt x="24" y="20"/>
                </a:lnTo>
                <a:lnTo>
                  <a:pt x="24" y="24"/>
                </a:lnTo>
                <a:lnTo>
                  <a:pt x="18" y="30"/>
                </a:lnTo>
                <a:lnTo>
                  <a:pt x="20" y="34"/>
                </a:lnTo>
                <a:lnTo>
                  <a:pt x="22" y="38"/>
                </a:lnTo>
                <a:lnTo>
                  <a:pt x="24" y="44"/>
                </a:lnTo>
                <a:lnTo>
                  <a:pt x="28" y="42"/>
                </a:lnTo>
                <a:lnTo>
                  <a:pt x="32" y="40"/>
                </a:lnTo>
                <a:lnTo>
                  <a:pt x="32" y="34"/>
                </a:lnTo>
                <a:lnTo>
                  <a:pt x="26" y="26"/>
                </a:lnTo>
                <a:lnTo>
                  <a:pt x="26" y="20"/>
                </a:lnTo>
                <a:lnTo>
                  <a:pt x="34" y="14"/>
                </a:lnTo>
                <a:lnTo>
                  <a:pt x="48" y="10"/>
                </a:lnTo>
                <a:lnTo>
                  <a:pt x="48" y="8"/>
                </a:lnTo>
                <a:lnTo>
                  <a:pt x="42" y="6"/>
                </a:lnTo>
                <a:lnTo>
                  <a:pt x="44" y="2"/>
                </a:lnTo>
                <a:lnTo>
                  <a:pt x="46" y="0"/>
                </a:lnTo>
                <a:lnTo>
                  <a:pt x="48" y="2"/>
                </a:lnTo>
                <a:lnTo>
                  <a:pt x="52" y="10"/>
                </a:lnTo>
                <a:lnTo>
                  <a:pt x="68" y="14"/>
                </a:lnTo>
                <a:lnTo>
                  <a:pt x="70" y="22"/>
                </a:lnTo>
                <a:lnTo>
                  <a:pt x="72" y="24"/>
                </a:lnTo>
                <a:lnTo>
                  <a:pt x="98" y="22"/>
                </a:lnTo>
                <a:lnTo>
                  <a:pt x="104" y="28"/>
                </a:lnTo>
                <a:lnTo>
                  <a:pt x="110" y="28"/>
                </a:lnTo>
                <a:lnTo>
                  <a:pt x="118" y="28"/>
                </a:lnTo>
                <a:lnTo>
                  <a:pt x="122" y="24"/>
                </a:lnTo>
                <a:lnTo>
                  <a:pt x="128" y="24"/>
                </a:lnTo>
                <a:lnTo>
                  <a:pt x="130" y="22"/>
                </a:lnTo>
                <a:lnTo>
                  <a:pt x="122" y="22"/>
                </a:lnTo>
                <a:lnTo>
                  <a:pt x="124" y="22"/>
                </a:lnTo>
                <a:lnTo>
                  <a:pt x="152" y="22"/>
                </a:lnTo>
                <a:lnTo>
                  <a:pt x="148" y="24"/>
                </a:lnTo>
                <a:lnTo>
                  <a:pt x="140" y="24"/>
                </a:lnTo>
                <a:lnTo>
                  <a:pt x="140" y="26"/>
                </a:lnTo>
                <a:lnTo>
                  <a:pt x="144" y="28"/>
                </a:lnTo>
                <a:lnTo>
                  <a:pt x="148" y="34"/>
                </a:lnTo>
                <a:lnTo>
                  <a:pt x="156" y="34"/>
                </a:lnTo>
                <a:lnTo>
                  <a:pt x="166" y="40"/>
                </a:lnTo>
                <a:lnTo>
                  <a:pt x="170" y="48"/>
                </a:lnTo>
                <a:lnTo>
                  <a:pt x="166" y="50"/>
                </a:lnTo>
                <a:lnTo>
                  <a:pt x="166" y="52"/>
                </a:lnTo>
                <a:lnTo>
                  <a:pt x="172" y="52"/>
                </a:lnTo>
                <a:lnTo>
                  <a:pt x="176" y="50"/>
                </a:lnTo>
                <a:lnTo>
                  <a:pt x="182" y="54"/>
                </a:lnTo>
                <a:lnTo>
                  <a:pt x="182" y="56"/>
                </a:lnTo>
                <a:lnTo>
                  <a:pt x="168" y="62"/>
                </a:lnTo>
                <a:lnTo>
                  <a:pt x="168" y="68"/>
                </a:lnTo>
                <a:lnTo>
                  <a:pt x="174" y="70"/>
                </a:lnTo>
                <a:lnTo>
                  <a:pt x="166" y="74"/>
                </a:lnTo>
                <a:lnTo>
                  <a:pt x="166" y="78"/>
                </a:lnTo>
                <a:lnTo>
                  <a:pt x="162" y="82"/>
                </a:lnTo>
                <a:lnTo>
                  <a:pt x="162" y="84"/>
                </a:lnTo>
                <a:lnTo>
                  <a:pt x="172" y="96"/>
                </a:lnTo>
                <a:lnTo>
                  <a:pt x="172" y="98"/>
                </a:lnTo>
                <a:lnTo>
                  <a:pt x="166" y="104"/>
                </a:lnTo>
                <a:lnTo>
                  <a:pt x="162" y="104"/>
                </a:lnTo>
                <a:lnTo>
                  <a:pt x="156" y="108"/>
                </a:lnTo>
                <a:lnTo>
                  <a:pt x="144" y="110"/>
                </a:lnTo>
                <a:lnTo>
                  <a:pt x="140" y="112"/>
                </a:lnTo>
                <a:lnTo>
                  <a:pt x="134" y="112"/>
                </a:lnTo>
                <a:lnTo>
                  <a:pt x="124" y="108"/>
                </a:lnTo>
                <a:lnTo>
                  <a:pt x="116" y="106"/>
                </a:lnTo>
                <a:lnTo>
                  <a:pt x="116" y="112"/>
                </a:lnTo>
                <a:lnTo>
                  <a:pt x="122" y="116"/>
                </a:lnTo>
                <a:lnTo>
                  <a:pt x="122" y="122"/>
                </a:lnTo>
                <a:lnTo>
                  <a:pt x="124" y="132"/>
                </a:lnTo>
                <a:lnTo>
                  <a:pt x="134" y="132"/>
                </a:lnTo>
                <a:lnTo>
                  <a:pt x="134" y="134"/>
                </a:lnTo>
                <a:lnTo>
                  <a:pt x="126" y="138"/>
                </a:lnTo>
                <a:lnTo>
                  <a:pt x="122" y="144"/>
                </a:lnTo>
                <a:lnTo>
                  <a:pt x="108" y="150"/>
                </a:lnTo>
                <a:lnTo>
                  <a:pt x="104" y="154"/>
                </a:lnTo>
                <a:lnTo>
                  <a:pt x="94" y="154"/>
                </a:lnTo>
                <a:lnTo>
                  <a:pt x="88" y="146"/>
                </a:lnTo>
                <a:lnTo>
                  <a:pt x="82" y="134"/>
                </a:lnTo>
                <a:lnTo>
                  <a:pt x="76" y="128"/>
                </a:lnTo>
                <a:lnTo>
                  <a:pt x="82" y="120"/>
                </a:lnTo>
                <a:lnTo>
                  <a:pt x="80" y="114"/>
                </a:lnTo>
                <a:lnTo>
                  <a:pt x="76" y="110"/>
                </a:lnTo>
                <a:lnTo>
                  <a:pt x="74" y="102"/>
                </a:lnTo>
                <a:lnTo>
                  <a:pt x="76" y="94"/>
                </a:lnTo>
                <a:lnTo>
                  <a:pt x="80" y="84"/>
                </a:lnTo>
                <a:lnTo>
                  <a:pt x="78" y="82"/>
                </a:lnTo>
                <a:lnTo>
                  <a:pt x="76" y="80"/>
                </a:lnTo>
                <a:lnTo>
                  <a:pt x="68" y="84"/>
                </a:lnTo>
                <a:lnTo>
                  <a:pt x="60" y="82"/>
                </a:lnTo>
                <a:lnTo>
                  <a:pt x="54" y="82"/>
                </a:lnTo>
                <a:lnTo>
                  <a:pt x="44" y="72"/>
                </a:lnTo>
                <a:lnTo>
                  <a:pt x="38" y="68"/>
                </a:lnTo>
                <a:lnTo>
                  <a:pt x="26" y="70"/>
                </a:lnTo>
                <a:lnTo>
                  <a:pt x="18" y="68"/>
                </a:lnTo>
                <a:lnTo>
                  <a:pt x="14" y="64"/>
                </a:lnTo>
                <a:lnTo>
                  <a:pt x="14" y="54"/>
                </a:lnTo>
                <a:lnTo>
                  <a:pt x="8" y="48"/>
                </a:lnTo>
                <a:lnTo>
                  <a:pt x="6" y="42"/>
                </a:lnTo>
                <a:lnTo>
                  <a:pt x="0" y="42"/>
                </a:lnTo>
                <a:lnTo>
                  <a:pt x="4" y="34"/>
                </a:lnTo>
                <a:lnTo>
                  <a:pt x="8" y="24"/>
                </a:lnTo>
                <a:lnTo>
                  <a:pt x="10" y="18"/>
                </a:lnTo>
                <a:lnTo>
                  <a:pt x="20" y="8"/>
                </a:lnTo>
                <a:lnTo>
                  <a:pt x="28" y="6"/>
                </a:lnTo>
                <a:lnTo>
                  <a:pt x="28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104"/>
          <p:cNvSpPr/>
          <p:nvPr/>
        </p:nvSpPr>
        <p:spPr>
          <a:xfrm>
            <a:off x="3535018" y="3713544"/>
            <a:ext cx="63189" cy="58746"/>
          </a:xfrm>
          <a:custGeom>
            <a:rect b="b" l="l" r="r" t="t"/>
            <a:pathLst>
              <a:path extrusionOk="0" h="54" w="56">
                <a:moveTo>
                  <a:pt x="50" y="48"/>
                </a:moveTo>
                <a:lnTo>
                  <a:pt x="44" y="44"/>
                </a:lnTo>
                <a:lnTo>
                  <a:pt x="38" y="46"/>
                </a:lnTo>
                <a:lnTo>
                  <a:pt x="32" y="46"/>
                </a:lnTo>
                <a:lnTo>
                  <a:pt x="32" y="46"/>
                </a:lnTo>
                <a:lnTo>
                  <a:pt x="30" y="54"/>
                </a:lnTo>
                <a:lnTo>
                  <a:pt x="24" y="52"/>
                </a:lnTo>
                <a:lnTo>
                  <a:pt x="16" y="46"/>
                </a:lnTo>
                <a:lnTo>
                  <a:pt x="12" y="34"/>
                </a:lnTo>
                <a:lnTo>
                  <a:pt x="8" y="34"/>
                </a:lnTo>
                <a:lnTo>
                  <a:pt x="0" y="24"/>
                </a:lnTo>
                <a:lnTo>
                  <a:pt x="4" y="14"/>
                </a:lnTo>
                <a:lnTo>
                  <a:pt x="10" y="12"/>
                </a:lnTo>
                <a:lnTo>
                  <a:pt x="12" y="8"/>
                </a:lnTo>
                <a:lnTo>
                  <a:pt x="12" y="6"/>
                </a:lnTo>
                <a:lnTo>
                  <a:pt x="16" y="0"/>
                </a:lnTo>
                <a:lnTo>
                  <a:pt x="18" y="0"/>
                </a:lnTo>
                <a:lnTo>
                  <a:pt x="24" y="0"/>
                </a:lnTo>
                <a:lnTo>
                  <a:pt x="44" y="0"/>
                </a:lnTo>
                <a:lnTo>
                  <a:pt x="56" y="2"/>
                </a:lnTo>
                <a:lnTo>
                  <a:pt x="56" y="4"/>
                </a:lnTo>
                <a:lnTo>
                  <a:pt x="52" y="12"/>
                </a:lnTo>
                <a:lnTo>
                  <a:pt x="52" y="22"/>
                </a:lnTo>
                <a:lnTo>
                  <a:pt x="56" y="30"/>
                </a:lnTo>
                <a:lnTo>
                  <a:pt x="54" y="44"/>
                </a:lnTo>
                <a:lnTo>
                  <a:pt x="50" y="48"/>
                </a:lnTo>
                <a:lnTo>
                  <a:pt x="50" y="4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104"/>
          <p:cNvSpPr/>
          <p:nvPr/>
        </p:nvSpPr>
        <p:spPr>
          <a:xfrm>
            <a:off x="3487626" y="3678730"/>
            <a:ext cx="74474" cy="102263"/>
          </a:xfrm>
          <a:custGeom>
            <a:rect b="b" l="l" r="r" t="t"/>
            <a:pathLst>
              <a:path extrusionOk="0" h="94" w="66">
                <a:moveTo>
                  <a:pt x="66" y="84"/>
                </a:moveTo>
                <a:lnTo>
                  <a:pt x="60" y="84"/>
                </a:lnTo>
                <a:lnTo>
                  <a:pt x="56" y="84"/>
                </a:lnTo>
                <a:lnTo>
                  <a:pt x="50" y="88"/>
                </a:lnTo>
                <a:lnTo>
                  <a:pt x="40" y="90"/>
                </a:lnTo>
                <a:lnTo>
                  <a:pt x="36" y="94"/>
                </a:lnTo>
                <a:lnTo>
                  <a:pt x="30" y="92"/>
                </a:lnTo>
                <a:lnTo>
                  <a:pt x="26" y="90"/>
                </a:lnTo>
                <a:lnTo>
                  <a:pt x="22" y="86"/>
                </a:lnTo>
                <a:lnTo>
                  <a:pt x="22" y="80"/>
                </a:lnTo>
                <a:lnTo>
                  <a:pt x="20" y="76"/>
                </a:lnTo>
                <a:lnTo>
                  <a:pt x="22" y="62"/>
                </a:lnTo>
                <a:lnTo>
                  <a:pt x="24" y="58"/>
                </a:lnTo>
                <a:lnTo>
                  <a:pt x="22" y="50"/>
                </a:lnTo>
                <a:lnTo>
                  <a:pt x="18" y="50"/>
                </a:lnTo>
                <a:lnTo>
                  <a:pt x="18" y="44"/>
                </a:lnTo>
                <a:lnTo>
                  <a:pt x="16" y="40"/>
                </a:lnTo>
                <a:lnTo>
                  <a:pt x="10" y="42"/>
                </a:lnTo>
                <a:lnTo>
                  <a:pt x="0" y="30"/>
                </a:lnTo>
                <a:lnTo>
                  <a:pt x="0" y="28"/>
                </a:lnTo>
                <a:lnTo>
                  <a:pt x="4" y="24"/>
                </a:lnTo>
                <a:lnTo>
                  <a:pt x="4" y="20"/>
                </a:lnTo>
                <a:lnTo>
                  <a:pt x="12" y="16"/>
                </a:lnTo>
                <a:lnTo>
                  <a:pt x="6" y="14"/>
                </a:lnTo>
                <a:lnTo>
                  <a:pt x="6" y="8"/>
                </a:lnTo>
                <a:lnTo>
                  <a:pt x="20" y="2"/>
                </a:lnTo>
                <a:lnTo>
                  <a:pt x="20" y="0"/>
                </a:lnTo>
                <a:lnTo>
                  <a:pt x="24" y="0"/>
                </a:lnTo>
                <a:lnTo>
                  <a:pt x="34" y="10"/>
                </a:lnTo>
                <a:lnTo>
                  <a:pt x="36" y="12"/>
                </a:lnTo>
                <a:lnTo>
                  <a:pt x="38" y="20"/>
                </a:lnTo>
                <a:lnTo>
                  <a:pt x="38" y="20"/>
                </a:lnTo>
                <a:lnTo>
                  <a:pt x="44" y="20"/>
                </a:lnTo>
                <a:lnTo>
                  <a:pt x="48" y="22"/>
                </a:lnTo>
                <a:lnTo>
                  <a:pt x="54" y="28"/>
                </a:lnTo>
                <a:lnTo>
                  <a:pt x="58" y="32"/>
                </a:lnTo>
                <a:lnTo>
                  <a:pt x="54" y="38"/>
                </a:lnTo>
                <a:lnTo>
                  <a:pt x="54" y="40"/>
                </a:lnTo>
                <a:lnTo>
                  <a:pt x="52" y="44"/>
                </a:lnTo>
                <a:lnTo>
                  <a:pt x="46" y="46"/>
                </a:lnTo>
                <a:lnTo>
                  <a:pt x="42" y="56"/>
                </a:lnTo>
                <a:lnTo>
                  <a:pt x="50" y="66"/>
                </a:lnTo>
                <a:lnTo>
                  <a:pt x="54" y="66"/>
                </a:lnTo>
                <a:lnTo>
                  <a:pt x="58" y="78"/>
                </a:lnTo>
                <a:lnTo>
                  <a:pt x="66" y="84"/>
                </a:lnTo>
                <a:lnTo>
                  <a:pt x="66" y="8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104"/>
          <p:cNvSpPr/>
          <p:nvPr/>
        </p:nvSpPr>
        <p:spPr>
          <a:xfrm>
            <a:off x="3465059" y="4081253"/>
            <a:ext cx="128635" cy="130548"/>
          </a:xfrm>
          <a:custGeom>
            <a:rect b="b" l="l" r="r" t="t"/>
            <a:pathLst>
              <a:path extrusionOk="0" h="120" w="114">
                <a:moveTo>
                  <a:pt x="0" y="44"/>
                </a:moveTo>
                <a:lnTo>
                  <a:pt x="6" y="32"/>
                </a:lnTo>
                <a:lnTo>
                  <a:pt x="6" y="22"/>
                </a:lnTo>
                <a:lnTo>
                  <a:pt x="10" y="14"/>
                </a:lnTo>
                <a:lnTo>
                  <a:pt x="12" y="8"/>
                </a:lnTo>
                <a:lnTo>
                  <a:pt x="38" y="0"/>
                </a:lnTo>
                <a:lnTo>
                  <a:pt x="50" y="0"/>
                </a:lnTo>
                <a:lnTo>
                  <a:pt x="56" y="4"/>
                </a:lnTo>
                <a:lnTo>
                  <a:pt x="64" y="14"/>
                </a:lnTo>
                <a:lnTo>
                  <a:pt x="62" y="14"/>
                </a:lnTo>
                <a:lnTo>
                  <a:pt x="64" y="18"/>
                </a:lnTo>
                <a:lnTo>
                  <a:pt x="64" y="38"/>
                </a:lnTo>
                <a:lnTo>
                  <a:pt x="66" y="40"/>
                </a:lnTo>
                <a:lnTo>
                  <a:pt x="76" y="44"/>
                </a:lnTo>
                <a:lnTo>
                  <a:pt x="86" y="42"/>
                </a:lnTo>
                <a:lnTo>
                  <a:pt x="94" y="44"/>
                </a:lnTo>
                <a:lnTo>
                  <a:pt x="96" y="48"/>
                </a:lnTo>
                <a:lnTo>
                  <a:pt x="96" y="64"/>
                </a:lnTo>
                <a:lnTo>
                  <a:pt x="98" y="66"/>
                </a:lnTo>
                <a:lnTo>
                  <a:pt x="102" y="68"/>
                </a:lnTo>
                <a:lnTo>
                  <a:pt x="110" y="66"/>
                </a:lnTo>
                <a:lnTo>
                  <a:pt x="112" y="68"/>
                </a:lnTo>
                <a:lnTo>
                  <a:pt x="114" y="76"/>
                </a:lnTo>
                <a:lnTo>
                  <a:pt x="110" y="92"/>
                </a:lnTo>
                <a:lnTo>
                  <a:pt x="108" y="106"/>
                </a:lnTo>
                <a:lnTo>
                  <a:pt x="96" y="118"/>
                </a:lnTo>
                <a:lnTo>
                  <a:pt x="80" y="120"/>
                </a:lnTo>
                <a:lnTo>
                  <a:pt x="72" y="116"/>
                </a:lnTo>
                <a:lnTo>
                  <a:pt x="58" y="116"/>
                </a:lnTo>
                <a:lnTo>
                  <a:pt x="58" y="112"/>
                </a:lnTo>
                <a:lnTo>
                  <a:pt x="60" y="108"/>
                </a:lnTo>
                <a:lnTo>
                  <a:pt x="68" y="94"/>
                </a:lnTo>
                <a:lnTo>
                  <a:pt x="66" y="88"/>
                </a:lnTo>
                <a:lnTo>
                  <a:pt x="56" y="80"/>
                </a:lnTo>
                <a:lnTo>
                  <a:pt x="42" y="72"/>
                </a:lnTo>
                <a:lnTo>
                  <a:pt x="26" y="68"/>
                </a:lnTo>
                <a:lnTo>
                  <a:pt x="22" y="64"/>
                </a:lnTo>
                <a:lnTo>
                  <a:pt x="14" y="56"/>
                </a:lnTo>
                <a:lnTo>
                  <a:pt x="4" y="46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104"/>
          <p:cNvSpPr/>
          <p:nvPr/>
        </p:nvSpPr>
        <p:spPr>
          <a:xfrm>
            <a:off x="3591437" y="3717895"/>
            <a:ext cx="42879" cy="52218"/>
          </a:xfrm>
          <a:custGeom>
            <a:rect b="b" l="l" r="r" t="t"/>
            <a:pathLst>
              <a:path extrusionOk="0" h="48" w="38">
                <a:moveTo>
                  <a:pt x="38" y="20"/>
                </a:moveTo>
                <a:lnTo>
                  <a:pt x="38" y="18"/>
                </a:lnTo>
                <a:lnTo>
                  <a:pt x="36" y="14"/>
                </a:lnTo>
                <a:lnTo>
                  <a:pt x="24" y="6"/>
                </a:lnTo>
                <a:lnTo>
                  <a:pt x="10" y="0"/>
                </a:lnTo>
                <a:lnTo>
                  <a:pt x="6" y="0"/>
                </a:lnTo>
                <a:lnTo>
                  <a:pt x="2" y="8"/>
                </a:lnTo>
                <a:lnTo>
                  <a:pt x="2" y="18"/>
                </a:lnTo>
                <a:lnTo>
                  <a:pt x="6" y="26"/>
                </a:lnTo>
                <a:lnTo>
                  <a:pt x="4" y="40"/>
                </a:lnTo>
                <a:lnTo>
                  <a:pt x="0" y="44"/>
                </a:lnTo>
                <a:lnTo>
                  <a:pt x="6" y="48"/>
                </a:lnTo>
                <a:lnTo>
                  <a:pt x="12" y="46"/>
                </a:lnTo>
                <a:lnTo>
                  <a:pt x="20" y="46"/>
                </a:lnTo>
                <a:lnTo>
                  <a:pt x="26" y="40"/>
                </a:lnTo>
                <a:lnTo>
                  <a:pt x="30" y="32"/>
                </a:lnTo>
                <a:lnTo>
                  <a:pt x="38" y="20"/>
                </a:lnTo>
                <a:lnTo>
                  <a:pt x="38" y="2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104"/>
          <p:cNvSpPr/>
          <p:nvPr/>
        </p:nvSpPr>
        <p:spPr>
          <a:xfrm>
            <a:off x="3377046" y="4699178"/>
            <a:ext cx="51905" cy="58746"/>
          </a:xfrm>
          <a:custGeom>
            <a:rect b="b" l="l" r="r" t="t"/>
            <a:pathLst>
              <a:path extrusionOk="0" h="54" w="46">
                <a:moveTo>
                  <a:pt x="0" y="50"/>
                </a:moveTo>
                <a:lnTo>
                  <a:pt x="0" y="0"/>
                </a:lnTo>
                <a:lnTo>
                  <a:pt x="6" y="10"/>
                </a:lnTo>
                <a:lnTo>
                  <a:pt x="4" y="10"/>
                </a:lnTo>
                <a:lnTo>
                  <a:pt x="2" y="12"/>
                </a:lnTo>
                <a:lnTo>
                  <a:pt x="10" y="24"/>
                </a:lnTo>
                <a:lnTo>
                  <a:pt x="34" y="44"/>
                </a:lnTo>
                <a:lnTo>
                  <a:pt x="46" y="48"/>
                </a:lnTo>
                <a:lnTo>
                  <a:pt x="46" y="52"/>
                </a:lnTo>
                <a:lnTo>
                  <a:pt x="42" y="52"/>
                </a:lnTo>
                <a:lnTo>
                  <a:pt x="38" y="52"/>
                </a:lnTo>
                <a:lnTo>
                  <a:pt x="30" y="54"/>
                </a:lnTo>
                <a:lnTo>
                  <a:pt x="8" y="48"/>
                </a:lnTo>
                <a:lnTo>
                  <a:pt x="0" y="50"/>
                </a:lnTo>
                <a:lnTo>
                  <a:pt x="0" y="5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104"/>
          <p:cNvSpPr/>
          <p:nvPr/>
        </p:nvSpPr>
        <p:spPr>
          <a:xfrm>
            <a:off x="3270978" y="4057318"/>
            <a:ext cx="128635" cy="670143"/>
          </a:xfrm>
          <a:custGeom>
            <a:rect b="b" l="l" r="r" t="t"/>
            <a:pathLst>
              <a:path extrusionOk="0" h="616" w="114">
                <a:moveTo>
                  <a:pt x="80" y="0"/>
                </a:moveTo>
                <a:lnTo>
                  <a:pt x="86" y="6"/>
                </a:lnTo>
                <a:lnTo>
                  <a:pt x="88" y="18"/>
                </a:lnTo>
                <a:lnTo>
                  <a:pt x="94" y="24"/>
                </a:lnTo>
                <a:lnTo>
                  <a:pt x="94" y="30"/>
                </a:lnTo>
                <a:lnTo>
                  <a:pt x="92" y="32"/>
                </a:lnTo>
                <a:lnTo>
                  <a:pt x="90" y="36"/>
                </a:lnTo>
                <a:lnTo>
                  <a:pt x="94" y="38"/>
                </a:lnTo>
                <a:lnTo>
                  <a:pt x="94" y="42"/>
                </a:lnTo>
                <a:lnTo>
                  <a:pt x="98" y="46"/>
                </a:lnTo>
                <a:lnTo>
                  <a:pt x="102" y="74"/>
                </a:lnTo>
                <a:lnTo>
                  <a:pt x="106" y="76"/>
                </a:lnTo>
                <a:lnTo>
                  <a:pt x="112" y="74"/>
                </a:lnTo>
                <a:lnTo>
                  <a:pt x="114" y="80"/>
                </a:lnTo>
                <a:lnTo>
                  <a:pt x="112" y="92"/>
                </a:lnTo>
                <a:lnTo>
                  <a:pt x="96" y="98"/>
                </a:lnTo>
                <a:lnTo>
                  <a:pt x="96" y="106"/>
                </a:lnTo>
                <a:lnTo>
                  <a:pt x="94" y="110"/>
                </a:lnTo>
                <a:lnTo>
                  <a:pt x="94" y="114"/>
                </a:lnTo>
                <a:lnTo>
                  <a:pt x="98" y="134"/>
                </a:lnTo>
                <a:lnTo>
                  <a:pt x="90" y="138"/>
                </a:lnTo>
                <a:lnTo>
                  <a:pt x="88" y="146"/>
                </a:lnTo>
                <a:lnTo>
                  <a:pt x="82" y="152"/>
                </a:lnTo>
                <a:lnTo>
                  <a:pt x="76" y="170"/>
                </a:lnTo>
                <a:lnTo>
                  <a:pt x="76" y="184"/>
                </a:lnTo>
                <a:lnTo>
                  <a:pt x="68" y="200"/>
                </a:lnTo>
                <a:lnTo>
                  <a:pt x="68" y="208"/>
                </a:lnTo>
                <a:lnTo>
                  <a:pt x="70" y="210"/>
                </a:lnTo>
                <a:lnTo>
                  <a:pt x="70" y="216"/>
                </a:lnTo>
                <a:lnTo>
                  <a:pt x="74" y="224"/>
                </a:lnTo>
                <a:lnTo>
                  <a:pt x="74" y="230"/>
                </a:lnTo>
                <a:lnTo>
                  <a:pt x="76" y="234"/>
                </a:lnTo>
                <a:lnTo>
                  <a:pt x="76" y="246"/>
                </a:lnTo>
                <a:lnTo>
                  <a:pt x="72" y="254"/>
                </a:lnTo>
                <a:lnTo>
                  <a:pt x="70" y="262"/>
                </a:lnTo>
                <a:lnTo>
                  <a:pt x="68" y="264"/>
                </a:lnTo>
                <a:lnTo>
                  <a:pt x="68" y="278"/>
                </a:lnTo>
                <a:lnTo>
                  <a:pt x="62" y="286"/>
                </a:lnTo>
                <a:lnTo>
                  <a:pt x="60" y="288"/>
                </a:lnTo>
                <a:lnTo>
                  <a:pt x="60" y="308"/>
                </a:lnTo>
                <a:lnTo>
                  <a:pt x="62" y="320"/>
                </a:lnTo>
                <a:lnTo>
                  <a:pt x="56" y="326"/>
                </a:lnTo>
                <a:lnTo>
                  <a:pt x="52" y="346"/>
                </a:lnTo>
                <a:lnTo>
                  <a:pt x="50" y="368"/>
                </a:lnTo>
                <a:lnTo>
                  <a:pt x="52" y="374"/>
                </a:lnTo>
                <a:lnTo>
                  <a:pt x="52" y="378"/>
                </a:lnTo>
                <a:lnTo>
                  <a:pt x="48" y="388"/>
                </a:lnTo>
                <a:lnTo>
                  <a:pt x="48" y="398"/>
                </a:lnTo>
                <a:lnTo>
                  <a:pt x="50" y="400"/>
                </a:lnTo>
                <a:lnTo>
                  <a:pt x="50" y="408"/>
                </a:lnTo>
                <a:lnTo>
                  <a:pt x="52" y="414"/>
                </a:lnTo>
                <a:lnTo>
                  <a:pt x="50" y="424"/>
                </a:lnTo>
                <a:lnTo>
                  <a:pt x="56" y="424"/>
                </a:lnTo>
                <a:lnTo>
                  <a:pt x="58" y="428"/>
                </a:lnTo>
                <a:lnTo>
                  <a:pt x="56" y="430"/>
                </a:lnTo>
                <a:lnTo>
                  <a:pt x="50" y="430"/>
                </a:lnTo>
                <a:lnTo>
                  <a:pt x="50" y="434"/>
                </a:lnTo>
                <a:lnTo>
                  <a:pt x="56" y="438"/>
                </a:lnTo>
                <a:lnTo>
                  <a:pt x="54" y="444"/>
                </a:lnTo>
                <a:lnTo>
                  <a:pt x="52" y="466"/>
                </a:lnTo>
                <a:lnTo>
                  <a:pt x="50" y="476"/>
                </a:lnTo>
                <a:lnTo>
                  <a:pt x="44" y="486"/>
                </a:lnTo>
                <a:lnTo>
                  <a:pt x="44" y="500"/>
                </a:lnTo>
                <a:lnTo>
                  <a:pt x="42" y="510"/>
                </a:lnTo>
                <a:lnTo>
                  <a:pt x="32" y="524"/>
                </a:lnTo>
                <a:lnTo>
                  <a:pt x="30" y="538"/>
                </a:lnTo>
                <a:lnTo>
                  <a:pt x="32" y="552"/>
                </a:lnTo>
                <a:lnTo>
                  <a:pt x="36" y="548"/>
                </a:lnTo>
                <a:lnTo>
                  <a:pt x="44" y="548"/>
                </a:lnTo>
                <a:lnTo>
                  <a:pt x="44" y="570"/>
                </a:lnTo>
                <a:lnTo>
                  <a:pt x="48" y="576"/>
                </a:lnTo>
                <a:lnTo>
                  <a:pt x="78" y="578"/>
                </a:lnTo>
                <a:lnTo>
                  <a:pt x="98" y="582"/>
                </a:lnTo>
                <a:lnTo>
                  <a:pt x="96" y="584"/>
                </a:lnTo>
                <a:lnTo>
                  <a:pt x="86" y="584"/>
                </a:lnTo>
                <a:lnTo>
                  <a:pt x="82" y="582"/>
                </a:lnTo>
                <a:lnTo>
                  <a:pt x="80" y="586"/>
                </a:lnTo>
                <a:lnTo>
                  <a:pt x="64" y="592"/>
                </a:lnTo>
                <a:lnTo>
                  <a:pt x="62" y="616"/>
                </a:lnTo>
                <a:lnTo>
                  <a:pt x="54" y="616"/>
                </a:lnTo>
                <a:lnTo>
                  <a:pt x="46" y="610"/>
                </a:lnTo>
                <a:lnTo>
                  <a:pt x="44" y="606"/>
                </a:lnTo>
                <a:lnTo>
                  <a:pt x="46" y="604"/>
                </a:lnTo>
                <a:lnTo>
                  <a:pt x="48" y="608"/>
                </a:lnTo>
                <a:lnTo>
                  <a:pt x="58" y="602"/>
                </a:lnTo>
                <a:lnTo>
                  <a:pt x="60" y="596"/>
                </a:lnTo>
                <a:lnTo>
                  <a:pt x="56" y="588"/>
                </a:lnTo>
                <a:lnTo>
                  <a:pt x="48" y="588"/>
                </a:lnTo>
                <a:lnTo>
                  <a:pt x="42" y="590"/>
                </a:lnTo>
                <a:lnTo>
                  <a:pt x="42" y="588"/>
                </a:lnTo>
                <a:lnTo>
                  <a:pt x="38" y="588"/>
                </a:lnTo>
                <a:lnTo>
                  <a:pt x="42" y="582"/>
                </a:lnTo>
                <a:lnTo>
                  <a:pt x="40" y="576"/>
                </a:lnTo>
                <a:lnTo>
                  <a:pt x="42" y="576"/>
                </a:lnTo>
                <a:lnTo>
                  <a:pt x="42" y="572"/>
                </a:lnTo>
                <a:lnTo>
                  <a:pt x="40" y="570"/>
                </a:lnTo>
                <a:lnTo>
                  <a:pt x="40" y="572"/>
                </a:lnTo>
                <a:lnTo>
                  <a:pt x="34" y="570"/>
                </a:lnTo>
                <a:lnTo>
                  <a:pt x="36" y="574"/>
                </a:lnTo>
                <a:lnTo>
                  <a:pt x="34" y="576"/>
                </a:lnTo>
                <a:lnTo>
                  <a:pt x="30" y="568"/>
                </a:lnTo>
                <a:lnTo>
                  <a:pt x="32" y="578"/>
                </a:lnTo>
                <a:lnTo>
                  <a:pt x="30" y="576"/>
                </a:lnTo>
                <a:lnTo>
                  <a:pt x="28" y="568"/>
                </a:lnTo>
                <a:lnTo>
                  <a:pt x="26" y="564"/>
                </a:lnTo>
                <a:lnTo>
                  <a:pt x="20" y="556"/>
                </a:lnTo>
                <a:lnTo>
                  <a:pt x="20" y="552"/>
                </a:lnTo>
                <a:lnTo>
                  <a:pt x="26" y="552"/>
                </a:lnTo>
                <a:lnTo>
                  <a:pt x="26" y="548"/>
                </a:lnTo>
                <a:lnTo>
                  <a:pt x="22" y="548"/>
                </a:lnTo>
                <a:lnTo>
                  <a:pt x="20" y="546"/>
                </a:lnTo>
                <a:lnTo>
                  <a:pt x="24" y="544"/>
                </a:lnTo>
                <a:lnTo>
                  <a:pt x="18" y="542"/>
                </a:lnTo>
                <a:lnTo>
                  <a:pt x="14" y="538"/>
                </a:lnTo>
                <a:lnTo>
                  <a:pt x="18" y="534"/>
                </a:lnTo>
                <a:lnTo>
                  <a:pt x="18" y="528"/>
                </a:lnTo>
                <a:lnTo>
                  <a:pt x="24" y="526"/>
                </a:lnTo>
                <a:lnTo>
                  <a:pt x="22" y="522"/>
                </a:lnTo>
                <a:lnTo>
                  <a:pt x="24" y="516"/>
                </a:lnTo>
                <a:lnTo>
                  <a:pt x="22" y="518"/>
                </a:lnTo>
                <a:lnTo>
                  <a:pt x="20" y="522"/>
                </a:lnTo>
                <a:lnTo>
                  <a:pt x="18" y="522"/>
                </a:lnTo>
                <a:lnTo>
                  <a:pt x="18" y="508"/>
                </a:lnTo>
                <a:lnTo>
                  <a:pt x="20" y="508"/>
                </a:lnTo>
                <a:lnTo>
                  <a:pt x="18" y="506"/>
                </a:lnTo>
                <a:lnTo>
                  <a:pt x="18" y="504"/>
                </a:lnTo>
                <a:lnTo>
                  <a:pt x="26" y="504"/>
                </a:lnTo>
                <a:lnTo>
                  <a:pt x="24" y="500"/>
                </a:lnTo>
                <a:lnTo>
                  <a:pt x="18" y="502"/>
                </a:lnTo>
                <a:lnTo>
                  <a:pt x="16" y="492"/>
                </a:lnTo>
                <a:lnTo>
                  <a:pt x="18" y="492"/>
                </a:lnTo>
                <a:lnTo>
                  <a:pt x="20" y="498"/>
                </a:lnTo>
                <a:lnTo>
                  <a:pt x="20" y="494"/>
                </a:lnTo>
                <a:lnTo>
                  <a:pt x="28" y="496"/>
                </a:lnTo>
                <a:lnTo>
                  <a:pt x="26" y="488"/>
                </a:lnTo>
                <a:lnTo>
                  <a:pt x="24" y="488"/>
                </a:lnTo>
                <a:lnTo>
                  <a:pt x="20" y="488"/>
                </a:lnTo>
                <a:lnTo>
                  <a:pt x="20" y="486"/>
                </a:lnTo>
                <a:lnTo>
                  <a:pt x="22" y="484"/>
                </a:lnTo>
                <a:lnTo>
                  <a:pt x="16" y="482"/>
                </a:lnTo>
                <a:lnTo>
                  <a:pt x="22" y="478"/>
                </a:lnTo>
                <a:lnTo>
                  <a:pt x="20" y="476"/>
                </a:lnTo>
                <a:lnTo>
                  <a:pt x="22" y="474"/>
                </a:lnTo>
                <a:lnTo>
                  <a:pt x="18" y="468"/>
                </a:lnTo>
                <a:lnTo>
                  <a:pt x="16" y="468"/>
                </a:lnTo>
                <a:lnTo>
                  <a:pt x="12" y="470"/>
                </a:lnTo>
                <a:lnTo>
                  <a:pt x="6" y="466"/>
                </a:lnTo>
                <a:lnTo>
                  <a:pt x="2" y="468"/>
                </a:lnTo>
                <a:lnTo>
                  <a:pt x="4" y="470"/>
                </a:lnTo>
                <a:lnTo>
                  <a:pt x="4" y="472"/>
                </a:lnTo>
                <a:lnTo>
                  <a:pt x="2" y="472"/>
                </a:lnTo>
                <a:lnTo>
                  <a:pt x="0" y="470"/>
                </a:lnTo>
                <a:lnTo>
                  <a:pt x="2" y="464"/>
                </a:lnTo>
                <a:lnTo>
                  <a:pt x="12" y="458"/>
                </a:lnTo>
                <a:lnTo>
                  <a:pt x="12" y="456"/>
                </a:lnTo>
                <a:lnTo>
                  <a:pt x="8" y="456"/>
                </a:lnTo>
                <a:lnTo>
                  <a:pt x="8" y="452"/>
                </a:lnTo>
                <a:lnTo>
                  <a:pt x="18" y="452"/>
                </a:lnTo>
                <a:lnTo>
                  <a:pt x="22" y="456"/>
                </a:lnTo>
                <a:lnTo>
                  <a:pt x="20" y="460"/>
                </a:lnTo>
                <a:lnTo>
                  <a:pt x="22" y="462"/>
                </a:lnTo>
                <a:lnTo>
                  <a:pt x="24" y="458"/>
                </a:lnTo>
                <a:lnTo>
                  <a:pt x="24" y="464"/>
                </a:lnTo>
                <a:lnTo>
                  <a:pt x="30" y="458"/>
                </a:lnTo>
                <a:lnTo>
                  <a:pt x="28" y="458"/>
                </a:lnTo>
                <a:lnTo>
                  <a:pt x="28" y="452"/>
                </a:lnTo>
                <a:lnTo>
                  <a:pt x="32" y="450"/>
                </a:lnTo>
                <a:lnTo>
                  <a:pt x="30" y="448"/>
                </a:lnTo>
                <a:lnTo>
                  <a:pt x="32" y="446"/>
                </a:lnTo>
                <a:lnTo>
                  <a:pt x="28" y="446"/>
                </a:lnTo>
                <a:lnTo>
                  <a:pt x="28" y="444"/>
                </a:lnTo>
                <a:lnTo>
                  <a:pt x="32" y="442"/>
                </a:lnTo>
                <a:lnTo>
                  <a:pt x="34" y="442"/>
                </a:lnTo>
                <a:lnTo>
                  <a:pt x="36" y="444"/>
                </a:lnTo>
                <a:lnTo>
                  <a:pt x="38" y="444"/>
                </a:lnTo>
                <a:lnTo>
                  <a:pt x="38" y="442"/>
                </a:lnTo>
                <a:lnTo>
                  <a:pt x="30" y="440"/>
                </a:lnTo>
                <a:lnTo>
                  <a:pt x="30" y="436"/>
                </a:lnTo>
                <a:lnTo>
                  <a:pt x="36" y="434"/>
                </a:lnTo>
                <a:lnTo>
                  <a:pt x="40" y="430"/>
                </a:lnTo>
                <a:lnTo>
                  <a:pt x="38" y="424"/>
                </a:lnTo>
                <a:lnTo>
                  <a:pt x="32" y="418"/>
                </a:lnTo>
                <a:lnTo>
                  <a:pt x="36" y="412"/>
                </a:lnTo>
                <a:lnTo>
                  <a:pt x="36" y="406"/>
                </a:lnTo>
                <a:lnTo>
                  <a:pt x="38" y="398"/>
                </a:lnTo>
                <a:lnTo>
                  <a:pt x="38" y="392"/>
                </a:lnTo>
                <a:lnTo>
                  <a:pt x="40" y="390"/>
                </a:lnTo>
                <a:lnTo>
                  <a:pt x="42" y="390"/>
                </a:lnTo>
                <a:lnTo>
                  <a:pt x="38" y="386"/>
                </a:lnTo>
                <a:lnTo>
                  <a:pt x="40" y="384"/>
                </a:lnTo>
                <a:lnTo>
                  <a:pt x="42" y="384"/>
                </a:lnTo>
                <a:lnTo>
                  <a:pt x="44" y="388"/>
                </a:lnTo>
                <a:lnTo>
                  <a:pt x="42" y="380"/>
                </a:lnTo>
                <a:lnTo>
                  <a:pt x="38" y="380"/>
                </a:lnTo>
                <a:lnTo>
                  <a:pt x="40" y="376"/>
                </a:lnTo>
                <a:lnTo>
                  <a:pt x="44" y="374"/>
                </a:lnTo>
                <a:lnTo>
                  <a:pt x="40" y="374"/>
                </a:lnTo>
                <a:lnTo>
                  <a:pt x="36" y="372"/>
                </a:lnTo>
                <a:lnTo>
                  <a:pt x="32" y="374"/>
                </a:lnTo>
                <a:lnTo>
                  <a:pt x="30" y="376"/>
                </a:lnTo>
                <a:lnTo>
                  <a:pt x="26" y="374"/>
                </a:lnTo>
                <a:lnTo>
                  <a:pt x="24" y="370"/>
                </a:lnTo>
                <a:lnTo>
                  <a:pt x="26" y="342"/>
                </a:lnTo>
                <a:lnTo>
                  <a:pt x="28" y="342"/>
                </a:lnTo>
                <a:lnTo>
                  <a:pt x="30" y="336"/>
                </a:lnTo>
                <a:lnTo>
                  <a:pt x="30" y="328"/>
                </a:lnTo>
                <a:lnTo>
                  <a:pt x="28" y="320"/>
                </a:lnTo>
                <a:lnTo>
                  <a:pt x="28" y="312"/>
                </a:lnTo>
                <a:lnTo>
                  <a:pt x="26" y="306"/>
                </a:lnTo>
                <a:lnTo>
                  <a:pt x="26" y="298"/>
                </a:lnTo>
                <a:lnTo>
                  <a:pt x="28" y="296"/>
                </a:lnTo>
                <a:lnTo>
                  <a:pt x="32" y="296"/>
                </a:lnTo>
                <a:lnTo>
                  <a:pt x="32" y="288"/>
                </a:lnTo>
                <a:lnTo>
                  <a:pt x="36" y="288"/>
                </a:lnTo>
                <a:lnTo>
                  <a:pt x="42" y="268"/>
                </a:lnTo>
                <a:lnTo>
                  <a:pt x="46" y="262"/>
                </a:lnTo>
                <a:lnTo>
                  <a:pt x="50" y="242"/>
                </a:lnTo>
                <a:lnTo>
                  <a:pt x="52" y="240"/>
                </a:lnTo>
                <a:lnTo>
                  <a:pt x="52" y="230"/>
                </a:lnTo>
                <a:lnTo>
                  <a:pt x="54" y="226"/>
                </a:lnTo>
                <a:lnTo>
                  <a:pt x="54" y="220"/>
                </a:lnTo>
                <a:lnTo>
                  <a:pt x="52" y="192"/>
                </a:lnTo>
                <a:lnTo>
                  <a:pt x="52" y="186"/>
                </a:lnTo>
                <a:lnTo>
                  <a:pt x="56" y="184"/>
                </a:lnTo>
                <a:lnTo>
                  <a:pt x="56" y="180"/>
                </a:lnTo>
                <a:lnTo>
                  <a:pt x="54" y="168"/>
                </a:lnTo>
                <a:lnTo>
                  <a:pt x="54" y="164"/>
                </a:lnTo>
                <a:lnTo>
                  <a:pt x="58" y="162"/>
                </a:lnTo>
                <a:lnTo>
                  <a:pt x="60" y="146"/>
                </a:lnTo>
                <a:lnTo>
                  <a:pt x="62" y="144"/>
                </a:lnTo>
                <a:lnTo>
                  <a:pt x="62" y="138"/>
                </a:lnTo>
                <a:lnTo>
                  <a:pt x="64" y="134"/>
                </a:lnTo>
                <a:lnTo>
                  <a:pt x="64" y="118"/>
                </a:lnTo>
                <a:lnTo>
                  <a:pt x="68" y="110"/>
                </a:lnTo>
                <a:lnTo>
                  <a:pt x="68" y="84"/>
                </a:lnTo>
                <a:lnTo>
                  <a:pt x="68" y="82"/>
                </a:lnTo>
                <a:lnTo>
                  <a:pt x="70" y="74"/>
                </a:lnTo>
                <a:lnTo>
                  <a:pt x="74" y="56"/>
                </a:lnTo>
                <a:lnTo>
                  <a:pt x="72" y="46"/>
                </a:lnTo>
                <a:lnTo>
                  <a:pt x="72" y="34"/>
                </a:lnTo>
                <a:lnTo>
                  <a:pt x="68" y="8"/>
                </a:lnTo>
                <a:lnTo>
                  <a:pt x="70" y="6"/>
                </a:lnTo>
                <a:lnTo>
                  <a:pt x="76" y="6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104"/>
          <p:cNvSpPr/>
          <p:nvPr/>
        </p:nvSpPr>
        <p:spPr>
          <a:xfrm>
            <a:off x="3336423" y="4694826"/>
            <a:ext cx="40622" cy="63098"/>
          </a:xfrm>
          <a:custGeom>
            <a:rect b="b" l="l" r="r" t="t"/>
            <a:pathLst>
              <a:path extrusionOk="0" h="58" w="36">
                <a:moveTo>
                  <a:pt x="36" y="54"/>
                </a:moveTo>
                <a:lnTo>
                  <a:pt x="30" y="58"/>
                </a:lnTo>
                <a:lnTo>
                  <a:pt x="24" y="54"/>
                </a:lnTo>
                <a:lnTo>
                  <a:pt x="6" y="54"/>
                </a:lnTo>
                <a:lnTo>
                  <a:pt x="4" y="52"/>
                </a:lnTo>
                <a:lnTo>
                  <a:pt x="6" y="50"/>
                </a:lnTo>
                <a:lnTo>
                  <a:pt x="0" y="50"/>
                </a:lnTo>
                <a:lnTo>
                  <a:pt x="0" y="46"/>
                </a:lnTo>
                <a:lnTo>
                  <a:pt x="8" y="42"/>
                </a:lnTo>
                <a:lnTo>
                  <a:pt x="4" y="36"/>
                </a:lnTo>
                <a:lnTo>
                  <a:pt x="14" y="44"/>
                </a:lnTo>
                <a:lnTo>
                  <a:pt x="18" y="44"/>
                </a:lnTo>
                <a:lnTo>
                  <a:pt x="14" y="42"/>
                </a:lnTo>
                <a:lnTo>
                  <a:pt x="16" y="40"/>
                </a:lnTo>
                <a:lnTo>
                  <a:pt x="18" y="44"/>
                </a:lnTo>
                <a:lnTo>
                  <a:pt x="20" y="40"/>
                </a:lnTo>
                <a:lnTo>
                  <a:pt x="24" y="44"/>
                </a:lnTo>
                <a:lnTo>
                  <a:pt x="26" y="42"/>
                </a:lnTo>
                <a:lnTo>
                  <a:pt x="18" y="38"/>
                </a:lnTo>
                <a:lnTo>
                  <a:pt x="16" y="30"/>
                </a:lnTo>
                <a:lnTo>
                  <a:pt x="26" y="24"/>
                </a:lnTo>
                <a:lnTo>
                  <a:pt x="26" y="22"/>
                </a:lnTo>
                <a:lnTo>
                  <a:pt x="24" y="20"/>
                </a:lnTo>
                <a:lnTo>
                  <a:pt x="16" y="22"/>
                </a:lnTo>
                <a:lnTo>
                  <a:pt x="12" y="20"/>
                </a:lnTo>
                <a:lnTo>
                  <a:pt x="12" y="12"/>
                </a:lnTo>
                <a:lnTo>
                  <a:pt x="16" y="12"/>
                </a:lnTo>
                <a:lnTo>
                  <a:pt x="16" y="10"/>
                </a:lnTo>
                <a:lnTo>
                  <a:pt x="14" y="8"/>
                </a:lnTo>
                <a:lnTo>
                  <a:pt x="12" y="6"/>
                </a:lnTo>
                <a:lnTo>
                  <a:pt x="20" y="6"/>
                </a:lnTo>
                <a:lnTo>
                  <a:pt x="22" y="2"/>
                </a:lnTo>
                <a:lnTo>
                  <a:pt x="26" y="0"/>
                </a:lnTo>
                <a:lnTo>
                  <a:pt x="28" y="4"/>
                </a:lnTo>
                <a:lnTo>
                  <a:pt x="34" y="2"/>
                </a:lnTo>
                <a:lnTo>
                  <a:pt x="36" y="4"/>
                </a:lnTo>
                <a:lnTo>
                  <a:pt x="36" y="54"/>
                </a:lnTo>
                <a:lnTo>
                  <a:pt x="36" y="5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104"/>
          <p:cNvSpPr/>
          <p:nvPr/>
        </p:nvSpPr>
        <p:spPr>
          <a:xfrm>
            <a:off x="4814600" y="2991181"/>
            <a:ext cx="51905" cy="63098"/>
          </a:xfrm>
          <a:custGeom>
            <a:rect b="b" l="l" r="r" t="t"/>
            <a:pathLst>
              <a:path extrusionOk="0" h="58" w="46">
                <a:moveTo>
                  <a:pt x="22" y="50"/>
                </a:moveTo>
                <a:lnTo>
                  <a:pt x="22" y="58"/>
                </a:lnTo>
                <a:lnTo>
                  <a:pt x="26" y="58"/>
                </a:lnTo>
                <a:lnTo>
                  <a:pt x="26" y="54"/>
                </a:lnTo>
                <a:lnTo>
                  <a:pt x="32" y="48"/>
                </a:lnTo>
                <a:lnTo>
                  <a:pt x="32" y="40"/>
                </a:lnTo>
                <a:lnTo>
                  <a:pt x="44" y="40"/>
                </a:lnTo>
                <a:lnTo>
                  <a:pt x="46" y="32"/>
                </a:lnTo>
                <a:lnTo>
                  <a:pt x="40" y="30"/>
                </a:lnTo>
                <a:lnTo>
                  <a:pt x="38" y="22"/>
                </a:lnTo>
                <a:lnTo>
                  <a:pt x="34" y="18"/>
                </a:lnTo>
                <a:lnTo>
                  <a:pt x="34" y="10"/>
                </a:lnTo>
                <a:lnTo>
                  <a:pt x="34" y="8"/>
                </a:lnTo>
                <a:lnTo>
                  <a:pt x="22" y="6"/>
                </a:lnTo>
                <a:lnTo>
                  <a:pt x="12" y="0"/>
                </a:lnTo>
                <a:lnTo>
                  <a:pt x="4" y="2"/>
                </a:lnTo>
                <a:lnTo>
                  <a:pt x="0" y="6"/>
                </a:lnTo>
                <a:lnTo>
                  <a:pt x="2" y="6"/>
                </a:lnTo>
                <a:lnTo>
                  <a:pt x="10" y="14"/>
                </a:lnTo>
                <a:lnTo>
                  <a:pt x="12" y="18"/>
                </a:lnTo>
                <a:lnTo>
                  <a:pt x="20" y="34"/>
                </a:lnTo>
                <a:lnTo>
                  <a:pt x="22" y="50"/>
                </a:lnTo>
                <a:lnTo>
                  <a:pt x="22" y="5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104"/>
          <p:cNvSpPr/>
          <p:nvPr/>
        </p:nvSpPr>
        <p:spPr>
          <a:xfrm>
            <a:off x="4719816" y="2997708"/>
            <a:ext cx="142176" cy="95735"/>
          </a:xfrm>
          <a:custGeom>
            <a:rect b="b" l="l" r="r" t="t"/>
            <a:pathLst>
              <a:path extrusionOk="0" h="88" w="126">
                <a:moveTo>
                  <a:pt x="104" y="28"/>
                </a:moveTo>
                <a:lnTo>
                  <a:pt x="96" y="12"/>
                </a:lnTo>
                <a:lnTo>
                  <a:pt x="94" y="8"/>
                </a:lnTo>
                <a:lnTo>
                  <a:pt x="86" y="0"/>
                </a:lnTo>
                <a:lnTo>
                  <a:pt x="84" y="0"/>
                </a:lnTo>
                <a:lnTo>
                  <a:pt x="62" y="8"/>
                </a:lnTo>
                <a:lnTo>
                  <a:pt x="58" y="4"/>
                </a:lnTo>
                <a:lnTo>
                  <a:pt x="34" y="6"/>
                </a:lnTo>
                <a:lnTo>
                  <a:pt x="24" y="14"/>
                </a:lnTo>
                <a:lnTo>
                  <a:pt x="20" y="20"/>
                </a:lnTo>
                <a:lnTo>
                  <a:pt x="12" y="38"/>
                </a:lnTo>
                <a:lnTo>
                  <a:pt x="0" y="42"/>
                </a:lnTo>
                <a:lnTo>
                  <a:pt x="6" y="46"/>
                </a:lnTo>
                <a:lnTo>
                  <a:pt x="10" y="58"/>
                </a:lnTo>
                <a:lnTo>
                  <a:pt x="16" y="60"/>
                </a:lnTo>
                <a:lnTo>
                  <a:pt x="16" y="66"/>
                </a:lnTo>
                <a:lnTo>
                  <a:pt x="26" y="70"/>
                </a:lnTo>
                <a:lnTo>
                  <a:pt x="30" y="68"/>
                </a:lnTo>
                <a:lnTo>
                  <a:pt x="32" y="72"/>
                </a:lnTo>
                <a:lnTo>
                  <a:pt x="28" y="74"/>
                </a:lnTo>
                <a:lnTo>
                  <a:pt x="30" y="78"/>
                </a:lnTo>
                <a:lnTo>
                  <a:pt x="34" y="78"/>
                </a:lnTo>
                <a:lnTo>
                  <a:pt x="36" y="80"/>
                </a:lnTo>
                <a:lnTo>
                  <a:pt x="34" y="84"/>
                </a:lnTo>
                <a:lnTo>
                  <a:pt x="38" y="86"/>
                </a:lnTo>
                <a:lnTo>
                  <a:pt x="70" y="88"/>
                </a:lnTo>
                <a:lnTo>
                  <a:pt x="90" y="80"/>
                </a:lnTo>
                <a:lnTo>
                  <a:pt x="94" y="80"/>
                </a:lnTo>
                <a:lnTo>
                  <a:pt x="104" y="82"/>
                </a:lnTo>
                <a:lnTo>
                  <a:pt x="108" y="86"/>
                </a:lnTo>
                <a:lnTo>
                  <a:pt x="112" y="86"/>
                </a:lnTo>
                <a:lnTo>
                  <a:pt x="112" y="76"/>
                </a:lnTo>
                <a:lnTo>
                  <a:pt x="116" y="64"/>
                </a:lnTo>
                <a:lnTo>
                  <a:pt x="118" y="64"/>
                </a:lnTo>
                <a:lnTo>
                  <a:pt x="118" y="66"/>
                </a:lnTo>
                <a:lnTo>
                  <a:pt x="114" y="72"/>
                </a:lnTo>
                <a:lnTo>
                  <a:pt x="116" y="74"/>
                </a:lnTo>
                <a:lnTo>
                  <a:pt x="124" y="66"/>
                </a:lnTo>
                <a:lnTo>
                  <a:pt x="126" y="66"/>
                </a:lnTo>
                <a:lnTo>
                  <a:pt x="126" y="62"/>
                </a:lnTo>
                <a:lnTo>
                  <a:pt x="126" y="56"/>
                </a:lnTo>
                <a:lnTo>
                  <a:pt x="122" y="54"/>
                </a:lnTo>
                <a:lnTo>
                  <a:pt x="112" y="58"/>
                </a:lnTo>
                <a:lnTo>
                  <a:pt x="108" y="54"/>
                </a:lnTo>
                <a:lnTo>
                  <a:pt x="106" y="54"/>
                </a:lnTo>
                <a:lnTo>
                  <a:pt x="106" y="52"/>
                </a:lnTo>
                <a:lnTo>
                  <a:pt x="106" y="44"/>
                </a:lnTo>
                <a:lnTo>
                  <a:pt x="104" y="28"/>
                </a:lnTo>
                <a:lnTo>
                  <a:pt x="104" y="2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104"/>
          <p:cNvSpPr/>
          <p:nvPr/>
        </p:nvSpPr>
        <p:spPr>
          <a:xfrm>
            <a:off x="4293289" y="2832347"/>
            <a:ext cx="38366" cy="32637"/>
          </a:xfrm>
          <a:custGeom>
            <a:rect b="b" l="l" r="r" t="t"/>
            <a:pathLst>
              <a:path extrusionOk="0" h="30" w="34">
                <a:moveTo>
                  <a:pt x="26" y="30"/>
                </a:moveTo>
                <a:lnTo>
                  <a:pt x="28" y="28"/>
                </a:lnTo>
                <a:lnTo>
                  <a:pt x="30" y="26"/>
                </a:lnTo>
                <a:lnTo>
                  <a:pt x="32" y="24"/>
                </a:lnTo>
                <a:lnTo>
                  <a:pt x="34" y="24"/>
                </a:lnTo>
                <a:lnTo>
                  <a:pt x="32" y="18"/>
                </a:lnTo>
                <a:lnTo>
                  <a:pt x="34" y="22"/>
                </a:lnTo>
                <a:lnTo>
                  <a:pt x="34" y="18"/>
                </a:lnTo>
                <a:lnTo>
                  <a:pt x="32" y="16"/>
                </a:lnTo>
                <a:lnTo>
                  <a:pt x="28" y="16"/>
                </a:lnTo>
                <a:lnTo>
                  <a:pt x="30" y="14"/>
                </a:lnTo>
                <a:lnTo>
                  <a:pt x="30" y="8"/>
                </a:lnTo>
                <a:lnTo>
                  <a:pt x="26" y="4"/>
                </a:lnTo>
                <a:lnTo>
                  <a:pt x="22" y="2"/>
                </a:lnTo>
                <a:lnTo>
                  <a:pt x="12" y="6"/>
                </a:lnTo>
                <a:lnTo>
                  <a:pt x="12" y="4"/>
                </a:lnTo>
                <a:lnTo>
                  <a:pt x="14" y="2"/>
                </a:lnTo>
                <a:lnTo>
                  <a:pt x="12" y="0"/>
                </a:lnTo>
                <a:lnTo>
                  <a:pt x="10" y="0"/>
                </a:lnTo>
                <a:lnTo>
                  <a:pt x="8" y="2"/>
                </a:lnTo>
                <a:lnTo>
                  <a:pt x="8" y="8"/>
                </a:lnTo>
                <a:lnTo>
                  <a:pt x="8" y="8"/>
                </a:lnTo>
                <a:lnTo>
                  <a:pt x="6" y="14"/>
                </a:lnTo>
                <a:lnTo>
                  <a:pt x="2" y="14"/>
                </a:lnTo>
                <a:lnTo>
                  <a:pt x="2" y="16"/>
                </a:lnTo>
                <a:lnTo>
                  <a:pt x="0" y="18"/>
                </a:lnTo>
                <a:lnTo>
                  <a:pt x="4" y="22"/>
                </a:lnTo>
                <a:lnTo>
                  <a:pt x="6" y="26"/>
                </a:lnTo>
                <a:lnTo>
                  <a:pt x="8" y="28"/>
                </a:lnTo>
                <a:lnTo>
                  <a:pt x="12" y="22"/>
                </a:lnTo>
                <a:lnTo>
                  <a:pt x="20" y="20"/>
                </a:lnTo>
                <a:lnTo>
                  <a:pt x="24" y="24"/>
                </a:lnTo>
                <a:lnTo>
                  <a:pt x="26" y="30"/>
                </a:lnTo>
                <a:lnTo>
                  <a:pt x="26" y="3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104"/>
          <p:cNvSpPr/>
          <p:nvPr/>
        </p:nvSpPr>
        <p:spPr>
          <a:xfrm>
            <a:off x="4552817" y="3289264"/>
            <a:ext cx="239216" cy="221930"/>
          </a:xfrm>
          <a:custGeom>
            <a:rect b="b" l="l" r="r" t="t"/>
            <a:pathLst>
              <a:path extrusionOk="0" h="204" w="212">
                <a:moveTo>
                  <a:pt x="198" y="204"/>
                </a:moveTo>
                <a:lnTo>
                  <a:pt x="186" y="196"/>
                </a:lnTo>
                <a:lnTo>
                  <a:pt x="172" y="190"/>
                </a:lnTo>
                <a:lnTo>
                  <a:pt x="158" y="182"/>
                </a:lnTo>
                <a:lnTo>
                  <a:pt x="146" y="176"/>
                </a:lnTo>
                <a:lnTo>
                  <a:pt x="132" y="168"/>
                </a:lnTo>
                <a:lnTo>
                  <a:pt x="118" y="162"/>
                </a:lnTo>
                <a:lnTo>
                  <a:pt x="106" y="154"/>
                </a:lnTo>
                <a:lnTo>
                  <a:pt x="92" y="148"/>
                </a:lnTo>
                <a:lnTo>
                  <a:pt x="78" y="152"/>
                </a:lnTo>
                <a:lnTo>
                  <a:pt x="74" y="154"/>
                </a:lnTo>
                <a:lnTo>
                  <a:pt x="72" y="150"/>
                </a:lnTo>
                <a:lnTo>
                  <a:pt x="64" y="146"/>
                </a:lnTo>
                <a:lnTo>
                  <a:pt x="34" y="146"/>
                </a:lnTo>
                <a:lnTo>
                  <a:pt x="28" y="134"/>
                </a:lnTo>
                <a:lnTo>
                  <a:pt x="20" y="130"/>
                </a:lnTo>
                <a:lnTo>
                  <a:pt x="14" y="130"/>
                </a:lnTo>
                <a:lnTo>
                  <a:pt x="10" y="126"/>
                </a:lnTo>
                <a:lnTo>
                  <a:pt x="8" y="118"/>
                </a:lnTo>
                <a:lnTo>
                  <a:pt x="0" y="106"/>
                </a:lnTo>
                <a:lnTo>
                  <a:pt x="2" y="104"/>
                </a:lnTo>
                <a:lnTo>
                  <a:pt x="6" y="102"/>
                </a:lnTo>
                <a:lnTo>
                  <a:pt x="8" y="82"/>
                </a:lnTo>
                <a:lnTo>
                  <a:pt x="4" y="60"/>
                </a:lnTo>
                <a:lnTo>
                  <a:pt x="0" y="50"/>
                </a:lnTo>
                <a:lnTo>
                  <a:pt x="0" y="46"/>
                </a:lnTo>
                <a:lnTo>
                  <a:pt x="2" y="44"/>
                </a:lnTo>
                <a:lnTo>
                  <a:pt x="8" y="42"/>
                </a:lnTo>
                <a:lnTo>
                  <a:pt x="12" y="38"/>
                </a:lnTo>
                <a:lnTo>
                  <a:pt x="10" y="28"/>
                </a:lnTo>
                <a:lnTo>
                  <a:pt x="12" y="24"/>
                </a:lnTo>
                <a:lnTo>
                  <a:pt x="28" y="12"/>
                </a:lnTo>
                <a:lnTo>
                  <a:pt x="28" y="10"/>
                </a:lnTo>
                <a:lnTo>
                  <a:pt x="28" y="0"/>
                </a:lnTo>
                <a:lnTo>
                  <a:pt x="40" y="6"/>
                </a:lnTo>
                <a:lnTo>
                  <a:pt x="50" y="4"/>
                </a:lnTo>
                <a:lnTo>
                  <a:pt x="60" y="6"/>
                </a:lnTo>
                <a:lnTo>
                  <a:pt x="78" y="12"/>
                </a:lnTo>
                <a:lnTo>
                  <a:pt x="80" y="14"/>
                </a:lnTo>
                <a:lnTo>
                  <a:pt x="80" y="20"/>
                </a:lnTo>
                <a:lnTo>
                  <a:pt x="86" y="28"/>
                </a:lnTo>
                <a:lnTo>
                  <a:pt x="90" y="30"/>
                </a:lnTo>
                <a:lnTo>
                  <a:pt x="112" y="34"/>
                </a:lnTo>
                <a:lnTo>
                  <a:pt x="120" y="38"/>
                </a:lnTo>
                <a:lnTo>
                  <a:pt x="124" y="44"/>
                </a:lnTo>
                <a:lnTo>
                  <a:pt x="128" y="44"/>
                </a:lnTo>
                <a:lnTo>
                  <a:pt x="136" y="42"/>
                </a:lnTo>
                <a:lnTo>
                  <a:pt x="142" y="38"/>
                </a:lnTo>
                <a:lnTo>
                  <a:pt x="144" y="32"/>
                </a:lnTo>
                <a:lnTo>
                  <a:pt x="142" y="24"/>
                </a:lnTo>
                <a:lnTo>
                  <a:pt x="142" y="16"/>
                </a:lnTo>
                <a:lnTo>
                  <a:pt x="156" y="6"/>
                </a:lnTo>
                <a:lnTo>
                  <a:pt x="170" y="4"/>
                </a:lnTo>
                <a:lnTo>
                  <a:pt x="182" y="8"/>
                </a:lnTo>
                <a:lnTo>
                  <a:pt x="184" y="8"/>
                </a:lnTo>
                <a:lnTo>
                  <a:pt x="184" y="12"/>
                </a:lnTo>
                <a:lnTo>
                  <a:pt x="186" y="14"/>
                </a:lnTo>
                <a:lnTo>
                  <a:pt x="194" y="16"/>
                </a:lnTo>
                <a:lnTo>
                  <a:pt x="208" y="18"/>
                </a:lnTo>
                <a:lnTo>
                  <a:pt x="212" y="24"/>
                </a:lnTo>
                <a:lnTo>
                  <a:pt x="210" y="24"/>
                </a:lnTo>
                <a:lnTo>
                  <a:pt x="208" y="28"/>
                </a:lnTo>
                <a:lnTo>
                  <a:pt x="210" y="44"/>
                </a:lnTo>
                <a:lnTo>
                  <a:pt x="206" y="48"/>
                </a:lnTo>
                <a:lnTo>
                  <a:pt x="206" y="52"/>
                </a:lnTo>
                <a:lnTo>
                  <a:pt x="208" y="56"/>
                </a:lnTo>
                <a:lnTo>
                  <a:pt x="208" y="60"/>
                </a:lnTo>
                <a:lnTo>
                  <a:pt x="212" y="64"/>
                </a:lnTo>
                <a:lnTo>
                  <a:pt x="212" y="76"/>
                </a:lnTo>
                <a:lnTo>
                  <a:pt x="212" y="90"/>
                </a:lnTo>
                <a:lnTo>
                  <a:pt x="212" y="104"/>
                </a:lnTo>
                <a:lnTo>
                  <a:pt x="212" y="116"/>
                </a:lnTo>
                <a:lnTo>
                  <a:pt x="212" y="130"/>
                </a:lnTo>
                <a:lnTo>
                  <a:pt x="212" y="142"/>
                </a:lnTo>
                <a:lnTo>
                  <a:pt x="212" y="156"/>
                </a:lnTo>
                <a:lnTo>
                  <a:pt x="212" y="168"/>
                </a:lnTo>
                <a:lnTo>
                  <a:pt x="212" y="180"/>
                </a:lnTo>
                <a:lnTo>
                  <a:pt x="212" y="196"/>
                </a:lnTo>
                <a:lnTo>
                  <a:pt x="198" y="196"/>
                </a:lnTo>
                <a:lnTo>
                  <a:pt x="198" y="204"/>
                </a:lnTo>
                <a:lnTo>
                  <a:pt x="198" y="20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104"/>
          <p:cNvSpPr/>
          <p:nvPr/>
        </p:nvSpPr>
        <p:spPr>
          <a:xfrm>
            <a:off x="4616006" y="3450272"/>
            <a:ext cx="160230" cy="239337"/>
          </a:xfrm>
          <a:custGeom>
            <a:rect b="b" l="l" r="r" t="t"/>
            <a:pathLst>
              <a:path extrusionOk="0" h="220" w="142">
                <a:moveTo>
                  <a:pt x="142" y="56"/>
                </a:moveTo>
                <a:lnTo>
                  <a:pt x="142" y="68"/>
                </a:lnTo>
                <a:lnTo>
                  <a:pt x="142" y="82"/>
                </a:lnTo>
                <a:lnTo>
                  <a:pt x="142" y="94"/>
                </a:lnTo>
                <a:lnTo>
                  <a:pt x="142" y="108"/>
                </a:lnTo>
                <a:lnTo>
                  <a:pt x="128" y="108"/>
                </a:lnTo>
                <a:lnTo>
                  <a:pt x="126" y="116"/>
                </a:lnTo>
                <a:lnTo>
                  <a:pt x="120" y="124"/>
                </a:lnTo>
                <a:lnTo>
                  <a:pt x="120" y="130"/>
                </a:lnTo>
                <a:lnTo>
                  <a:pt x="116" y="134"/>
                </a:lnTo>
                <a:lnTo>
                  <a:pt x="116" y="140"/>
                </a:lnTo>
                <a:lnTo>
                  <a:pt x="114" y="146"/>
                </a:lnTo>
                <a:lnTo>
                  <a:pt x="114" y="150"/>
                </a:lnTo>
                <a:lnTo>
                  <a:pt x="120" y="148"/>
                </a:lnTo>
                <a:lnTo>
                  <a:pt x="120" y="156"/>
                </a:lnTo>
                <a:lnTo>
                  <a:pt x="128" y="168"/>
                </a:lnTo>
                <a:lnTo>
                  <a:pt x="128" y="170"/>
                </a:lnTo>
                <a:lnTo>
                  <a:pt x="126" y="172"/>
                </a:lnTo>
                <a:lnTo>
                  <a:pt x="114" y="174"/>
                </a:lnTo>
                <a:lnTo>
                  <a:pt x="112" y="178"/>
                </a:lnTo>
                <a:lnTo>
                  <a:pt x="112" y="182"/>
                </a:lnTo>
                <a:lnTo>
                  <a:pt x="102" y="190"/>
                </a:lnTo>
                <a:lnTo>
                  <a:pt x="102" y="194"/>
                </a:lnTo>
                <a:lnTo>
                  <a:pt x="96" y="194"/>
                </a:lnTo>
                <a:lnTo>
                  <a:pt x="94" y="198"/>
                </a:lnTo>
                <a:lnTo>
                  <a:pt x="76" y="200"/>
                </a:lnTo>
                <a:lnTo>
                  <a:pt x="74" y="202"/>
                </a:lnTo>
                <a:lnTo>
                  <a:pt x="76" y="206"/>
                </a:lnTo>
                <a:lnTo>
                  <a:pt x="70" y="212"/>
                </a:lnTo>
                <a:lnTo>
                  <a:pt x="60" y="214"/>
                </a:lnTo>
                <a:lnTo>
                  <a:pt x="46" y="220"/>
                </a:lnTo>
                <a:lnTo>
                  <a:pt x="42" y="216"/>
                </a:lnTo>
                <a:lnTo>
                  <a:pt x="40" y="218"/>
                </a:lnTo>
                <a:lnTo>
                  <a:pt x="34" y="220"/>
                </a:lnTo>
                <a:lnTo>
                  <a:pt x="26" y="220"/>
                </a:lnTo>
                <a:lnTo>
                  <a:pt x="22" y="204"/>
                </a:lnTo>
                <a:lnTo>
                  <a:pt x="18" y="202"/>
                </a:lnTo>
                <a:lnTo>
                  <a:pt x="12" y="198"/>
                </a:lnTo>
                <a:lnTo>
                  <a:pt x="8" y="192"/>
                </a:lnTo>
                <a:lnTo>
                  <a:pt x="10" y="188"/>
                </a:lnTo>
                <a:lnTo>
                  <a:pt x="12" y="186"/>
                </a:lnTo>
                <a:lnTo>
                  <a:pt x="24" y="188"/>
                </a:lnTo>
                <a:lnTo>
                  <a:pt x="26" y="186"/>
                </a:lnTo>
                <a:lnTo>
                  <a:pt x="24" y="182"/>
                </a:lnTo>
                <a:lnTo>
                  <a:pt x="18" y="172"/>
                </a:lnTo>
                <a:lnTo>
                  <a:pt x="20" y="160"/>
                </a:lnTo>
                <a:lnTo>
                  <a:pt x="16" y="148"/>
                </a:lnTo>
                <a:lnTo>
                  <a:pt x="14" y="146"/>
                </a:lnTo>
                <a:lnTo>
                  <a:pt x="12" y="144"/>
                </a:lnTo>
                <a:lnTo>
                  <a:pt x="10" y="144"/>
                </a:lnTo>
                <a:lnTo>
                  <a:pt x="2" y="134"/>
                </a:lnTo>
                <a:lnTo>
                  <a:pt x="0" y="126"/>
                </a:lnTo>
                <a:lnTo>
                  <a:pt x="0" y="124"/>
                </a:lnTo>
                <a:lnTo>
                  <a:pt x="2" y="122"/>
                </a:lnTo>
                <a:lnTo>
                  <a:pt x="4" y="116"/>
                </a:lnTo>
                <a:lnTo>
                  <a:pt x="26" y="92"/>
                </a:lnTo>
                <a:lnTo>
                  <a:pt x="28" y="68"/>
                </a:lnTo>
                <a:lnTo>
                  <a:pt x="32" y="48"/>
                </a:lnTo>
                <a:lnTo>
                  <a:pt x="34" y="42"/>
                </a:lnTo>
                <a:lnTo>
                  <a:pt x="26" y="36"/>
                </a:lnTo>
                <a:lnTo>
                  <a:pt x="22" y="26"/>
                </a:lnTo>
                <a:lnTo>
                  <a:pt x="22" y="4"/>
                </a:lnTo>
                <a:lnTo>
                  <a:pt x="36" y="0"/>
                </a:lnTo>
                <a:lnTo>
                  <a:pt x="50" y="6"/>
                </a:lnTo>
                <a:lnTo>
                  <a:pt x="62" y="14"/>
                </a:lnTo>
                <a:lnTo>
                  <a:pt x="76" y="20"/>
                </a:lnTo>
                <a:lnTo>
                  <a:pt x="90" y="28"/>
                </a:lnTo>
                <a:lnTo>
                  <a:pt x="102" y="34"/>
                </a:lnTo>
                <a:lnTo>
                  <a:pt x="116" y="42"/>
                </a:lnTo>
                <a:lnTo>
                  <a:pt x="130" y="48"/>
                </a:lnTo>
                <a:lnTo>
                  <a:pt x="142" y="56"/>
                </a:lnTo>
                <a:lnTo>
                  <a:pt x="142" y="5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104"/>
          <p:cNvSpPr/>
          <p:nvPr/>
        </p:nvSpPr>
        <p:spPr>
          <a:xfrm>
            <a:off x="4218816" y="3241397"/>
            <a:ext cx="180540" cy="139250"/>
          </a:xfrm>
          <a:custGeom>
            <a:rect b="b" l="l" r="r" t="t"/>
            <a:pathLst>
              <a:path extrusionOk="0" h="128" w="160">
                <a:moveTo>
                  <a:pt x="58" y="128"/>
                </a:moveTo>
                <a:lnTo>
                  <a:pt x="44" y="128"/>
                </a:lnTo>
                <a:lnTo>
                  <a:pt x="28" y="128"/>
                </a:lnTo>
                <a:lnTo>
                  <a:pt x="14" y="128"/>
                </a:lnTo>
                <a:lnTo>
                  <a:pt x="0" y="128"/>
                </a:lnTo>
                <a:lnTo>
                  <a:pt x="0" y="124"/>
                </a:lnTo>
                <a:lnTo>
                  <a:pt x="18" y="120"/>
                </a:lnTo>
                <a:lnTo>
                  <a:pt x="24" y="114"/>
                </a:lnTo>
                <a:lnTo>
                  <a:pt x="36" y="106"/>
                </a:lnTo>
                <a:lnTo>
                  <a:pt x="40" y="100"/>
                </a:lnTo>
                <a:lnTo>
                  <a:pt x="44" y="92"/>
                </a:lnTo>
                <a:lnTo>
                  <a:pt x="44" y="88"/>
                </a:lnTo>
                <a:lnTo>
                  <a:pt x="42" y="82"/>
                </a:lnTo>
                <a:lnTo>
                  <a:pt x="42" y="72"/>
                </a:lnTo>
                <a:lnTo>
                  <a:pt x="46" y="64"/>
                </a:lnTo>
                <a:lnTo>
                  <a:pt x="50" y="62"/>
                </a:lnTo>
                <a:lnTo>
                  <a:pt x="52" y="54"/>
                </a:lnTo>
                <a:lnTo>
                  <a:pt x="62" y="42"/>
                </a:lnTo>
                <a:lnTo>
                  <a:pt x="76" y="36"/>
                </a:lnTo>
                <a:lnTo>
                  <a:pt x="84" y="28"/>
                </a:lnTo>
                <a:lnTo>
                  <a:pt x="88" y="20"/>
                </a:lnTo>
                <a:lnTo>
                  <a:pt x="96" y="2"/>
                </a:lnTo>
                <a:lnTo>
                  <a:pt x="102" y="0"/>
                </a:lnTo>
                <a:lnTo>
                  <a:pt x="108" y="8"/>
                </a:lnTo>
                <a:lnTo>
                  <a:pt x="116" y="12"/>
                </a:lnTo>
                <a:lnTo>
                  <a:pt x="134" y="8"/>
                </a:lnTo>
                <a:lnTo>
                  <a:pt x="140" y="12"/>
                </a:lnTo>
                <a:lnTo>
                  <a:pt x="142" y="12"/>
                </a:lnTo>
                <a:lnTo>
                  <a:pt x="146" y="12"/>
                </a:lnTo>
                <a:lnTo>
                  <a:pt x="146" y="14"/>
                </a:lnTo>
                <a:lnTo>
                  <a:pt x="146" y="16"/>
                </a:lnTo>
                <a:lnTo>
                  <a:pt x="150" y="18"/>
                </a:lnTo>
                <a:lnTo>
                  <a:pt x="148" y="18"/>
                </a:lnTo>
                <a:lnTo>
                  <a:pt x="150" y="22"/>
                </a:lnTo>
                <a:lnTo>
                  <a:pt x="150" y="22"/>
                </a:lnTo>
                <a:lnTo>
                  <a:pt x="150" y="28"/>
                </a:lnTo>
                <a:lnTo>
                  <a:pt x="150" y="34"/>
                </a:lnTo>
                <a:lnTo>
                  <a:pt x="152" y="36"/>
                </a:lnTo>
                <a:lnTo>
                  <a:pt x="152" y="40"/>
                </a:lnTo>
                <a:lnTo>
                  <a:pt x="152" y="46"/>
                </a:lnTo>
                <a:lnTo>
                  <a:pt x="154" y="50"/>
                </a:lnTo>
                <a:lnTo>
                  <a:pt x="160" y="52"/>
                </a:lnTo>
                <a:lnTo>
                  <a:pt x="156" y="56"/>
                </a:lnTo>
                <a:lnTo>
                  <a:pt x="158" y="60"/>
                </a:lnTo>
                <a:lnTo>
                  <a:pt x="134" y="60"/>
                </a:lnTo>
                <a:lnTo>
                  <a:pt x="134" y="64"/>
                </a:lnTo>
                <a:lnTo>
                  <a:pt x="122" y="66"/>
                </a:lnTo>
                <a:lnTo>
                  <a:pt x="122" y="70"/>
                </a:lnTo>
                <a:lnTo>
                  <a:pt x="124" y="70"/>
                </a:lnTo>
                <a:lnTo>
                  <a:pt x="122" y="74"/>
                </a:lnTo>
                <a:lnTo>
                  <a:pt x="126" y="76"/>
                </a:lnTo>
                <a:lnTo>
                  <a:pt x="124" y="78"/>
                </a:lnTo>
                <a:lnTo>
                  <a:pt x="108" y="84"/>
                </a:lnTo>
                <a:lnTo>
                  <a:pt x="104" y="90"/>
                </a:lnTo>
                <a:lnTo>
                  <a:pt x="98" y="94"/>
                </a:lnTo>
                <a:lnTo>
                  <a:pt x="86" y="94"/>
                </a:lnTo>
                <a:lnTo>
                  <a:pt x="84" y="98"/>
                </a:lnTo>
                <a:lnTo>
                  <a:pt x="78" y="98"/>
                </a:lnTo>
                <a:lnTo>
                  <a:pt x="72" y="102"/>
                </a:lnTo>
                <a:lnTo>
                  <a:pt x="70" y="102"/>
                </a:lnTo>
                <a:lnTo>
                  <a:pt x="64" y="106"/>
                </a:lnTo>
                <a:lnTo>
                  <a:pt x="58" y="110"/>
                </a:lnTo>
                <a:lnTo>
                  <a:pt x="58" y="128"/>
                </a:lnTo>
                <a:lnTo>
                  <a:pt x="58" y="12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104"/>
          <p:cNvSpPr/>
          <p:nvPr/>
        </p:nvSpPr>
        <p:spPr>
          <a:xfrm>
            <a:off x="4157884" y="3387175"/>
            <a:ext cx="182798" cy="193645"/>
          </a:xfrm>
          <a:custGeom>
            <a:rect b="b" l="l" r="r" t="t"/>
            <a:pathLst>
              <a:path extrusionOk="0" h="178" w="162">
                <a:moveTo>
                  <a:pt x="92" y="168"/>
                </a:moveTo>
                <a:lnTo>
                  <a:pt x="108" y="168"/>
                </a:lnTo>
                <a:lnTo>
                  <a:pt x="122" y="168"/>
                </a:lnTo>
                <a:lnTo>
                  <a:pt x="138" y="168"/>
                </a:lnTo>
                <a:lnTo>
                  <a:pt x="152" y="170"/>
                </a:lnTo>
                <a:lnTo>
                  <a:pt x="156" y="158"/>
                </a:lnTo>
                <a:lnTo>
                  <a:pt x="150" y="156"/>
                </a:lnTo>
                <a:lnTo>
                  <a:pt x="148" y="142"/>
                </a:lnTo>
                <a:lnTo>
                  <a:pt x="148" y="126"/>
                </a:lnTo>
                <a:lnTo>
                  <a:pt x="146" y="112"/>
                </a:lnTo>
                <a:lnTo>
                  <a:pt x="144" y="96"/>
                </a:lnTo>
                <a:lnTo>
                  <a:pt x="142" y="80"/>
                </a:lnTo>
                <a:lnTo>
                  <a:pt x="142" y="66"/>
                </a:lnTo>
                <a:lnTo>
                  <a:pt x="140" y="50"/>
                </a:lnTo>
                <a:lnTo>
                  <a:pt x="138" y="34"/>
                </a:lnTo>
                <a:lnTo>
                  <a:pt x="150" y="34"/>
                </a:lnTo>
                <a:lnTo>
                  <a:pt x="162" y="34"/>
                </a:lnTo>
                <a:lnTo>
                  <a:pt x="150" y="26"/>
                </a:lnTo>
                <a:lnTo>
                  <a:pt x="138" y="18"/>
                </a:lnTo>
                <a:lnTo>
                  <a:pt x="124" y="8"/>
                </a:lnTo>
                <a:lnTo>
                  <a:pt x="112" y="0"/>
                </a:lnTo>
                <a:lnTo>
                  <a:pt x="112" y="18"/>
                </a:lnTo>
                <a:lnTo>
                  <a:pt x="100" y="18"/>
                </a:lnTo>
                <a:lnTo>
                  <a:pt x="90" y="18"/>
                </a:lnTo>
                <a:lnTo>
                  <a:pt x="80" y="18"/>
                </a:lnTo>
                <a:lnTo>
                  <a:pt x="70" y="18"/>
                </a:lnTo>
                <a:lnTo>
                  <a:pt x="68" y="30"/>
                </a:lnTo>
                <a:lnTo>
                  <a:pt x="68" y="42"/>
                </a:lnTo>
                <a:lnTo>
                  <a:pt x="68" y="56"/>
                </a:lnTo>
                <a:lnTo>
                  <a:pt x="56" y="58"/>
                </a:lnTo>
                <a:lnTo>
                  <a:pt x="52" y="64"/>
                </a:lnTo>
                <a:lnTo>
                  <a:pt x="54" y="74"/>
                </a:lnTo>
                <a:lnTo>
                  <a:pt x="54" y="86"/>
                </a:lnTo>
                <a:lnTo>
                  <a:pt x="42" y="86"/>
                </a:lnTo>
                <a:lnTo>
                  <a:pt x="30" y="86"/>
                </a:lnTo>
                <a:lnTo>
                  <a:pt x="16" y="86"/>
                </a:lnTo>
                <a:lnTo>
                  <a:pt x="4" y="86"/>
                </a:lnTo>
                <a:lnTo>
                  <a:pt x="0" y="92"/>
                </a:lnTo>
                <a:lnTo>
                  <a:pt x="2" y="90"/>
                </a:lnTo>
                <a:lnTo>
                  <a:pt x="6" y="96"/>
                </a:lnTo>
                <a:lnTo>
                  <a:pt x="8" y="96"/>
                </a:lnTo>
                <a:lnTo>
                  <a:pt x="10" y="102"/>
                </a:lnTo>
                <a:lnTo>
                  <a:pt x="10" y="106"/>
                </a:lnTo>
                <a:lnTo>
                  <a:pt x="10" y="108"/>
                </a:lnTo>
                <a:lnTo>
                  <a:pt x="6" y="114"/>
                </a:lnTo>
                <a:lnTo>
                  <a:pt x="12" y="120"/>
                </a:lnTo>
                <a:lnTo>
                  <a:pt x="12" y="126"/>
                </a:lnTo>
                <a:lnTo>
                  <a:pt x="12" y="138"/>
                </a:lnTo>
                <a:lnTo>
                  <a:pt x="6" y="160"/>
                </a:lnTo>
                <a:lnTo>
                  <a:pt x="8" y="154"/>
                </a:lnTo>
                <a:lnTo>
                  <a:pt x="16" y="154"/>
                </a:lnTo>
                <a:lnTo>
                  <a:pt x="24" y="152"/>
                </a:lnTo>
                <a:lnTo>
                  <a:pt x="34" y="152"/>
                </a:lnTo>
                <a:lnTo>
                  <a:pt x="42" y="160"/>
                </a:lnTo>
                <a:lnTo>
                  <a:pt x="46" y="160"/>
                </a:lnTo>
                <a:lnTo>
                  <a:pt x="50" y="166"/>
                </a:lnTo>
                <a:lnTo>
                  <a:pt x="54" y="168"/>
                </a:lnTo>
                <a:lnTo>
                  <a:pt x="56" y="172"/>
                </a:lnTo>
                <a:lnTo>
                  <a:pt x="54" y="172"/>
                </a:lnTo>
                <a:lnTo>
                  <a:pt x="64" y="178"/>
                </a:lnTo>
                <a:lnTo>
                  <a:pt x="70" y="174"/>
                </a:lnTo>
                <a:lnTo>
                  <a:pt x="74" y="164"/>
                </a:lnTo>
                <a:lnTo>
                  <a:pt x="78" y="164"/>
                </a:lnTo>
                <a:lnTo>
                  <a:pt x="82" y="172"/>
                </a:lnTo>
                <a:lnTo>
                  <a:pt x="86" y="174"/>
                </a:lnTo>
                <a:lnTo>
                  <a:pt x="92" y="168"/>
                </a:lnTo>
                <a:lnTo>
                  <a:pt x="92" y="16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104"/>
          <p:cNvSpPr/>
          <p:nvPr/>
        </p:nvSpPr>
        <p:spPr>
          <a:xfrm>
            <a:off x="4157884" y="3380647"/>
            <a:ext cx="126379" cy="106613"/>
          </a:xfrm>
          <a:custGeom>
            <a:rect b="b" l="l" r="r" t="t"/>
            <a:pathLst>
              <a:path extrusionOk="0" h="98" w="112">
                <a:moveTo>
                  <a:pt x="112" y="24"/>
                </a:moveTo>
                <a:lnTo>
                  <a:pt x="100" y="24"/>
                </a:lnTo>
                <a:lnTo>
                  <a:pt x="90" y="24"/>
                </a:lnTo>
                <a:lnTo>
                  <a:pt x="80" y="24"/>
                </a:lnTo>
                <a:lnTo>
                  <a:pt x="70" y="24"/>
                </a:lnTo>
                <a:lnTo>
                  <a:pt x="68" y="36"/>
                </a:lnTo>
                <a:lnTo>
                  <a:pt x="68" y="48"/>
                </a:lnTo>
                <a:lnTo>
                  <a:pt x="68" y="62"/>
                </a:lnTo>
                <a:lnTo>
                  <a:pt x="56" y="64"/>
                </a:lnTo>
                <a:lnTo>
                  <a:pt x="52" y="70"/>
                </a:lnTo>
                <a:lnTo>
                  <a:pt x="54" y="80"/>
                </a:lnTo>
                <a:lnTo>
                  <a:pt x="54" y="92"/>
                </a:lnTo>
                <a:lnTo>
                  <a:pt x="42" y="92"/>
                </a:lnTo>
                <a:lnTo>
                  <a:pt x="30" y="92"/>
                </a:lnTo>
                <a:lnTo>
                  <a:pt x="16" y="92"/>
                </a:lnTo>
                <a:lnTo>
                  <a:pt x="4" y="92"/>
                </a:lnTo>
                <a:lnTo>
                  <a:pt x="0" y="98"/>
                </a:lnTo>
                <a:lnTo>
                  <a:pt x="2" y="86"/>
                </a:lnTo>
                <a:lnTo>
                  <a:pt x="4" y="80"/>
                </a:lnTo>
                <a:lnTo>
                  <a:pt x="6" y="78"/>
                </a:lnTo>
                <a:lnTo>
                  <a:pt x="12" y="68"/>
                </a:lnTo>
                <a:lnTo>
                  <a:pt x="12" y="66"/>
                </a:lnTo>
                <a:lnTo>
                  <a:pt x="18" y="56"/>
                </a:lnTo>
                <a:lnTo>
                  <a:pt x="30" y="40"/>
                </a:lnTo>
                <a:lnTo>
                  <a:pt x="34" y="24"/>
                </a:lnTo>
                <a:lnTo>
                  <a:pt x="38" y="18"/>
                </a:lnTo>
                <a:lnTo>
                  <a:pt x="46" y="14"/>
                </a:lnTo>
                <a:lnTo>
                  <a:pt x="50" y="8"/>
                </a:lnTo>
                <a:lnTo>
                  <a:pt x="54" y="0"/>
                </a:lnTo>
                <a:lnTo>
                  <a:pt x="68" y="0"/>
                </a:lnTo>
                <a:lnTo>
                  <a:pt x="82" y="0"/>
                </a:lnTo>
                <a:lnTo>
                  <a:pt x="98" y="0"/>
                </a:lnTo>
                <a:lnTo>
                  <a:pt x="112" y="0"/>
                </a:lnTo>
                <a:lnTo>
                  <a:pt x="112" y="6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104"/>
          <p:cNvSpPr/>
          <p:nvPr/>
        </p:nvSpPr>
        <p:spPr>
          <a:xfrm>
            <a:off x="4284262" y="3217463"/>
            <a:ext cx="306919" cy="300260"/>
          </a:xfrm>
          <a:custGeom>
            <a:rect b="b" l="l" r="r" t="t"/>
            <a:pathLst>
              <a:path extrusionOk="0" h="276" w="272">
                <a:moveTo>
                  <a:pt x="0" y="156"/>
                </a:moveTo>
                <a:lnTo>
                  <a:pt x="12" y="164"/>
                </a:lnTo>
                <a:lnTo>
                  <a:pt x="26" y="174"/>
                </a:lnTo>
                <a:lnTo>
                  <a:pt x="38" y="182"/>
                </a:lnTo>
                <a:lnTo>
                  <a:pt x="50" y="190"/>
                </a:lnTo>
                <a:lnTo>
                  <a:pt x="60" y="196"/>
                </a:lnTo>
                <a:lnTo>
                  <a:pt x="70" y="204"/>
                </a:lnTo>
                <a:lnTo>
                  <a:pt x="80" y="210"/>
                </a:lnTo>
                <a:lnTo>
                  <a:pt x="90" y="218"/>
                </a:lnTo>
                <a:lnTo>
                  <a:pt x="100" y="224"/>
                </a:lnTo>
                <a:lnTo>
                  <a:pt x="110" y="232"/>
                </a:lnTo>
                <a:lnTo>
                  <a:pt x="120" y="238"/>
                </a:lnTo>
                <a:lnTo>
                  <a:pt x="130" y="244"/>
                </a:lnTo>
                <a:lnTo>
                  <a:pt x="130" y="250"/>
                </a:lnTo>
                <a:lnTo>
                  <a:pt x="136" y="252"/>
                </a:lnTo>
                <a:lnTo>
                  <a:pt x="140" y="258"/>
                </a:lnTo>
                <a:lnTo>
                  <a:pt x="144" y="258"/>
                </a:lnTo>
                <a:lnTo>
                  <a:pt x="148" y="260"/>
                </a:lnTo>
                <a:lnTo>
                  <a:pt x="158" y="264"/>
                </a:lnTo>
                <a:lnTo>
                  <a:pt x="158" y="270"/>
                </a:lnTo>
                <a:lnTo>
                  <a:pt x="156" y="274"/>
                </a:lnTo>
                <a:lnTo>
                  <a:pt x="158" y="276"/>
                </a:lnTo>
                <a:lnTo>
                  <a:pt x="170" y="274"/>
                </a:lnTo>
                <a:lnTo>
                  <a:pt x="180" y="272"/>
                </a:lnTo>
                <a:lnTo>
                  <a:pt x="190" y="268"/>
                </a:lnTo>
                <a:lnTo>
                  <a:pt x="198" y="262"/>
                </a:lnTo>
                <a:lnTo>
                  <a:pt x="206" y="258"/>
                </a:lnTo>
                <a:lnTo>
                  <a:pt x="214" y="252"/>
                </a:lnTo>
                <a:lnTo>
                  <a:pt x="220" y="246"/>
                </a:lnTo>
                <a:lnTo>
                  <a:pt x="226" y="242"/>
                </a:lnTo>
                <a:lnTo>
                  <a:pt x="234" y="238"/>
                </a:lnTo>
                <a:lnTo>
                  <a:pt x="240" y="234"/>
                </a:lnTo>
                <a:lnTo>
                  <a:pt x="246" y="228"/>
                </a:lnTo>
                <a:lnTo>
                  <a:pt x="252" y="224"/>
                </a:lnTo>
                <a:lnTo>
                  <a:pt x="258" y="220"/>
                </a:lnTo>
                <a:lnTo>
                  <a:pt x="266" y="216"/>
                </a:lnTo>
                <a:lnTo>
                  <a:pt x="272" y="212"/>
                </a:lnTo>
                <a:lnTo>
                  <a:pt x="266" y="200"/>
                </a:lnTo>
                <a:lnTo>
                  <a:pt x="258" y="196"/>
                </a:lnTo>
                <a:lnTo>
                  <a:pt x="252" y="196"/>
                </a:lnTo>
                <a:lnTo>
                  <a:pt x="248" y="192"/>
                </a:lnTo>
                <a:lnTo>
                  <a:pt x="246" y="184"/>
                </a:lnTo>
                <a:lnTo>
                  <a:pt x="238" y="172"/>
                </a:lnTo>
                <a:lnTo>
                  <a:pt x="240" y="170"/>
                </a:lnTo>
                <a:lnTo>
                  <a:pt x="244" y="168"/>
                </a:lnTo>
                <a:lnTo>
                  <a:pt x="246" y="148"/>
                </a:lnTo>
                <a:lnTo>
                  <a:pt x="242" y="126"/>
                </a:lnTo>
                <a:lnTo>
                  <a:pt x="238" y="116"/>
                </a:lnTo>
                <a:lnTo>
                  <a:pt x="238" y="112"/>
                </a:lnTo>
                <a:lnTo>
                  <a:pt x="240" y="110"/>
                </a:lnTo>
                <a:lnTo>
                  <a:pt x="236" y="82"/>
                </a:lnTo>
                <a:lnTo>
                  <a:pt x="224" y="76"/>
                </a:lnTo>
                <a:lnTo>
                  <a:pt x="224" y="72"/>
                </a:lnTo>
                <a:lnTo>
                  <a:pt x="222" y="66"/>
                </a:lnTo>
                <a:lnTo>
                  <a:pt x="216" y="64"/>
                </a:lnTo>
                <a:lnTo>
                  <a:pt x="214" y="52"/>
                </a:lnTo>
                <a:lnTo>
                  <a:pt x="226" y="42"/>
                </a:lnTo>
                <a:lnTo>
                  <a:pt x="228" y="34"/>
                </a:lnTo>
                <a:lnTo>
                  <a:pt x="226" y="22"/>
                </a:lnTo>
                <a:lnTo>
                  <a:pt x="228" y="12"/>
                </a:lnTo>
                <a:lnTo>
                  <a:pt x="226" y="10"/>
                </a:lnTo>
                <a:lnTo>
                  <a:pt x="232" y="4"/>
                </a:lnTo>
                <a:lnTo>
                  <a:pt x="220" y="4"/>
                </a:lnTo>
                <a:lnTo>
                  <a:pt x="212" y="2"/>
                </a:lnTo>
                <a:lnTo>
                  <a:pt x="208" y="4"/>
                </a:lnTo>
                <a:lnTo>
                  <a:pt x="200" y="0"/>
                </a:lnTo>
                <a:lnTo>
                  <a:pt x="198" y="4"/>
                </a:lnTo>
                <a:lnTo>
                  <a:pt x="186" y="8"/>
                </a:lnTo>
                <a:lnTo>
                  <a:pt x="182" y="4"/>
                </a:lnTo>
                <a:lnTo>
                  <a:pt x="168" y="4"/>
                </a:lnTo>
                <a:lnTo>
                  <a:pt x="162" y="6"/>
                </a:lnTo>
                <a:lnTo>
                  <a:pt x="156" y="6"/>
                </a:lnTo>
                <a:lnTo>
                  <a:pt x="152" y="10"/>
                </a:lnTo>
                <a:lnTo>
                  <a:pt x="132" y="10"/>
                </a:lnTo>
                <a:lnTo>
                  <a:pt x="120" y="16"/>
                </a:lnTo>
                <a:lnTo>
                  <a:pt x="118" y="18"/>
                </a:lnTo>
                <a:lnTo>
                  <a:pt x="116" y="22"/>
                </a:lnTo>
                <a:lnTo>
                  <a:pt x="104" y="24"/>
                </a:lnTo>
                <a:lnTo>
                  <a:pt x="98" y="30"/>
                </a:lnTo>
                <a:lnTo>
                  <a:pt x="88" y="34"/>
                </a:lnTo>
                <a:lnTo>
                  <a:pt x="88" y="36"/>
                </a:lnTo>
                <a:lnTo>
                  <a:pt x="88" y="38"/>
                </a:lnTo>
                <a:lnTo>
                  <a:pt x="92" y="40"/>
                </a:lnTo>
                <a:lnTo>
                  <a:pt x="90" y="40"/>
                </a:lnTo>
                <a:lnTo>
                  <a:pt x="92" y="44"/>
                </a:lnTo>
                <a:lnTo>
                  <a:pt x="92" y="44"/>
                </a:lnTo>
                <a:lnTo>
                  <a:pt x="92" y="50"/>
                </a:lnTo>
                <a:lnTo>
                  <a:pt x="92" y="56"/>
                </a:lnTo>
                <a:lnTo>
                  <a:pt x="94" y="58"/>
                </a:lnTo>
                <a:lnTo>
                  <a:pt x="94" y="62"/>
                </a:lnTo>
                <a:lnTo>
                  <a:pt x="94" y="68"/>
                </a:lnTo>
                <a:lnTo>
                  <a:pt x="96" y="72"/>
                </a:lnTo>
                <a:lnTo>
                  <a:pt x="102" y="74"/>
                </a:lnTo>
                <a:lnTo>
                  <a:pt x="98" y="78"/>
                </a:lnTo>
                <a:lnTo>
                  <a:pt x="100" y="82"/>
                </a:lnTo>
                <a:lnTo>
                  <a:pt x="76" y="82"/>
                </a:lnTo>
                <a:lnTo>
                  <a:pt x="76" y="86"/>
                </a:lnTo>
                <a:lnTo>
                  <a:pt x="64" y="88"/>
                </a:lnTo>
                <a:lnTo>
                  <a:pt x="64" y="92"/>
                </a:lnTo>
                <a:lnTo>
                  <a:pt x="66" y="92"/>
                </a:lnTo>
                <a:lnTo>
                  <a:pt x="64" y="96"/>
                </a:lnTo>
                <a:lnTo>
                  <a:pt x="68" y="98"/>
                </a:lnTo>
                <a:lnTo>
                  <a:pt x="66" y="100"/>
                </a:lnTo>
                <a:lnTo>
                  <a:pt x="50" y="106"/>
                </a:lnTo>
                <a:lnTo>
                  <a:pt x="46" y="112"/>
                </a:lnTo>
                <a:lnTo>
                  <a:pt x="40" y="116"/>
                </a:lnTo>
                <a:lnTo>
                  <a:pt x="28" y="116"/>
                </a:lnTo>
                <a:lnTo>
                  <a:pt x="26" y="120"/>
                </a:lnTo>
                <a:lnTo>
                  <a:pt x="20" y="120"/>
                </a:lnTo>
                <a:lnTo>
                  <a:pt x="14" y="124"/>
                </a:lnTo>
                <a:lnTo>
                  <a:pt x="12" y="124"/>
                </a:lnTo>
                <a:lnTo>
                  <a:pt x="6" y="128"/>
                </a:lnTo>
                <a:lnTo>
                  <a:pt x="0" y="132"/>
                </a:lnTo>
                <a:lnTo>
                  <a:pt x="0" y="150"/>
                </a:lnTo>
                <a:lnTo>
                  <a:pt x="0" y="156"/>
                </a:lnTo>
                <a:lnTo>
                  <a:pt x="0" y="15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104"/>
          <p:cNvSpPr/>
          <p:nvPr/>
        </p:nvSpPr>
        <p:spPr>
          <a:xfrm>
            <a:off x="4230100" y="3424163"/>
            <a:ext cx="245987" cy="226282"/>
          </a:xfrm>
          <a:custGeom>
            <a:rect b="b" l="l" r="r" t="t"/>
            <a:pathLst>
              <a:path extrusionOk="0" h="208" w="218">
                <a:moveTo>
                  <a:pt x="28" y="134"/>
                </a:moveTo>
                <a:lnTo>
                  <a:pt x="44" y="134"/>
                </a:lnTo>
                <a:lnTo>
                  <a:pt x="58" y="134"/>
                </a:lnTo>
                <a:lnTo>
                  <a:pt x="74" y="134"/>
                </a:lnTo>
                <a:lnTo>
                  <a:pt x="88" y="136"/>
                </a:lnTo>
                <a:lnTo>
                  <a:pt x="92" y="124"/>
                </a:lnTo>
                <a:lnTo>
                  <a:pt x="86" y="122"/>
                </a:lnTo>
                <a:lnTo>
                  <a:pt x="84" y="108"/>
                </a:lnTo>
                <a:lnTo>
                  <a:pt x="84" y="92"/>
                </a:lnTo>
                <a:lnTo>
                  <a:pt x="82" y="78"/>
                </a:lnTo>
                <a:lnTo>
                  <a:pt x="80" y="62"/>
                </a:lnTo>
                <a:lnTo>
                  <a:pt x="78" y="46"/>
                </a:lnTo>
                <a:lnTo>
                  <a:pt x="78" y="32"/>
                </a:lnTo>
                <a:lnTo>
                  <a:pt x="76" y="16"/>
                </a:lnTo>
                <a:lnTo>
                  <a:pt x="74" y="0"/>
                </a:lnTo>
                <a:lnTo>
                  <a:pt x="86" y="0"/>
                </a:lnTo>
                <a:lnTo>
                  <a:pt x="98" y="0"/>
                </a:lnTo>
                <a:lnTo>
                  <a:pt x="108" y="6"/>
                </a:lnTo>
                <a:lnTo>
                  <a:pt x="118" y="14"/>
                </a:lnTo>
                <a:lnTo>
                  <a:pt x="128" y="20"/>
                </a:lnTo>
                <a:lnTo>
                  <a:pt x="138" y="28"/>
                </a:lnTo>
                <a:lnTo>
                  <a:pt x="148" y="34"/>
                </a:lnTo>
                <a:lnTo>
                  <a:pt x="158" y="42"/>
                </a:lnTo>
                <a:lnTo>
                  <a:pt x="168" y="48"/>
                </a:lnTo>
                <a:lnTo>
                  <a:pt x="178" y="54"/>
                </a:lnTo>
                <a:lnTo>
                  <a:pt x="178" y="60"/>
                </a:lnTo>
                <a:lnTo>
                  <a:pt x="184" y="62"/>
                </a:lnTo>
                <a:lnTo>
                  <a:pt x="188" y="68"/>
                </a:lnTo>
                <a:lnTo>
                  <a:pt x="192" y="68"/>
                </a:lnTo>
                <a:lnTo>
                  <a:pt x="196" y="70"/>
                </a:lnTo>
                <a:lnTo>
                  <a:pt x="206" y="74"/>
                </a:lnTo>
                <a:lnTo>
                  <a:pt x="206" y="80"/>
                </a:lnTo>
                <a:lnTo>
                  <a:pt x="204" y="84"/>
                </a:lnTo>
                <a:lnTo>
                  <a:pt x="206" y="86"/>
                </a:lnTo>
                <a:lnTo>
                  <a:pt x="218" y="84"/>
                </a:lnTo>
                <a:lnTo>
                  <a:pt x="218" y="94"/>
                </a:lnTo>
                <a:lnTo>
                  <a:pt x="218" y="106"/>
                </a:lnTo>
                <a:lnTo>
                  <a:pt x="218" y="116"/>
                </a:lnTo>
                <a:lnTo>
                  <a:pt x="218" y="128"/>
                </a:lnTo>
                <a:lnTo>
                  <a:pt x="214" y="128"/>
                </a:lnTo>
                <a:lnTo>
                  <a:pt x="210" y="136"/>
                </a:lnTo>
                <a:lnTo>
                  <a:pt x="194" y="136"/>
                </a:lnTo>
                <a:lnTo>
                  <a:pt x="180" y="138"/>
                </a:lnTo>
                <a:lnTo>
                  <a:pt x="174" y="142"/>
                </a:lnTo>
                <a:lnTo>
                  <a:pt x="166" y="142"/>
                </a:lnTo>
                <a:lnTo>
                  <a:pt x="152" y="144"/>
                </a:lnTo>
                <a:lnTo>
                  <a:pt x="130" y="160"/>
                </a:lnTo>
                <a:lnTo>
                  <a:pt x="112" y="166"/>
                </a:lnTo>
                <a:lnTo>
                  <a:pt x="106" y="180"/>
                </a:lnTo>
                <a:lnTo>
                  <a:pt x="96" y="190"/>
                </a:lnTo>
                <a:lnTo>
                  <a:pt x="94" y="196"/>
                </a:lnTo>
                <a:lnTo>
                  <a:pt x="94" y="206"/>
                </a:lnTo>
                <a:lnTo>
                  <a:pt x="90" y="206"/>
                </a:lnTo>
                <a:lnTo>
                  <a:pt x="88" y="204"/>
                </a:lnTo>
                <a:lnTo>
                  <a:pt x="86" y="204"/>
                </a:lnTo>
                <a:lnTo>
                  <a:pt x="82" y="206"/>
                </a:lnTo>
                <a:lnTo>
                  <a:pt x="80" y="206"/>
                </a:lnTo>
                <a:lnTo>
                  <a:pt x="80" y="200"/>
                </a:lnTo>
                <a:lnTo>
                  <a:pt x="78" y="200"/>
                </a:lnTo>
                <a:lnTo>
                  <a:pt x="76" y="202"/>
                </a:lnTo>
                <a:lnTo>
                  <a:pt x="74" y="200"/>
                </a:lnTo>
                <a:lnTo>
                  <a:pt x="74" y="204"/>
                </a:lnTo>
                <a:lnTo>
                  <a:pt x="70" y="206"/>
                </a:lnTo>
                <a:lnTo>
                  <a:pt x="68" y="208"/>
                </a:lnTo>
                <a:lnTo>
                  <a:pt x="66" y="206"/>
                </a:lnTo>
                <a:lnTo>
                  <a:pt x="64" y="206"/>
                </a:lnTo>
                <a:lnTo>
                  <a:pt x="62" y="204"/>
                </a:lnTo>
                <a:lnTo>
                  <a:pt x="56" y="208"/>
                </a:lnTo>
                <a:lnTo>
                  <a:pt x="52" y="202"/>
                </a:lnTo>
                <a:lnTo>
                  <a:pt x="52" y="196"/>
                </a:lnTo>
                <a:lnTo>
                  <a:pt x="50" y="196"/>
                </a:lnTo>
                <a:lnTo>
                  <a:pt x="48" y="198"/>
                </a:lnTo>
                <a:lnTo>
                  <a:pt x="48" y="196"/>
                </a:lnTo>
                <a:lnTo>
                  <a:pt x="52" y="192"/>
                </a:lnTo>
                <a:lnTo>
                  <a:pt x="50" y="190"/>
                </a:lnTo>
                <a:lnTo>
                  <a:pt x="48" y="190"/>
                </a:lnTo>
                <a:lnTo>
                  <a:pt x="46" y="186"/>
                </a:lnTo>
                <a:lnTo>
                  <a:pt x="46" y="188"/>
                </a:lnTo>
                <a:lnTo>
                  <a:pt x="46" y="182"/>
                </a:lnTo>
                <a:lnTo>
                  <a:pt x="44" y="180"/>
                </a:lnTo>
                <a:lnTo>
                  <a:pt x="42" y="180"/>
                </a:lnTo>
                <a:lnTo>
                  <a:pt x="42" y="176"/>
                </a:lnTo>
                <a:lnTo>
                  <a:pt x="38" y="176"/>
                </a:lnTo>
                <a:lnTo>
                  <a:pt x="38" y="178"/>
                </a:lnTo>
                <a:lnTo>
                  <a:pt x="34" y="180"/>
                </a:lnTo>
                <a:lnTo>
                  <a:pt x="34" y="182"/>
                </a:lnTo>
                <a:lnTo>
                  <a:pt x="26" y="180"/>
                </a:lnTo>
                <a:lnTo>
                  <a:pt x="20" y="184"/>
                </a:lnTo>
                <a:lnTo>
                  <a:pt x="16" y="180"/>
                </a:lnTo>
                <a:lnTo>
                  <a:pt x="14" y="182"/>
                </a:lnTo>
                <a:lnTo>
                  <a:pt x="10" y="182"/>
                </a:lnTo>
                <a:lnTo>
                  <a:pt x="10" y="180"/>
                </a:lnTo>
                <a:lnTo>
                  <a:pt x="12" y="176"/>
                </a:lnTo>
                <a:lnTo>
                  <a:pt x="12" y="170"/>
                </a:lnTo>
                <a:lnTo>
                  <a:pt x="8" y="164"/>
                </a:lnTo>
                <a:lnTo>
                  <a:pt x="4" y="164"/>
                </a:lnTo>
                <a:lnTo>
                  <a:pt x="2" y="160"/>
                </a:lnTo>
                <a:lnTo>
                  <a:pt x="4" y="156"/>
                </a:lnTo>
                <a:lnTo>
                  <a:pt x="2" y="152"/>
                </a:lnTo>
                <a:lnTo>
                  <a:pt x="0" y="150"/>
                </a:lnTo>
                <a:lnTo>
                  <a:pt x="0" y="144"/>
                </a:lnTo>
                <a:lnTo>
                  <a:pt x="6" y="140"/>
                </a:lnTo>
                <a:lnTo>
                  <a:pt x="10" y="130"/>
                </a:lnTo>
                <a:lnTo>
                  <a:pt x="14" y="130"/>
                </a:lnTo>
                <a:lnTo>
                  <a:pt x="18" y="138"/>
                </a:lnTo>
                <a:lnTo>
                  <a:pt x="22" y="140"/>
                </a:lnTo>
                <a:lnTo>
                  <a:pt x="28" y="134"/>
                </a:lnTo>
                <a:lnTo>
                  <a:pt x="28" y="13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104"/>
          <p:cNvSpPr/>
          <p:nvPr/>
        </p:nvSpPr>
        <p:spPr>
          <a:xfrm>
            <a:off x="4336168" y="3578645"/>
            <a:ext cx="112837" cy="80504"/>
          </a:xfrm>
          <a:custGeom>
            <a:rect b="b" l="l" r="r" t="t"/>
            <a:pathLst>
              <a:path extrusionOk="0" h="74" w="100">
                <a:moveTo>
                  <a:pt x="34" y="74"/>
                </a:moveTo>
                <a:lnTo>
                  <a:pt x="32" y="64"/>
                </a:lnTo>
                <a:lnTo>
                  <a:pt x="30" y="58"/>
                </a:lnTo>
                <a:lnTo>
                  <a:pt x="32" y="54"/>
                </a:lnTo>
                <a:lnTo>
                  <a:pt x="58" y="56"/>
                </a:lnTo>
                <a:lnTo>
                  <a:pt x="68" y="54"/>
                </a:lnTo>
                <a:lnTo>
                  <a:pt x="72" y="56"/>
                </a:lnTo>
                <a:lnTo>
                  <a:pt x="76" y="56"/>
                </a:lnTo>
                <a:lnTo>
                  <a:pt x="80" y="54"/>
                </a:lnTo>
                <a:lnTo>
                  <a:pt x="88" y="48"/>
                </a:lnTo>
                <a:lnTo>
                  <a:pt x="96" y="48"/>
                </a:lnTo>
                <a:lnTo>
                  <a:pt x="100" y="42"/>
                </a:lnTo>
                <a:lnTo>
                  <a:pt x="96" y="38"/>
                </a:lnTo>
                <a:lnTo>
                  <a:pt x="96" y="36"/>
                </a:lnTo>
                <a:lnTo>
                  <a:pt x="98" y="34"/>
                </a:lnTo>
                <a:lnTo>
                  <a:pt x="98" y="32"/>
                </a:lnTo>
                <a:lnTo>
                  <a:pt x="94" y="30"/>
                </a:lnTo>
                <a:lnTo>
                  <a:pt x="92" y="32"/>
                </a:lnTo>
                <a:lnTo>
                  <a:pt x="86" y="30"/>
                </a:lnTo>
                <a:lnTo>
                  <a:pt x="80" y="20"/>
                </a:lnTo>
                <a:lnTo>
                  <a:pt x="74" y="14"/>
                </a:lnTo>
                <a:lnTo>
                  <a:pt x="72" y="8"/>
                </a:lnTo>
                <a:lnTo>
                  <a:pt x="70" y="6"/>
                </a:lnTo>
                <a:lnTo>
                  <a:pt x="72" y="0"/>
                </a:lnTo>
                <a:lnTo>
                  <a:pt x="58" y="2"/>
                </a:lnTo>
                <a:lnTo>
                  <a:pt x="36" y="18"/>
                </a:lnTo>
                <a:lnTo>
                  <a:pt x="18" y="24"/>
                </a:lnTo>
                <a:lnTo>
                  <a:pt x="12" y="38"/>
                </a:lnTo>
                <a:lnTo>
                  <a:pt x="2" y="48"/>
                </a:lnTo>
                <a:lnTo>
                  <a:pt x="0" y="54"/>
                </a:lnTo>
                <a:lnTo>
                  <a:pt x="0" y="64"/>
                </a:lnTo>
                <a:lnTo>
                  <a:pt x="2" y="70"/>
                </a:lnTo>
                <a:lnTo>
                  <a:pt x="6" y="72"/>
                </a:lnTo>
                <a:lnTo>
                  <a:pt x="8" y="70"/>
                </a:lnTo>
                <a:lnTo>
                  <a:pt x="10" y="72"/>
                </a:lnTo>
                <a:lnTo>
                  <a:pt x="12" y="70"/>
                </a:lnTo>
                <a:lnTo>
                  <a:pt x="20" y="68"/>
                </a:lnTo>
                <a:lnTo>
                  <a:pt x="26" y="70"/>
                </a:lnTo>
                <a:lnTo>
                  <a:pt x="26" y="68"/>
                </a:lnTo>
                <a:lnTo>
                  <a:pt x="30" y="74"/>
                </a:lnTo>
                <a:lnTo>
                  <a:pt x="34" y="74"/>
                </a:lnTo>
                <a:lnTo>
                  <a:pt x="34" y="7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104"/>
          <p:cNvSpPr/>
          <p:nvPr/>
        </p:nvSpPr>
        <p:spPr>
          <a:xfrm>
            <a:off x="4864249" y="3739653"/>
            <a:ext cx="78986" cy="78329"/>
          </a:xfrm>
          <a:custGeom>
            <a:rect b="b" l="l" r="r" t="t"/>
            <a:pathLst>
              <a:path extrusionOk="0" h="72" w="70">
                <a:moveTo>
                  <a:pt x="10" y="38"/>
                </a:moveTo>
                <a:lnTo>
                  <a:pt x="10" y="40"/>
                </a:lnTo>
                <a:lnTo>
                  <a:pt x="12" y="40"/>
                </a:lnTo>
                <a:lnTo>
                  <a:pt x="16" y="34"/>
                </a:lnTo>
                <a:lnTo>
                  <a:pt x="20" y="32"/>
                </a:lnTo>
                <a:lnTo>
                  <a:pt x="22" y="28"/>
                </a:lnTo>
                <a:lnTo>
                  <a:pt x="22" y="24"/>
                </a:lnTo>
                <a:lnTo>
                  <a:pt x="20" y="24"/>
                </a:lnTo>
                <a:lnTo>
                  <a:pt x="16" y="22"/>
                </a:lnTo>
                <a:lnTo>
                  <a:pt x="14" y="18"/>
                </a:lnTo>
                <a:lnTo>
                  <a:pt x="16" y="6"/>
                </a:lnTo>
                <a:lnTo>
                  <a:pt x="18" y="4"/>
                </a:lnTo>
                <a:lnTo>
                  <a:pt x="28" y="4"/>
                </a:lnTo>
                <a:lnTo>
                  <a:pt x="30" y="6"/>
                </a:lnTo>
                <a:lnTo>
                  <a:pt x="40" y="4"/>
                </a:lnTo>
                <a:lnTo>
                  <a:pt x="50" y="4"/>
                </a:lnTo>
                <a:lnTo>
                  <a:pt x="56" y="0"/>
                </a:lnTo>
                <a:lnTo>
                  <a:pt x="60" y="2"/>
                </a:lnTo>
                <a:lnTo>
                  <a:pt x="64" y="12"/>
                </a:lnTo>
                <a:lnTo>
                  <a:pt x="68" y="16"/>
                </a:lnTo>
                <a:lnTo>
                  <a:pt x="70" y="26"/>
                </a:lnTo>
                <a:lnTo>
                  <a:pt x="68" y="34"/>
                </a:lnTo>
                <a:lnTo>
                  <a:pt x="56" y="50"/>
                </a:lnTo>
                <a:lnTo>
                  <a:pt x="56" y="50"/>
                </a:lnTo>
                <a:lnTo>
                  <a:pt x="56" y="52"/>
                </a:lnTo>
                <a:lnTo>
                  <a:pt x="54" y="50"/>
                </a:lnTo>
                <a:lnTo>
                  <a:pt x="52" y="52"/>
                </a:lnTo>
                <a:lnTo>
                  <a:pt x="48" y="50"/>
                </a:lnTo>
                <a:lnTo>
                  <a:pt x="46" y="50"/>
                </a:lnTo>
                <a:lnTo>
                  <a:pt x="44" y="54"/>
                </a:lnTo>
                <a:lnTo>
                  <a:pt x="42" y="52"/>
                </a:lnTo>
                <a:lnTo>
                  <a:pt x="40" y="52"/>
                </a:lnTo>
                <a:lnTo>
                  <a:pt x="38" y="52"/>
                </a:lnTo>
                <a:lnTo>
                  <a:pt x="38" y="52"/>
                </a:lnTo>
                <a:lnTo>
                  <a:pt x="36" y="54"/>
                </a:lnTo>
                <a:lnTo>
                  <a:pt x="34" y="52"/>
                </a:lnTo>
                <a:lnTo>
                  <a:pt x="34" y="54"/>
                </a:lnTo>
                <a:lnTo>
                  <a:pt x="32" y="56"/>
                </a:lnTo>
                <a:lnTo>
                  <a:pt x="28" y="56"/>
                </a:lnTo>
                <a:lnTo>
                  <a:pt x="28" y="58"/>
                </a:lnTo>
                <a:lnTo>
                  <a:pt x="28" y="58"/>
                </a:lnTo>
                <a:lnTo>
                  <a:pt x="26" y="66"/>
                </a:lnTo>
                <a:lnTo>
                  <a:pt x="28" y="66"/>
                </a:lnTo>
                <a:lnTo>
                  <a:pt x="10" y="68"/>
                </a:lnTo>
                <a:lnTo>
                  <a:pt x="6" y="68"/>
                </a:lnTo>
                <a:lnTo>
                  <a:pt x="4" y="72"/>
                </a:lnTo>
                <a:lnTo>
                  <a:pt x="0" y="70"/>
                </a:lnTo>
                <a:lnTo>
                  <a:pt x="0" y="58"/>
                </a:lnTo>
                <a:lnTo>
                  <a:pt x="0" y="56"/>
                </a:lnTo>
                <a:lnTo>
                  <a:pt x="2" y="48"/>
                </a:lnTo>
                <a:lnTo>
                  <a:pt x="10" y="38"/>
                </a:lnTo>
                <a:lnTo>
                  <a:pt x="10" y="3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104"/>
          <p:cNvSpPr/>
          <p:nvPr/>
        </p:nvSpPr>
        <p:spPr>
          <a:xfrm>
            <a:off x="4744640" y="3454624"/>
            <a:ext cx="250501" cy="291556"/>
          </a:xfrm>
          <a:custGeom>
            <a:rect b="b" l="l" r="r" t="t"/>
            <a:pathLst>
              <a:path extrusionOk="0" h="268" w="222">
                <a:moveTo>
                  <a:pt x="28" y="52"/>
                </a:moveTo>
                <a:lnTo>
                  <a:pt x="28" y="64"/>
                </a:lnTo>
                <a:lnTo>
                  <a:pt x="28" y="78"/>
                </a:lnTo>
                <a:lnTo>
                  <a:pt x="28" y="90"/>
                </a:lnTo>
                <a:lnTo>
                  <a:pt x="28" y="104"/>
                </a:lnTo>
                <a:lnTo>
                  <a:pt x="14" y="104"/>
                </a:lnTo>
                <a:lnTo>
                  <a:pt x="12" y="112"/>
                </a:lnTo>
                <a:lnTo>
                  <a:pt x="6" y="120"/>
                </a:lnTo>
                <a:lnTo>
                  <a:pt x="6" y="126"/>
                </a:lnTo>
                <a:lnTo>
                  <a:pt x="2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6"/>
                </a:lnTo>
                <a:lnTo>
                  <a:pt x="6" y="144"/>
                </a:lnTo>
                <a:lnTo>
                  <a:pt x="6" y="152"/>
                </a:lnTo>
                <a:lnTo>
                  <a:pt x="14" y="164"/>
                </a:lnTo>
                <a:lnTo>
                  <a:pt x="14" y="166"/>
                </a:lnTo>
                <a:lnTo>
                  <a:pt x="12" y="168"/>
                </a:lnTo>
                <a:lnTo>
                  <a:pt x="22" y="182"/>
                </a:lnTo>
                <a:lnTo>
                  <a:pt x="22" y="186"/>
                </a:lnTo>
                <a:lnTo>
                  <a:pt x="22" y="196"/>
                </a:lnTo>
                <a:lnTo>
                  <a:pt x="24" y="200"/>
                </a:lnTo>
                <a:lnTo>
                  <a:pt x="30" y="200"/>
                </a:lnTo>
                <a:lnTo>
                  <a:pt x="32" y="204"/>
                </a:lnTo>
                <a:lnTo>
                  <a:pt x="40" y="206"/>
                </a:lnTo>
                <a:lnTo>
                  <a:pt x="44" y="208"/>
                </a:lnTo>
                <a:lnTo>
                  <a:pt x="46" y="214"/>
                </a:lnTo>
                <a:lnTo>
                  <a:pt x="58" y="224"/>
                </a:lnTo>
                <a:lnTo>
                  <a:pt x="64" y="234"/>
                </a:lnTo>
                <a:lnTo>
                  <a:pt x="72" y="240"/>
                </a:lnTo>
                <a:lnTo>
                  <a:pt x="76" y="246"/>
                </a:lnTo>
                <a:lnTo>
                  <a:pt x="84" y="256"/>
                </a:lnTo>
                <a:lnTo>
                  <a:pt x="88" y="258"/>
                </a:lnTo>
                <a:lnTo>
                  <a:pt x="92" y="256"/>
                </a:lnTo>
                <a:lnTo>
                  <a:pt x="102" y="256"/>
                </a:lnTo>
                <a:lnTo>
                  <a:pt x="104" y="254"/>
                </a:lnTo>
                <a:lnTo>
                  <a:pt x="120" y="268"/>
                </a:lnTo>
                <a:lnTo>
                  <a:pt x="122" y="268"/>
                </a:lnTo>
                <a:lnTo>
                  <a:pt x="124" y="266"/>
                </a:lnTo>
                <a:lnTo>
                  <a:pt x="134" y="266"/>
                </a:lnTo>
                <a:lnTo>
                  <a:pt x="136" y="268"/>
                </a:lnTo>
                <a:lnTo>
                  <a:pt x="146" y="266"/>
                </a:lnTo>
                <a:lnTo>
                  <a:pt x="156" y="266"/>
                </a:lnTo>
                <a:lnTo>
                  <a:pt x="162" y="262"/>
                </a:lnTo>
                <a:lnTo>
                  <a:pt x="168" y="254"/>
                </a:lnTo>
                <a:lnTo>
                  <a:pt x="186" y="254"/>
                </a:lnTo>
                <a:lnTo>
                  <a:pt x="188" y="246"/>
                </a:lnTo>
                <a:lnTo>
                  <a:pt x="178" y="242"/>
                </a:lnTo>
                <a:lnTo>
                  <a:pt x="172" y="228"/>
                </a:lnTo>
                <a:lnTo>
                  <a:pt x="164" y="222"/>
                </a:lnTo>
                <a:lnTo>
                  <a:pt x="160" y="214"/>
                </a:lnTo>
                <a:lnTo>
                  <a:pt x="148" y="210"/>
                </a:lnTo>
                <a:lnTo>
                  <a:pt x="152" y="208"/>
                </a:lnTo>
                <a:lnTo>
                  <a:pt x="152" y="204"/>
                </a:lnTo>
                <a:lnTo>
                  <a:pt x="160" y="204"/>
                </a:lnTo>
                <a:lnTo>
                  <a:pt x="164" y="200"/>
                </a:lnTo>
                <a:lnTo>
                  <a:pt x="166" y="176"/>
                </a:lnTo>
                <a:lnTo>
                  <a:pt x="166" y="176"/>
                </a:lnTo>
                <a:lnTo>
                  <a:pt x="168" y="172"/>
                </a:lnTo>
                <a:lnTo>
                  <a:pt x="174" y="168"/>
                </a:lnTo>
                <a:lnTo>
                  <a:pt x="176" y="158"/>
                </a:lnTo>
                <a:lnTo>
                  <a:pt x="186" y="146"/>
                </a:lnTo>
                <a:lnTo>
                  <a:pt x="192" y="142"/>
                </a:lnTo>
                <a:lnTo>
                  <a:pt x="196" y="128"/>
                </a:lnTo>
                <a:lnTo>
                  <a:pt x="196" y="124"/>
                </a:lnTo>
                <a:lnTo>
                  <a:pt x="194" y="116"/>
                </a:lnTo>
                <a:lnTo>
                  <a:pt x="202" y="86"/>
                </a:lnTo>
                <a:lnTo>
                  <a:pt x="206" y="84"/>
                </a:lnTo>
                <a:lnTo>
                  <a:pt x="210" y="82"/>
                </a:lnTo>
                <a:lnTo>
                  <a:pt x="220" y="78"/>
                </a:lnTo>
                <a:lnTo>
                  <a:pt x="222" y="72"/>
                </a:lnTo>
                <a:lnTo>
                  <a:pt x="220" y="68"/>
                </a:lnTo>
                <a:lnTo>
                  <a:pt x="218" y="68"/>
                </a:lnTo>
                <a:lnTo>
                  <a:pt x="216" y="64"/>
                </a:lnTo>
                <a:lnTo>
                  <a:pt x="210" y="62"/>
                </a:lnTo>
                <a:lnTo>
                  <a:pt x="206" y="60"/>
                </a:lnTo>
                <a:lnTo>
                  <a:pt x="204" y="46"/>
                </a:lnTo>
                <a:lnTo>
                  <a:pt x="204" y="28"/>
                </a:lnTo>
                <a:lnTo>
                  <a:pt x="200" y="22"/>
                </a:lnTo>
                <a:lnTo>
                  <a:pt x="200" y="16"/>
                </a:lnTo>
                <a:lnTo>
                  <a:pt x="192" y="8"/>
                </a:lnTo>
                <a:lnTo>
                  <a:pt x="186" y="4"/>
                </a:lnTo>
                <a:lnTo>
                  <a:pt x="184" y="0"/>
                </a:lnTo>
                <a:lnTo>
                  <a:pt x="178" y="4"/>
                </a:lnTo>
                <a:lnTo>
                  <a:pt x="174" y="4"/>
                </a:lnTo>
                <a:lnTo>
                  <a:pt x="172" y="10"/>
                </a:lnTo>
                <a:lnTo>
                  <a:pt x="164" y="12"/>
                </a:lnTo>
                <a:lnTo>
                  <a:pt x="162" y="18"/>
                </a:lnTo>
                <a:lnTo>
                  <a:pt x="156" y="20"/>
                </a:lnTo>
                <a:lnTo>
                  <a:pt x="152" y="16"/>
                </a:lnTo>
                <a:lnTo>
                  <a:pt x="140" y="16"/>
                </a:lnTo>
                <a:lnTo>
                  <a:pt x="128" y="16"/>
                </a:lnTo>
                <a:lnTo>
                  <a:pt x="128" y="14"/>
                </a:lnTo>
                <a:lnTo>
                  <a:pt x="126" y="12"/>
                </a:lnTo>
                <a:lnTo>
                  <a:pt x="126" y="16"/>
                </a:lnTo>
                <a:lnTo>
                  <a:pt x="114" y="16"/>
                </a:lnTo>
                <a:lnTo>
                  <a:pt x="104" y="16"/>
                </a:lnTo>
                <a:lnTo>
                  <a:pt x="94" y="16"/>
                </a:lnTo>
                <a:lnTo>
                  <a:pt x="84" y="16"/>
                </a:lnTo>
                <a:lnTo>
                  <a:pt x="74" y="16"/>
                </a:lnTo>
                <a:lnTo>
                  <a:pt x="62" y="16"/>
                </a:lnTo>
                <a:lnTo>
                  <a:pt x="52" y="16"/>
                </a:lnTo>
                <a:lnTo>
                  <a:pt x="42" y="16"/>
                </a:lnTo>
                <a:lnTo>
                  <a:pt x="42" y="28"/>
                </a:lnTo>
                <a:lnTo>
                  <a:pt x="42" y="44"/>
                </a:lnTo>
                <a:lnTo>
                  <a:pt x="28" y="44"/>
                </a:lnTo>
                <a:lnTo>
                  <a:pt x="28" y="52"/>
                </a:lnTo>
                <a:lnTo>
                  <a:pt x="28" y="5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104"/>
          <p:cNvSpPr/>
          <p:nvPr/>
        </p:nvSpPr>
        <p:spPr>
          <a:xfrm>
            <a:off x="5033506" y="3624336"/>
            <a:ext cx="155716" cy="197997"/>
          </a:xfrm>
          <a:custGeom>
            <a:rect b="b" l="l" r="r" t="t"/>
            <a:pathLst>
              <a:path extrusionOk="0" h="182" w="138">
                <a:moveTo>
                  <a:pt x="92" y="56"/>
                </a:moveTo>
                <a:lnTo>
                  <a:pt x="82" y="66"/>
                </a:lnTo>
                <a:lnTo>
                  <a:pt x="72" y="74"/>
                </a:lnTo>
                <a:lnTo>
                  <a:pt x="64" y="84"/>
                </a:lnTo>
                <a:lnTo>
                  <a:pt x="54" y="94"/>
                </a:lnTo>
                <a:lnTo>
                  <a:pt x="38" y="94"/>
                </a:lnTo>
                <a:lnTo>
                  <a:pt x="32" y="96"/>
                </a:lnTo>
                <a:lnTo>
                  <a:pt x="26" y="102"/>
                </a:lnTo>
                <a:lnTo>
                  <a:pt x="16" y="104"/>
                </a:lnTo>
                <a:lnTo>
                  <a:pt x="16" y="104"/>
                </a:lnTo>
                <a:lnTo>
                  <a:pt x="12" y="108"/>
                </a:lnTo>
                <a:lnTo>
                  <a:pt x="6" y="116"/>
                </a:lnTo>
                <a:lnTo>
                  <a:pt x="0" y="122"/>
                </a:lnTo>
                <a:lnTo>
                  <a:pt x="0" y="134"/>
                </a:lnTo>
                <a:lnTo>
                  <a:pt x="0" y="148"/>
                </a:lnTo>
                <a:lnTo>
                  <a:pt x="0" y="160"/>
                </a:lnTo>
                <a:lnTo>
                  <a:pt x="0" y="172"/>
                </a:lnTo>
                <a:lnTo>
                  <a:pt x="8" y="182"/>
                </a:lnTo>
                <a:lnTo>
                  <a:pt x="20" y="168"/>
                </a:lnTo>
                <a:lnTo>
                  <a:pt x="22" y="162"/>
                </a:lnTo>
                <a:lnTo>
                  <a:pt x="26" y="162"/>
                </a:lnTo>
                <a:lnTo>
                  <a:pt x="34" y="152"/>
                </a:lnTo>
                <a:lnTo>
                  <a:pt x="52" y="136"/>
                </a:lnTo>
                <a:lnTo>
                  <a:pt x="64" y="130"/>
                </a:lnTo>
                <a:lnTo>
                  <a:pt x="72" y="122"/>
                </a:lnTo>
                <a:lnTo>
                  <a:pt x="88" y="106"/>
                </a:lnTo>
                <a:lnTo>
                  <a:pt x="96" y="94"/>
                </a:lnTo>
                <a:lnTo>
                  <a:pt x="106" y="84"/>
                </a:lnTo>
                <a:lnTo>
                  <a:pt x="110" y="74"/>
                </a:lnTo>
                <a:lnTo>
                  <a:pt x="118" y="58"/>
                </a:lnTo>
                <a:lnTo>
                  <a:pt x="118" y="54"/>
                </a:lnTo>
                <a:lnTo>
                  <a:pt x="122" y="50"/>
                </a:lnTo>
                <a:lnTo>
                  <a:pt x="130" y="38"/>
                </a:lnTo>
                <a:lnTo>
                  <a:pt x="132" y="24"/>
                </a:lnTo>
                <a:lnTo>
                  <a:pt x="138" y="22"/>
                </a:lnTo>
                <a:lnTo>
                  <a:pt x="136" y="20"/>
                </a:lnTo>
                <a:lnTo>
                  <a:pt x="134" y="22"/>
                </a:lnTo>
                <a:lnTo>
                  <a:pt x="136" y="20"/>
                </a:lnTo>
                <a:lnTo>
                  <a:pt x="136" y="12"/>
                </a:lnTo>
                <a:lnTo>
                  <a:pt x="134" y="8"/>
                </a:lnTo>
                <a:lnTo>
                  <a:pt x="136" y="2"/>
                </a:lnTo>
                <a:lnTo>
                  <a:pt x="128" y="0"/>
                </a:lnTo>
                <a:lnTo>
                  <a:pt x="122" y="6"/>
                </a:lnTo>
                <a:lnTo>
                  <a:pt x="110" y="8"/>
                </a:lnTo>
                <a:lnTo>
                  <a:pt x="106" y="10"/>
                </a:lnTo>
                <a:lnTo>
                  <a:pt x="100" y="8"/>
                </a:lnTo>
                <a:lnTo>
                  <a:pt x="96" y="12"/>
                </a:lnTo>
                <a:lnTo>
                  <a:pt x="84" y="12"/>
                </a:lnTo>
                <a:lnTo>
                  <a:pt x="74" y="18"/>
                </a:lnTo>
                <a:lnTo>
                  <a:pt x="64" y="16"/>
                </a:lnTo>
                <a:lnTo>
                  <a:pt x="52" y="22"/>
                </a:lnTo>
                <a:lnTo>
                  <a:pt x="46" y="22"/>
                </a:lnTo>
                <a:lnTo>
                  <a:pt x="40" y="18"/>
                </a:lnTo>
                <a:lnTo>
                  <a:pt x="30" y="6"/>
                </a:lnTo>
                <a:lnTo>
                  <a:pt x="26" y="14"/>
                </a:lnTo>
                <a:lnTo>
                  <a:pt x="24" y="16"/>
                </a:lnTo>
                <a:lnTo>
                  <a:pt x="26" y="22"/>
                </a:lnTo>
                <a:lnTo>
                  <a:pt x="34" y="34"/>
                </a:lnTo>
                <a:lnTo>
                  <a:pt x="40" y="38"/>
                </a:lnTo>
                <a:lnTo>
                  <a:pt x="50" y="42"/>
                </a:lnTo>
                <a:lnTo>
                  <a:pt x="60" y="46"/>
                </a:lnTo>
                <a:lnTo>
                  <a:pt x="72" y="50"/>
                </a:lnTo>
                <a:lnTo>
                  <a:pt x="82" y="52"/>
                </a:lnTo>
                <a:lnTo>
                  <a:pt x="94" y="52"/>
                </a:lnTo>
                <a:lnTo>
                  <a:pt x="92" y="56"/>
                </a:lnTo>
                <a:lnTo>
                  <a:pt x="92" y="5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104"/>
          <p:cNvSpPr/>
          <p:nvPr/>
        </p:nvSpPr>
        <p:spPr>
          <a:xfrm>
            <a:off x="4911640" y="3580820"/>
            <a:ext cx="227933" cy="167536"/>
          </a:xfrm>
          <a:custGeom>
            <a:rect b="b" l="l" r="r" t="t"/>
            <a:pathLst>
              <a:path extrusionOk="0" h="154" w="202">
                <a:moveTo>
                  <a:pt x="200" y="96"/>
                </a:moveTo>
                <a:lnTo>
                  <a:pt x="190" y="106"/>
                </a:lnTo>
                <a:lnTo>
                  <a:pt x="180" y="114"/>
                </a:lnTo>
                <a:lnTo>
                  <a:pt x="172" y="124"/>
                </a:lnTo>
                <a:lnTo>
                  <a:pt x="162" y="134"/>
                </a:lnTo>
                <a:lnTo>
                  <a:pt x="146" y="134"/>
                </a:lnTo>
                <a:lnTo>
                  <a:pt x="140" y="136"/>
                </a:lnTo>
                <a:lnTo>
                  <a:pt x="134" y="142"/>
                </a:lnTo>
                <a:lnTo>
                  <a:pt x="124" y="144"/>
                </a:lnTo>
                <a:lnTo>
                  <a:pt x="124" y="144"/>
                </a:lnTo>
                <a:lnTo>
                  <a:pt x="120" y="148"/>
                </a:lnTo>
                <a:lnTo>
                  <a:pt x="114" y="148"/>
                </a:lnTo>
                <a:lnTo>
                  <a:pt x="106" y="144"/>
                </a:lnTo>
                <a:lnTo>
                  <a:pt x="96" y="146"/>
                </a:lnTo>
                <a:lnTo>
                  <a:pt x="92" y="150"/>
                </a:lnTo>
                <a:lnTo>
                  <a:pt x="86" y="154"/>
                </a:lnTo>
                <a:lnTo>
                  <a:pt x="80" y="154"/>
                </a:lnTo>
                <a:lnTo>
                  <a:pt x="66" y="150"/>
                </a:lnTo>
                <a:lnTo>
                  <a:pt x="50" y="140"/>
                </a:lnTo>
                <a:lnTo>
                  <a:pt x="38" y="138"/>
                </a:lnTo>
                <a:lnTo>
                  <a:pt x="40" y="130"/>
                </a:lnTo>
                <a:lnTo>
                  <a:pt x="30" y="126"/>
                </a:lnTo>
                <a:lnTo>
                  <a:pt x="24" y="112"/>
                </a:lnTo>
                <a:lnTo>
                  <a:pt x="16" y="106"/>
                </a:lnTo>
                <a:lnTo>
                  <a:pt x="12" y="98"/>
                </a:lnTo>
                <a:lnTo>
                  <a:pt x="0" y="94"/>
                </a:lnTo>
                <a:lnTo>
                  <a:pt x="4" y="92"/>
                </a:lnTo>
                <a:lnTo>
                  <a:pt x="4" y="88"/>
                </a:lnTo>
                <a:lnTo>
                  <a:pt x="12" y="88"/>
                </a:lnTo>
                <a:lnTo>
                  <a:pt x="16" y="84"/>
                </a:lnTo>
                <a:lnTo>
                  <a:pt x="18" y="60"/>
                </a:lnTo>
                <a:lnTo>
                  <a:pt x="18" y="60"/>
                </a:lnTo>
                <a:lnTo>
                  <a:pt x="20" y="56"/>
                </a:lnTo>
                <a:lnTo>
                  <a:pt x="26" y="52"/>
                </a:lnTo>
                <a:lnTo>
                  <a:pt x="28" y="42"/>
                </a:lnTo>
                <a:lnTo>
                  <a:pt x="38" y="30"/>
                </a:lnTo>
                <a:lnTo>
                  <a:pt x="44" y="26"/>
                </a:lnTo>
                <a:lnTo>
                  <a:pt x="48" y="12"/>
                </a:lnTo>
                <a:lnTo>
                  <a:pt x="48" y="8"/>
                </a:lnTo>
                <a:lnTo>
                  <a:pt x="54" y="8"/>
                </a:lnTo>
                <a:lnTo>
                  <a:pt x="56" y="6"/>
                </a:lnTo>
                <a:lnTo>
                  <a:pt x="58" y="6"/>
                </a:lnTo>
                <a:lnTo>
                  <a:pt x="60" y="10"/>
                </a:lnTo>
                <a:lnTo>
                  <a:pt x="66" y="0"/>
                </a:lnTo>
                <a:lnTo>
                  <a:pt x="70" y="4"/>
                </a:lnTo>
                <a:lnTo>
                  <a:pt x="72" y="6"/>
                </a:lnTo>
                <a:lnTo>
                  <a:pt x="78" y="6"/>
                </a:lnTo>
                <a:lnTo>
                  <a:pt x="80" y="4"/>
                </a:lnTo>
                <a:lnTo>
                  <a:pt x="82" y="6"/>
                </a:lnTo>
                <a:lnTo>
                  <a:pt x="86" y="4"/>
                </a:lnTo>
                <a:lnTo>
                  <a:pt x="92" y="6"/>
                </a:lnTo>
                <a:lnTo>
                  <a:pt x="96" y="6"/>
                </a:lnTo>
                <a:lnTo>
                  <a:pt x="104" y="10"/>
                </a:lnTo>
                <a:lnTo>
                  <a:pt x="110" y="18"/>
                </a:lnTo>
                <a:lnTo>
                  <a:pt x="116" y="22"/>
                </a:lnTo>
                <a:lnTo>
                  <a:pt x="120" y="28"/>
                </a:lnTo>
                <a:lnTo>
                  <a:pt x="126" y="34"/>
                </a:lnTo>
                <a:lnTo>
                  <a:pt x="124" y="36"/>
                </a:lnTo>
                <a:lnTo>
                  <a:pt x="122" y="44"/>
                </a:lnTo>
                <a:lnTo>
                  <a:pt x="118" y="50"/>
                </a:lnTo>
                <a:lnTo>
                  <a:pt x="120" y="54"/>
                </a:lnTo>
                <a:lnTo>
                  <a:pt x="126" y="54"/>
                </a:lnTo>
                <a:lnTo>
                  <a:pt x="130" y="52"/>
                </a:lnTo>
                <a:lnTo>
                  <a:pt x="134" y="54"/>
                </a:lnTo>
                <a:lnTo>
                  <a:pt x="132" y="56"/>
                </a:lnTo>
                <a:lnTo>
                  <a:pt x="134" y="62"/>
                </a:lnTo>
                <a:lnTo>
                  <a:pt x="142" y="74"/>
                </a:lnTo>
                <a:lnTo>
                  <a:pt x="148" y="78"/>
                </a:lnTo>
                <a:lnTo>
                  <a:pt x="158" y="82"/>
                </a:lnTo>
                <a:lnTo>
                  <a:pt x="168" y="86"/>
                </a:lnTo>
                <a:lnTo>
                  <a:pt x="180" y="90"/>
                </a:lnTo>
                <a:lnTo>
                  <a:pt x="190" y="92"/>
                </a:lnTo>
                <a:lnTo>
                  <a:pt x="202" y="92"/>
                </a:lnTo>
                <a:lnTo>
                  <a:pt x="200" y="96"/>
                </a:lnTo>
                <a:lnTo>
                  <a:pt x="200" y="9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104"/>
          <p:cNvSpPr/>
          <p:nvPr/>
        </p:nvSpPr>
        <p:spPr>
          <a:xfrm>
            <a:off x="4936465" y="3304494"/>
            <a:ext cx="318204" cy="265447"/>
          </a:xfrm>
          <a:custGeom>
            <a:rect b="b" l="l" r="r" t="t"/>
            <a:pathLst>
              <a:path extrusionOk="0" h="244" w="282">
                <a:moveTo>
                  <a:pt x="274" y="146"/>
                </a:moveTo>
                <a:lnTo>
                  <a:pt x="264" y="144"/>
                </a:lnTo>
                <a:lnTo>
                  <a:pt x="254" y="144"/>
                </a:lnTo>
                <a:lnTo>
                  <a:pt x="244" y="142"/>
                </a:lnTo>
                <a:lnTo>
                  <a:pt x="232" y="140"/>
                </a:lnTo>
                <a:lnTo>
                  <a:pt x="228" y="128"/>
                </a:lnTo>
                <a:lnTo>
                  <a:pt x="220" y="120"/>
                </a:lnTo>
                <a:lnTo>
                  <a:pt x="220" y="118"/>
                </a:lnTo>
                <a:lnTo>
                  <a:pt x="216" y="114"/>
                </a:lnTo>
                <a:lnTo>
                  <a:pt x="214" y="108"/>
                </a:lnTo>
                <a:lnTo>
                  <a:pt x="212" y="104"/>
                </a:lnTo>
                <a:lnTo>
                  <a:pt x="208" y="98"/>
                </a:lnTo>
                <a:lnTo>
                  <a:pt x="208" y="92"/>
                </a:lnTo>
                <a:lnTo>
                  <a:pt x="206" y="88"/>
                </a:lnTo>
                <a:lnTo>
                  <a:pt x="206" y="84"/>
                </a:lnTo>
                <a:lnTo>
                  <a:pt x="198" y="78"/>
                </a:lnTo>
                <a:lnTo>
                  <a:pt x="196" y="74"/>
                </a:lnTo>
                <a:lnTo>
                  <a:pt x="190" y="68"/>
                </a:lnTo>
                <a:lnTo>
                  <a:pt x="184" y="58"/>
                </a:lnTo>
                <a:lnTo>
                  <a:pt x="176" y="56"/>
                </a:lnTo>
                <a:lnTo>
                  <a:pt x="172" y="52"/>
                </a:lnTo>
                <a:lnTo>
                  <a:pt x="160" y="48"/>
                </a:lnTo>
                <a:lnTo>
                  <a:pt x="136" y="46"/>
                </a:lnTo>
                <a:lnTo>
                  <a:pt x="122" y="40"/>
                </a:lnTo>
                <a:lnTo>
                  <a:pt x="120" y="30"/>
                </a:lnTo>
                <a:lnTo>
                  <a:pt x="114" y="28"/>
                </a:lnTo>
                <a:lnTo>
                  <a:pt x="110" y="22"/>
                </a:lnTo>
                <a:lnTo>
                  <a:pt x="96" y="18"/>
                </a:lnTo>
                <a:lnTo>
                  <a:pt x="80" y="6"/>
                </a:lnTo>
                <a:lnTo>
                  <a:pt x="60" y="0"/>
                </a:lnTo>
                <a:lnTo>
                  <a:pt x="56" y="6"/>
                </a:lnTo>
                <a:lnTo>
                  <a:pt x="30" y="10"/>
                </a:lnTo>
                <a:lnTo>
                  <a:pt x="46" y="26"/>
                </a:lnTo>
                <a:lnTo>
                  <a:pt x="40" y="28"/>
                </a:lnTo>
                <a:lnTo>
                  <a:pt x="38" y="36"/>
                </a:lnTo>
                <a:lnTo>
                  <a:pt x="28" y="36"/>
                </a:lnTo>
                <a:lnTo>
                  <a:pt x="24" y="44"/>
                </a:lnTo>
                <a:lnTo>
                  <a:pt x="20" y="48"/>
                </a:lnTo>
                <a:lnTo>
                  <a:pt x="4" y="46"/>
                </a:lnTo>
                <a:lnTo>
                  <a:pt x="4" y="44"/>
                </a:lnTo>
                <a:lnTo>
                  <a:pt x="2" y="58"/>
                </a:lnTo>
                <a:lnTo>
                  <a:pt x="0" y="64"/>
                </a:lnTo>
                <a:lnTo>
                  <a:pt x="2" y="64"/>
                </a:lnTo>
                <a:lnTo>
                  <a:pt x="8" y="64"/>
                </a:lnTo>
                <a:lnTo>
                  <a:pt x="14" y="78"/>
                </a:lnTo>
                <a:lnTo>
                  <a:pt x="22" y="86"/>
                </a:lnTo>
                <a:lnTo>
                  <a:pt x="26" y="98"/>
                </a:lnTo>
                <a:lnTo>
                  <a:pt x="32" y="104"/>
                </a:lnTo>
                <a:lnTo>
                  <a:pt x="34" y="114"/>
                </a:lnTo>
                <a:lnTo>
                  <a:pt x="38" y="120"/>
                </a:lnTo>
                <a:lnTo>
                  <a:pt x="42" y="120"/>
                </a:lnTo>
                <a:lnTo>
                  <a:pt x="50" y="128"/>
                </a:lnTo>
                <a:lnTo>
                  <a:pt x="60" y="148"/>
                </a:lnTo>
                <a:lnTo>
                  <a:pt x="58" y="154"/>
                </a:lnTo>
                <a:lnTo>
                  <a:pt x="64" y="172"/>
                </a:lnTo>
                <a:lnTo>
                  <a:pt x="78" y="182"/>
                </a:lnTo>
                <a:lnTo>
                  <a:pt x="84" y="190"/>
                </a:lnTo>
                <a:lnTo>
                  <a:pt x="88" y="200"/>
                </a:lnTo>
                <a:lnTo>
                  <a:pt x="94" y="210"/>
                </a:lnTo>
                <a:lnTo>
                  <a:pt x="102" y="218"/>
                </a:lnTo>
                <a:lnTo>
                  <a:pt x="102" y="222"/>
                </a:lnTo>
                <a:lnTo>
                  <a:pt x="108" y="228"/>
                </a:lnTo>
                <a:lnTo>
                  <a:pt x="108" y="232"/>
                </a:lnTo>
                <a:lnTo>
                  <a:pt x="112" y="232"/>
                </a:lnTo>
                <a:lnTo>
                  <a:pt x="112" y="228"/>
                </a:lnTo>
                <a:lnTo>
                  <a:pt x="118" y="224"/>
                </a:lnTo>
                <a:lnTo>
                  <a:pt x="132" y="220"/>
                </a:lnTo>
                <a:lnTo>
                  <a:pt x="144" y="224"/>
                </a:lnTo>
                <a:lnTo>
                  <a:pt x="156" y="228"/>
                </a:lnTo>
                <a:lnTo>
                  <a:pt x="156" y="244"/>
                </a:lnTo>
                <a:lnTo>
                  <a:pt x="164" y="234"/>
                </a:lnTo>
                <a:lnTo>
                  <a:pt x="174" y="226"/>
                </a:lnTo>
                <a:lnTo>
                  <a:pt x="182" y="216"/>
                </a:lnTo>
                <a:lnTo>
                  <a:pt x="190" y="206"/>
                </a:lnTo>
                <a:lnTo>
                  <a:pt x="200" y="204"/>
                </a:lnTo>
                <a:lnTo>
                  <a:pt x="212" y="202"/>
                </a:lnTo>
                <a:lnTo>
                  <a:pt x="222" y="198"/>
                </a:lnTo>
                <a:lnTo>
                  <a:pt x="232" y="196"/>
                </a:lnTo>
                <a:lnTo>
                  <a:pt x="242" y="192"/>
                </a:lnTo>
                <a:lnTo>
                  <a:pt x="254" y="190"/>
                </a:lnTo>
                <a:lnTo>
                  <a:pt x="264" y="186"/>
                </a:lnTo>
                <a:lnTo>
                  <a:pt x="274" y="182"/>
                </a:lnTo>
                <a:lnTo>
                  <a:pt x="276" y="176"/>
                </a:lnTo>
                <a:lnTo>
                  <a:pt x="278" y="168"/>
                </a:lnTo>
                <a:lnTo>
                  <a:pt x="280" y="162"/>
                </a:lnTo>
                <a:lnTo>
                  <a:pt x="282" y="154"/>
                </a:lnTo>
                <a:lnTo>
                  <a:pt x="276" y="144"/>
                </a:lnTo>
                <a:lnTo>
                  <a:pt x="274" y="146"/>
                </a:lnTo>
                <a:lnTo>
                  <a:pt x="274" y="14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104"/>
          <p:cNvSpPr/>
          <p:nvPr/>
        </p:nvSpPr>
        <p:spPr>
          <a:xfrm>
            <a:off x="5259181" y="3052103"/>
            <a:ext cx="259528" cy="163184"/>
          </a:xfrm>
          <a:custGeom>
            <a:rect b="b" l="l" r="r" t="t"/>
            <a:pathLst>
              <a:path extrusionOk="0" h="150" w="230">
                <a:moveTo>
                  <a:pt x="120" y="36"/>
                </a:moveTo>
                <a:lnTo>
                  <a:pt x="110" y="36"/>
                </a:lnTo>
                <a:lnTo>
                  <a:pt x="100" y="38"/>
                </a:lnTo>
                <a:lnTo>
                  <a:pt x="90" y="38"/>
                </a:lnTo>
                <a:lnTo>
                  <a:pt x="80" y="40"/>
                </a:lnTo>
                <a:lnTo>
                  <a:pt x="74" y="32"/>
                </a:lnTo>
                <a:lnTo>
                  <a:pt x="68" y="26"/>
                </a:lnTo>
                <a:lnTo>
                  <a:pt x="62" y="20"/>
                </a:lnTo>
                <a:lnTo>
                  <a:pt x="54" y="12"/>
                </a:lnTo>
                <a:lnTo>
                  <a:pt x="42" y="4"/>
                </a:lnTo>
                <a:lnTo>
                  <a:pt x="34" y="0"/>
                </a:lnTo>
                <a:lnTo>
                  <a:pt x="26" y="4"/>
                </a:lnTo>
                <a:lnTo>
                  <a:pt x="18" y="6"/>
                </a:lnTo>
                <a:lnTo>
                  <a:pt x="8" y="10"/>
                </a:lnTo>
                <a:lnTo>
                  <a:pt x="0" y="12"/>
                </a:lnTo>
                <a:lnTo>
                  <a:pt x="0" y="30"/>
                </a:lnTo>
                <a:lnTo>
                  <a:pt x="0" y="46"/>
                </a:lnTo>
                <a:lnTo>
                  <a:pt x="0" y="62"/>
                </a:lnTo>
                <a:lnTo>
                  <a:pt x="0" y="78"/>
                </a:lnTo>
                <a:lnTo>
                  <a:pt x="14" y="80"/>
                </a:lnTo>
                <a:lnTo>
                  <a:pt x="16" y="80"/>
                </a:lnTo>
                <a:lnTo>
                  <a:pt x="12" y="70"/>
                </a:lnTo>
                <a:lnTo>
                  <a:pt x="14" y="68"/>
                </a:lnTo>
                <a:lnTo>
                  <a:pt x="18" y="64"/>
                </a:lnTo>
                <a:lnTo>
                  <a:pt x="26" y="62"/>
                </a:lnTo>
                <a:lnTo>
                  <a:pt x="26" y="60"/>
                </a:lnTo>
                <a:lnTo>
                  <a:pt x="28" y="58"/>
                </a:lnTo>
                <a:lnTo>
                  <a:pt x="32" y="60"/>
                </a:lnTo>
                <a:lnTo>
                  <a:pt x="30" y="56"/>
                </a:lnTo>
                <a:lnTo>
                  <a:pt x="34" y="56"/>
                </a:lnTo>
                <a:lnTo>
                  <a:pt x="36" y="52"/>
                </a:lnTo>
                <a:lnTo>
                  <a:pt x="44" y="62"/>
                </a:lnTo>
                <a:lnTo>
                  <a:pt x="52" y="62"/>
                </a:lnTo>
                <a:lnTo>
                  <a:pt x="54" y="68"/>
                </a:lnTo>
                <a:lnTo>
                  <a:pt x="56" y="70"/>
                </a:lnTo>
                <a:lnTo>
                  <a:pt x="54" y="70"/>
                </a:lnTo>
                <a:lnTo>
                  <a:pt x="54" y="76"/>
                </a:lnTo>
                <a:lnTo>
                  <a:pt x="56" y="78"/>
                </a:lnTo>
                <a:lnTo>
                  <a:pt x="72" y="82"/>
                </a:lnTo>
                <a:lnTo>
                  <a:pt x="74" y="78"/>
                </a:lnTo>
                <a:lnTo>
                  <a:pt x="80" y="82"/>
                </a:lnTo>
                <a:lnTo>
                  <a:pt x="82" y="90"/>
                </a:lnTo>
                <a:lnTo>
                  <a:pt x="86" y="94"/>
                </a:lnTo>
                <a:lnTo>
                  <a:pt x="86" y="100"/>
                </a:lnTo>
                <a:lnTo>
                  <a:pt x="90" y="106"/>
                </a:lnTo>
                <a:lnTo>
                  <a:pt x="102" y="112"/>
                </a:lnTo>
                <a:lnTo>
                  <a:pt x="108" y="120"/>
                </a:lnTo>
                <a:lnTo>
                  <a:pt x="116" y="122"/>
                </a:lnTo>
                <a:lnTo>
                  <a:pt x="128" y="132"/>
                </a:lnTo>
                <a:lnTo>
                  <a:pt x="132" y="132"/>
                </a:lnTo>
                <a:lnTo>
                  <a:pt x="142" y="136"/>
                </a:lnTo>
                <a:lnTo>
                  <a:pt x="142" y="138"/>
                </a:lnTo>
                <a:lnTo>
                  <a:pt x="142" y="140"/>
                </a:lnTo>
                <a:lnTo>
                  <a:pt x="142" y="148"/>
                </a:lnTo>
                <a:lnTo>
                  <a:pt x="158" y="150"/>
                </a:lnTo>
                <a:lnTo>
                  <a:pt x="158" y="148"/>
                </a:lnTo>
                <a:lnTo>
                  <a:pt x="158" y="146"/>
                </a:lnTo>
                <a:lnTo>
                  <a:pt x="160" y="142"/>
                </a:lnTo>
                <a:lnTo>
                  <a:pt x="166" y="134"/>
                </a:lnTo>
                <a:lnTo>
                  <a:pt x="162" y="126"/>
                </a:lnTo>
                <a:lnTo>
                  <a:pt x="162" y="120"/>
                </a:lnTo>
                <a:lnTo>
                  <a:pt x="156" y="118"/>
                </a:lnTo>
                <a:lnTo>
                  <a:pt x="152" y="114"/>
                </a:lnTo>
                <a:lnTo>
                  <a:pt x="154" y="114"/>
                </a:lnTo>
                <a:lnTo>
                  <a:pt x="154" y="110"/>
                </a:lnTo>
                <a:lnTo>
                  <a:pt x="168" y="110"/>
                </a:lnTo>
                <a:lnTo>
                  <a:pt x="170" y="102"/>
                </a:lnTo>
                <a:lnTo>
                  <a:pt x="178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90"/>
                </a:lnTo>
                <a:lnTo>
                  <a:pt x="194" y="84"/>
                </a:lnTo>
                <a:lnTo>
                  <a:pt x="196" y="84"/>
                </a:lnTo>
                <a:lnTo>
                  <a:pt x="198" y="90"/>
                </a:lnTo>
                <a:lnTo>
                  <a:pt x="194" y="94"/>
                </a:lnTo>
                <a:lnTo>
                  <a:pt x="194" y="96"/>
                </a:lnTo>
                <a:lnTo>
                  <a:pt x="196" y="98"/>
                </a:lnTo>
                <a:lnTo>
                  <a:pt x="200" y="98"/>
                </a:lnTo>
                <a:lnTo>
                  <a:pt x="212" y="98"/>
                </a:lnTo>
                <a:lnTo>
                  <a:pt x="216" y="94"/>
                </a:lnTo>
                <a:lnTo>
                  <a:pt x="222" y="94"/>
                </a:lnTo>
                <a:lnTo>
                  <a:pt x="230" y="88"/>
                </a:lnTo>
                <a:lnTo>
                  <a:pt x="218" y="84"/>
                </a:lnTo>
                <a:lnTo>
                  <a:pt x="212" y="80"/>
                </a:lnTo>
                <a:lnTo>
                  <a:pt x="212" y="78"/>
                </a:lnTo>
                <a:lnTo>
                  <a:pt x="210" y="76"/>
                </a:lnTo>
                <a:lnTo>
                  <a:pt x="206" y="82"/>
                </a:lnTo>
                <a:lnTo>
                  <a:pt x="198" y="80"/>
                </a:lnTo>
                <a:lnTo>
                  <a:pt x="196" y="76"/>
                </a:lnTo>
                <a:lnTo>
                  <a:pt x="192" y="76"/>
                </a:lnTo>
                <a:lnTo>
                  <a:pt x="192" y="74"/>
                </a:lnTo>
                <a:lnTo>
                  <a:pt x="204" y="64"/>
                </a:lnTo>
                <a:lnTo>
                  <a:pt x="204" y="62"/>
                </a:lnTo>
                <a:lnTo>
                  <a:pt x="200" y="60"/>
                </a:lnTo>
                <a:lnTo>
                  <a:pt x="196" y="66"/>
                </a:lnTo>
                <a:lnTo>
                  <a:pt x="192" y="66"/>
                </a:lnTo>
                <a:lnTo>
                  <a:pt x="190" y="70"/>
                </a:lnTo>
                <a:lnTo>
                  <a:pt x="180" y="74"/>
                </a:lnTo>
                <a:lnTo>
                  <a:pt x="170" y="84"/>
                </a:lnTo>
                <a:lnTo>
                  <a:pt x="160" y="80"/>
                </a:lnTo>
                <a:lnTo>
                  <a:pt x="146" y="82"/>
                </a:lnTo>
                <a:lnTo>
                  <a:pt x="144" y="70"/>
                </a:lnTo>
                <a:lnTo>
                  <a:pt x="136" y="68"/>
                </a:lnTo>
                <a:lnTo>
                  <a:pt x="136" y="62"/>
                </a:lnTo>
                <a:lnTo>
                  <a:pt x="138" y="60"/>
                </a:lnTo>
                <a:lnTo>
                  <a:pt x="136" y="50"/>
                </a:lnTo>
                <a:lnTo>
                  <a:pt x="134" y="50"/>
                </a:lnTo>
                <a:lnTo>
                  <a:pt x="130" y="42"/>
                </a:lnTo>
                <a:lnTo>
                  <a:pt x="120" y="36"/>
                </a:lnTo>
                <a:lnTo>
                  <a:pt x="120" y="3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104"/>
          <p:cNvSpPr/>
          <p:nvPr/>
        </p:nvSpPr>
        <p:spPr>
          <a:xfrm>
            <a:off x="5618006" y="3654797"/>
            <a:ext cx="31595" cy="56571"/>
          </a:xfrm>
          <a:custGeom>
            <a:rect b="b" l="l" r="r" t="t"/>
            <a:pathLst>
              <a:path extrusionOk="0" h="52" w="28">
                <a:moveTo>
                  <a:pt x="4" y="0"/>
                </a:moveTo>
                <a:lnTo>
                  <a:pt x="4" y="2"/>
                </a:lnTo>
                <a:lnTo>
                  <a:pt x="8" y="6"/>
                </a:lnTo>
                <a:lnTo>
                  <a:pt x="6" y="6"/>
                </a:lnTo>
                <a:lnTo>
                  <a:pt x="2" y="24"/>
                </a:lnTo>
                <a:lnTo>
                  <a:pt x="0" y="24"/>
                </a:lnTo>
                <a:lnTo>
                  <a:pt x="2" y="42"/>
                </a:lnTo>
                <a:lnTo>
                  <a:pt x="6" y="52"/>
                </a:lnTo>
                <a:lnTo>
                  <a:pt x="14" y="52"/>
                </a:lnTo>
                <a:lnTo>
                  <a:pt x="24" y="46"/>
                </a:lnTo>
                <a:lnTo>
                  <a:pt x="28" y="42"/>
                </a:lnTo>
                <a:lnTo>
                  <a:pt x="28" y="32"/>
                </a:lnTo>
                <a:lnTo>
                  <a:pt x="22" y="20"/>
                </a:lnTo>
                <a:lnTo>
                  <a:pt x="16" y="10"/>
                </a:lnTo>
                <a:lnTo>
                  <a:pt x="8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104"/>
          <p:cNvSpPr/>
          <p:nvPr/>
        </p:nvSpPr>
        <p:spPr>
          <a:xfrm>
            <a:off x="5141829" y="2375431"/>
            <a:ext cx="31595" cy="34813"/>
          </a:xfrm>
          <a:custGeom>
            <a:rect b="b" l="l" r="r" t="t"/>
            <a:pathLst>
              <a:path extrusionOk="0" h="32" w="28">
                <a:moveTo>
                  <a:pt x="6" y="2"/>
                </a:moveTo>
                <a:lnTo>
                  <a:pt x="14" y="0"/>
                </a:lnTo>
                <a:lnTo>
                  <a:pt x="24" y="14"/>
                </a:lnTo>
                <a:lnTo>
                  <a:pt x="26" y="10"/>
                </a:lnTo>
                <a:lnTo>
                  <a:pt x="28" y="16"/>
                </a:lnTo>
                <a:lnTo>
                  <a:pt x="28" y="20"/>
                </a:lnTo>
                <a:lnTo>
                  <a:pt x="26" y="16"/>
                </a:lnTo>
                <a:lnTo>
                  <a:pt x="18" y="26"/>
                </a:lnTo>
                <a:lnTo>
                  <a:pt x="12" y="30"/>
                </a:lnTo>
                <a:lnTo>
                  <a:pt x="6" y="32"/>
                </a:lnTo>
                <a:lnTo>
                  <a:pt x="2" y="26"/>
                </a:lnTo>
                <a:lnTo>
                  <a:pt x="2" y="32"/>
                </a:lnTo>
                <a:lnTo>
                  <a:pt x="0" y="26"/>
                </a:lnTo>
                <a:lnTo>
                  <a:pt x="0" y="14"/>
                </a:lnTo>
                <a:lnTo>
                  <a:pt x="6" y="2"/>
                </a:lnTo>
                <a:lnTo>
                  <a:pt x="6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104"/>
          <p:cNvSpPr/>
          <p:nvPr/>
        </p:nvSpPr>
        <p:spPr>
          <a:xfrm>
            <a:off x="5191478" y="2199193"/>
            <a:ext cx="92527" cy="134899"/>
          </a:xfrm>
          <a:custGeom>
            <a:rect b="b" l="l" r="r" t="t"/>
            <a:pathLst>
              <a:path extrusionOk="0" h="124" w="82">
                <a:moveTo>
                  <a:pt x="30" y="4"/>
                </a:moveTo>
                <a:lnTo>
                  <a:pt x="48" y="0"/>
                </a:lnTo>
                <a:lnTo>
                  <a:pt x="68" y="10"/>
                </a:lnTo>
                <a:lnTo>
                  <a:pt x="60" y="16"/>
                </a:lnTo>
                <a:lnTo>
                  <a:pt x="66" y="18"/>
                </a:lnTo>
                <a:lnTo>
                  <a:pt x="64" y="20"/>
                </a:lnTo>
                <a:lnTo>
                  <a:pt x="64" y="24"/>
                </a:lnTo>
                <a:lnTo>
                  <a:pt x="54" y="30"/>
                </a:lnTo>
                <a:lnTo>
                  <a:pt x="60" y="32"/>
                </a:lnTo>
                <a:lnTo>
                  <a:pt x="54" y="42"/>
                </a:lnTo>
                <a:lnTo>
                  <a:pt x="54" y="54"/>
                </a:lnTo>
                <a:lnTo>
                  <a:pt x="54" y="64"/>
                </a:lnTo>
                <a:lnTo>
                  <a:pt x="56" y="80"/>
                </a:lnTo>
                <a:lnTo>
                  <a:pt x="62" y="96"/>
                </a:lnTo>
                <a:lnTo>
                  <a:pt x="82" y="116"/>
                </a:lnTo>
                <a:lnTo>
                  <a:pt x="78" y="122"/>
                </a:lnTo>
                <a:lnTo>
                  <a:pt x="76" y="124"/>
                </a:lnTo>
                <a:lnTo>
                  <a:pt x="68" y="118"/>
                </a:lnTo>
                <a:lnTo>
                  <a:pt x="70" y="114"/>
                </a:lnTo>
                <a:lnTo>
                  <a:pt x="64" y="118"/>
                </a:lnTo>
                <a:lnTo>
                  <a:pt x="68" y="122"/>
                </a:lnTo>
                <a:lnTo>
                  <a:pt x="54" y="116"/>
                </a:lnTo>
                <a:lnTo>
                  <a:pt x="50" y="122"/>
                </a:lnTo>
                <a:lnTo>
                  <a:pt x="44" y="114"/>
                </a:lnTo>
                <a:lnTo>
                  <a:pt x="32" y="112"/>
                </a:lnTo>
                <a:lnTo>
                  <a:pt x="30" y="104"/>
                </a:lnTo>
                <a:lnTo>
                  <a:pt x="38" y="100"/>
                </a:lnTo>
                <a:lnTo>
                  <a:pt x="28" y="94"/>
                </a:lnTo>
                <a:lnTo>
                  <a:pt x="34" y="84"/>
                </a:lnTo>
                <a:lnTo>
                  <a:pt x="26" y="92"/>
                </a:lnTo>
                <a:lnTo>
                  <a:pt x="26" y="82"/>
                </a:lnTo>
                <a:lnTo>
                  <a:pt x="18" y="86"/>
                </a:lnTo>
                <a:lnTo>
                  <a:pt x="18" y="80"/>
                </a:lnTo>
                <a:lnTo>
                  <a:pt x="16" y="78"/>
                </a:lnTo>
                <a:lnTo>
                  <a:pt x="14" y="84"/>
                </a:lnTo>
                <a:lnTo>
                  <a:pt x="12" y="80"/>
                </a:lnTo>
                <a:lnTo>
                  <a:pt x="8" y="84"/>
                </a:lnTo>
                <a:lnTo>
                  <a:pt x="2" y="80"/>
                </a:lnTo>
                <a:lnTo>
                  <a:pt x="0" y="72"/>
                </a:lnTo>
                <a:lnTo>
                  <a:pt x="2" y="60"/>
                </a:lnTo>
                <a:lnTo>
                  <a:pt x="10" y="56"/>
                </a:lnTo>
                <a:lnTo>
                  <a:pt x="12" y="60"/>
                </a:lnTo>
                <a:lnTo>
                  <a:pt x="14" y="50"/>
                </a:lnTo>
                <a:lnTo>
                  <a:pt x="16" y="50"/>
                </a:lnTo>
                <a:lnTo>
                  <a:pt x="16" y="46"/>
                </a:lnTo>
                <a:lnTo>
                  <a:pt x="22" y="36"/>
                </a:lnTo>
                <a:lnTo>
                  <a:pt x="18" y="38"/>
                </a:lnTo>
                <a:lnTo>
                  <a:pt x="18" y="36"/>
                </a:lnTo>
                <a:lnTo>
                  <a:pt x="18" y="34"/>
                </a:lnTo>
                <a:lnTo>
                  <a:pt x="12" y="30"/>
                </a:lnTo>
                <a:lnTo>
                  <a:pt x="14" y="26"/>
                </a:lnTo>
                <a:lnTo>
                  <a:pt x="26" y="20"/>
                </a:lnTo>
                <a:lnTo>
                  <a:pt x="22" y="20"/>
                </a:lnTo>
                <a:lnTo>
                  <a:pt x="24" y="18"/>
                </a:lnTo>
                <a:lnTo>
                  <a:pt x="22" y="12"/>
                </a:lnTo>
                <a:lnTo>
                  <a:pt x="30" y="4"/>
                </a:lnTo>
                <a:lnTo>
                  <a:pt x="3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104"/>
          <p:cNvSpPr/>
          <p:nvPr/>
        </p:nvSpPr>
        <p:spPr>
          <a:xfrm>
            <a:off x="5225330" y="1994668"/>
            <a:ext cx="232446" cy="211052"/>
          </a:xfrm>
          <a:custGeom>
            <a:rect b="b" l="l" r="r" t="t"/>
            <a:pathLst>
              <a:path extrusionOk="0" h="194" w="206">
                <a:moveTo>
                  <a:pt x="0" y="168"/>
                </a:moveTo>
                <a:lnTo>
                  <a:pt x="14" y="160"/>
                </a:lnTo>
                <a:lnTo>
                  <a:pt x="12" y="160"/>
                </a:lnTo>
                <a:lnTo>
                  <a:pt x="14" y="156"/>
                </a:lnTo>
                <a:lnTo>
                  <a:pt x="18" y="152"/>
                </a:lnTo>
                <a:lnTo>
                  <a:pt x="18" y="148"/>
                </a:lnTo>
                <a:lnTo>
                  <a:pt x="26" y="144"/>
                </a:lnTo>
                <a:lnTo>
                  <a:pt x="20" y="140"/>
                </a:lnTo>
                <a:lnTo>
                  <a:pt x="30" y="138"/>
                </a:lnTo>
                <a:lnTo>
                  <a:pt x="24" y="134"/>
                </a:lnTo>
                <a:lnTo>
                  <a:pt x="24" y="126"/>
                </a:lnTo>
                <a:lnTo>
                  <a:pt x="26" y="122"/>
                </a:lnTo>
                <a:lnTo>
                  <a:pt x="30" y="112"/>
                </a:lnTo>
                <a:lnTo>
                  <a:pt x="24" y="112"/>
                </a:lnTo>
                <a:lnTo>
                  <a:pt x="24" y="106"/>
                </a:lnTo>
                <a:lnTo>
                  <a:pt x="26" y="100"/>
                </a:lnTo>
                <a:lnTo>
                  <a:pt x="32" y="106"/>
                </a:lnTo>
                <a:lnTo>
                  <a:pt x="36" y="102"/>
                </a:lnTo>
                <a:lnTo>
                  <a:pt x="40" y="94"/>
                </a:lnTo>
                <a:lnTo>
                  <a:pt x="50" y="94"/>
                </a:lnTo>
                <a:lnTo>
                  <a:pt x="56" y="88"/>
                </a:lnTo>
                <a:lnTo>
                  <a:pt x="54" y="82"/>
                </a:lnTo>
                <a:lnTo>
                  <a:pt x="56" y="78"/>
                </a:lnTo>
                <a:lnTo>
                  <a:pt x="66" y="74"/>
                </a:lnTo>
                <a:lnTo>
                  <a:pt x="68" y="66"/>
                </a:lnTo>
                <a:lnTo>
                  <a:pt x="90" y="48"/>
                </a:lnTo>
                <a:lnTo>
                  <a:pt x="94" y="48"/>
                </a:lnTo>
                <a:lnTo>
                  <a:pt x="90" y="56"/>
                </a:lnTo>
                <a:lnTo>
                  <a:pt x="98" y="52"/>
                </a:lnTo>
                <a:lnTo>
                  <a:pt x="100" y="48"/>
                </a:lnTo>
                <a:lnTo>
                  <a:pt x="96" y="44"/>
                </a:lnTo>
                <a:lnTo>
                  <a:pt x="100" y="40"/>
                </a:lnTo>
                <a:lnTo>
                  <a:pt x="98" y="38"/>
                </a:lnTo>
                <a:lnTo>
                  <a:pt x="114" y="40"/>
                </a:lnTo>
                <a:lnTo>
                  <a:pt x="114" y="46"/>
                </a:lnTo>
                <a:lnTo>
                  <a:pt x="118" y="46"/>
                </a:lnTo>
                <a:lnTo>
                  <a:pt x="142" y="38"/>
                </a:lnTo>
                <a:lnTo>
                  <a:pt x="160" y="26"/>
                </a:lnTo>
                <a:lnTo>
                  <a:pt x="162" y="24"/>
                </a:lnTo>
                <a:lnTo>
                  <a:pt x="162" y="16"/>
                </a:lnTo>
                <a:lnTo>
                  <a:pt x="162" y="14"/>
                </a:lnTo>
                <a:lnTo>
                  <a:pt x="182" y="0"/>
                </a:lnTo>
                <a:lnTo>
                  <a:pt x="198" y="2"/>
                </a:lnTo>
                <a:lnTo>
                  <a:pt x="202" y="8"/>
                </a:lnTo>
                <a:lnTo>
                  <a:pt x="206" y="18"/>
                </a:lnTo>
                <a:lnTo>
                  <a:pt x="202" y="26"/>
                </a:lnTo>
                <a:lnTo>
                  <a:pt x="206" y="28"/>
                </a:lnTo>
                <a:lnTo>
                  <a:pt x="194" y="42"/>
                </a:lnTo>
                <a:lnTo>
                  <a:pt x="196" y="46"/>
                </a:lnTo>
                <a:lnTo>
                  <a:pt x="190" y="44"/>
                </a:lnTo>
                <a:lnTo>
                  <a:pt x="178" y="54"/>
                </a:lnTo>
                <a:lnTo>
                  <a:pt x="158" y="60"/>
                </a:lnTo>
                <a:lnTo>
                  <a:pt x="136" y="76"/>
                </a:lnTo>
                <a:lnTo>
                  <a:pt x="132" y="70"/>
                </a:lnTo>
                <a:lnTo>
                  <a:pt x="130" y="78"/>
                </a:lnTo>
                <a:lnTo>
                  <a:pt x="114" y="88"/>
                </a:lnTo>
                <a:lnTo>
                  <a:pt x="102" y="104"/>
                </a:lnTo>
                <a:lnTo>
                  <a:pt x="90" y="104"/>
                </a:lnTo>
                <a:lnTo>
                  <a:pt x="90" y="108"/>
                </a:lnTo>
                <a:lnTo>
                  <a:pt x="94" y="114"/>
                </a:lnTo>
                <a:lnTo>
                  <a:pt x="88" y="120"/>
                </a:lnTo>
                <a:lnTo>
                  <a:pt x="86" y="124"/>
                </a:lnTo>
                <a:lnTo>
                  <a:pt x="76" y="122"/>
                </a:lnTo>
                <a:lnTo>
                  <a:pt x="82" y="132"/>
                </a:lnTo>
                <a:lnTo>
                  <a:pt x="72" y="126"/>
                </a:lnTo>
                <a:lnTo>
                  <a:pt x="74" y="134"/>
                </a:lnTo>
                <a:lnTo>
                  <a:pt x="72" y="132"/>
                </a:lnTo>
                <a:lnTo>
                  <a:pt x="72" y="138"/>
                </a:lnTo>
                <a:lnTo>
                  <a:pt x="68" y="140"/>
                </a:lnTo>
                <a:lnTo>
                  <a:pt x="60" y="132"/>
                </a:lnTo>
                <a:lnTo>
                  <a:pt x="68" y="148"/>
                </a:lnTo>
                <a:lnTo>
                  <a:pt x="64" y="150"/>
                </a:lnTo>
                <a:lnTo>
                  <a:pt x="64" y="154"/>
                </a:lnTo>
                <a:lnTo>
                  <a:pt x="64" y="154"/>
                </a:lnTo>
                <a:lnTo>
                  <a:pt x="60" y="152"/>
                </a:lnTo>
                <a:lnTo>
                  <a:pt x="62" y="158"/>
                </a:lnTo>
                <a:lnTo>
                  <a:pt x="60" y="160"/>
                </a:lnTo>
                <a:lnTo>
                  <a:pt x="52" y="146"/>
                </a:lnTo>
                <a:lnTo>
                  <a:pt x="50" y="152"/>
                </a:lnTo>
                <a:lnTo>
                  <a:pt x="50" y="154"/>
                </a:lnTo>
                <a:lnTo>
                  <a:pt x="48" y="156"/>
                </a:lnTo>
                <a:lnTo>
                  <a:pt x="56" y="162"/>
                </a:lnTo>
                <a:lnTo>
                  <a:pt x="54" y="164"/>
                </a:lnTo>
                <a:lnTo>
                  <a:pt x="54" y="170"/>
                </a:lnTo>
                <a:lnTo>
                  <a:pt x="46" y="168"/>
                </a:lnTo>
                <a:lnTo>
                  <a:pt x="50" y="176"/>
                </a:lnTo>
                <a:lnTo>
                  <a:pt x="48" y="180"/>
                </a:lnTo>
                <a:lnTo>
                  <a:pt x="42" y="174"/>
                </a:lnTo>
                <a:lnTo>
                  <a:pt x="46" y="186"/>
                </a:lnTo>
                <a:lnTo>
                  <a:pt x="40" y="194"/>
                </a:lnTo>
                <a:lnTo>
                  <a:pt x="20" y="186"/>
                </a:lnTo>
                <a:lnTo>
                  <a:pt x="6" y="190"/>
                </a:lnTo>
                <a:lnTo>
                  <a:pt x="10" y="184"/>
                </a:lnTo>
                <a:lnTo>
                  <a:pt x="8" y="184"/>
                </a:lnTo>
                <a:lnTo>
                  <a:pt x="8" y="180"/>
                </a:lnTo>
                <a:lnTo>
                  <a:pt x="18" y="174"/>
                </a:lnTo>
                <a:lnTo>
                  <a:pt x="4" y="176"/>
                </a:lnTo>
                <a:lnTo>
                  <a:pt x="0" y="168"/>
                </a:lnTo>
                <a:lnTo>
                  <a:pt x="0" y="16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104"/>
          <p:cNvSpPr/>
          <p:nvPr/>
        </p:nvSpPr>
        <p:spPr>
          <a:xfrm>
            <a:off x="5205019" y="2297103"/>
            <a:ext cx="13541" cy="19581"/>
          </a:xfrm>
          <a:custGeom>
            <a:rect b="b" l="l" r="r" t="t"/>
            <a:pathLst>
              <a:path extrusionOk="0" h="18" w="12">
                <a:moveTo>
                  <a:pt x="0" y="2"/>
                </a:moveTo>
                <a:lnTo>
                  <a:pt x="8" y="0"/>
                </a:lnTo>
                <a:lnTo>
                  <a:pt x="10" y="6"/>
                </a:lnTo>
                <a:lnTo>
                  <a:pt x="12" y="18"/>
                </a:lnTo>
                <a:lnTo>
                  <a:pt x="6" y="6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104"/>
          <p:cNvSpPr/>
          <p:nvPr/>
        </p:nvSpPr>
        <p:spPr>
          <a:xfrm>
            <a:off x="5297546" y="2336267"/>
            <a:ext cx="31595" cy="32637"/>
          </a:xfrm>
          <a:custGeom>
            <a:rect b="b" l="l" r="r" t="t"/>
            <a:pathLst>
              <a:path extrusionOk="0" h="30" w="28">
                <a:moveTo>
                  <a:pt x="4" y="18"/>
                </a:moveTo>
                <a:lnTo>
                  <a:pt x="0" y="10"/>
                </a:lnTo>
                <a:lnTo>
                  <a:pt x="6" y="10"/>
                </a:lnTo>
                <a:lnTo>
                  <a:pt x="2" y="6"/>
                </a:lnTo>
                <a:lnTo>
                  <a:pt x="8" y="0"/>
                </a:lnTo>
                <a:lnTo>
                  <a:pt x="28" y="26"/>
                </a:lnTo>
                <a:lnTo>
                  <a:pt x="26" y="30"/>
                </a:lnTo>
                <a:lnTo>
                  <a:pt x="18" y="30"/>
                </a:lnTo>
                <a:lnTo>
                  <a:pt x="6" y="20"/>
                </a:lnTo>
                <a:lnTo>
                  <a:pt x="10" y="28"/>
                </a:lnTo>
                <a:lnTo>
                  <a:pt x="4" y="18"/>
                </a:lnTo>
                <a:lnTo>
                  <a:pt x="4" y="1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104"/>
          <p:cNvSpPr/>
          <p:nvPr/>
        </p:nvSpPr>
        <p:spPr>
          <a:xfrm>
            <a:off x="5473574" y="2194841"/>
            <a:ext cx="22568" cy="21758"/>
          </a:xfrm>
          <a:custGeom>
            <a:rect b="b" l="l" r="r" t="t"/>
            <a:pathLst>
              <a:path extrusionOk="0" h="20" w="20">
                <a:moveTo>
                  <a:pt x="2" y="20"/>
                </a:moveTo>
                <a:lnTo>
                  <a:pt x="0" y="20"/>
                </a:lnTo>
                <a:lnTo>
                  <a:pt x="2" y="14"/>
                </a:lnTo>
                <a:lnTo>
                  <a:pt x="2" y="8"/>
                </a:lnTo>
                <a:lnTo>
                  <a:pt x="4" y="0"/>
                </a:lnTo>
                <a:lnTo>
                  <a:pt x="12" y="0"/>
                </a:lnTo>
                <a:lnTo>
                  <a:pt x="14" y="4"/>
                </a:lnTo>
                <a:lnTo>
                  <a:pt x="12" y="10"/>
                </a:lnTo>
                <a:lnTo>
                  <a:pt x="20" y="12"/>
                </a:lnTo>
                <a:lnTo>
                  <a:pt x="6" y="18"/>
                </a:lnTo>
                <a:lnTo>
                  <a:pt x="4" y="16"/>
                </a:lnTo>
                <a:lnTo>
                  <a:pt x="2" y="20"/>
                </a:lnTo>
                <a:lnTo>
                  <a:pt x="2" y="2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104"/>
          <p:cNvSpPr/>
          <p:nvPr/>
        </p:nvSpPr>
        <p:spPr>
          <a:xfrm>
            <a:off x="5602208" y="2216599"/>
            <a:ext cx="13541" cy="15230"/>
          </a:xfrm>
          <a:custGeom>
            <a:rect b="b" l="l" r="r" t="t"/>
            <a:pathLst>
              <a:path extrusionOk="0" h="14" w="12">
                <a:moveTo>
                  <a:pt x="8" y="0"/>
                </a:moveTo>
                <a:lnTo>
                  <a:pt x="12" y="6"/>
                </a:lnTo>
                <a:lnTo>
                  <a:pt x="12" y="14"/>
                </a:lnTo>
                <a:lnTo>
                  <a:pt x="0" y="1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104"/>
          <p:cNvSpPr/>
          <p:nvPr/>
        </p:nvSpPr>
        <p:spPr>
          <a:xfrm>
            <a:off x="5577384" y="2238356"/>
            <a:ext cx="20310" cy="15230"/>
          </a:xfrm>
          <a:custGeom>
            <a:rect b="b" l="l" r="r" t="t"/>
            <a:pathLst>
              <a:path extrusionOk="0" h="14" w="18">
                <a:moveTo>
                  <a:pt x="4" y="4"/>
                </a:moveTo>
                <a:lnTo>
                  <a:pt x="8" y="0"/>
                </a:lnTo>
                <a:lnTo>
                  <a:pt x="18" y="4"/>
                </a:lnTo>
                <a:lnTo>
                  <a:pt x="12" y="12"/>
                </a:lnTo>
                <a:lnTo>
                  <a:pt x="0" y="14"/>
                </a:lnTo>
                <a:lnTo>
                  <a:pt x="0" y="12"/>
                </a:lnTo>
                <a:lnTo>
                  <a:pt x="0" y="8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104"/>
          <p:cNvSpPr/>
          <p:nvPr/>
        </p:nvSpPr>
        <p:spPr>
          <a:xfrm>
            <a:off x="5645087" y="2081700"/>
            <a:ext cx="11284" cy="19581"/>
          </a:xfrm>
          <a:custGeom>
            <a:rect b="b" l="l" r="r" t="t"/>
            <a:pathLst>
              <a:path extrusionOk="0" h="18" w="10">
                <a:moveTo>
                  <a:pt x="10" y="6"/>
                </a:moveTo>
                <a:lnTo>
                  <a:pt x="10" y="10"/>
                </a:lnTo>
                <a:lnTo>
                  <a:pt x="8" y="8"/>
                </a:lnTo>
                <a:lnTo>
                  <a:pt x="8" y="18"/>
                </a:lnTo>
                <a:lnTo>
                  <a:pt x="6" y="8"/>
                </a:lnTo>
                <a:lnTo>
                  <a:pt x="2" y="8"/>
                </a:lnTo>
                <a:lnTo>
                  <a:pt x="2" y="16"/>
                </a:lnTo>
                <a:lnTo>
                  <a:pt x="0" y="8"/>
                </a:lnTo>
                <a:lnTo>
                  <a:pt x="4" y="4"/>
                </a:lnTo>
                <a:lnTo>
                  <a:pt x="4" y="0"/>
                </a:lnTo>
                <a:lnTo>
                  <a:pt x="10" y="2"/>
                </a:lnTo>
                <a:lnTo>
                  <a:pt x="10" y="6"/>
                </a:lnTo>
                <a:lnTo>
                  <a:pt x="1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104"/>
          <p:cNvSpPr/>
          <p:nvPr/>
        </p:nvSpPr>
        <p:spPr>
          <a:xfrm>
            <a:off x="5658627" y="2331916"/>
            <a:ext cx="6771" cy="15230"/>
          </a:xfrm>
          <a:custGeom>
            <a:rect b="b" l="l" r="r" t="t"/>
            <a:pathLst>
              <a:path extrusionOk="0" h="14" w="6">
                <a:moveTo>
                  <a:pt x="0" y="6"/>
                </a:moveTo>
                <a:lnTo>
                  <a:pt x="2" y="0"/>
                </a:lnTo>
                <a:lnTo>
                  <a:pt x="6" y="12"/>
                </a:lnTo>
                <a:lnTo>
                  <a:pt x="2" y="14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104"/>
          <p:cNvSpPr/>
          <p:nvPr/>
        </p:nvSpPr>
        <p:spPr>
          <a:xfrm>
            <a:off x="5250154" y="3393702"/>
            <a:ext cx="11284" cy="6528"/>
          </a:xfrm>
          <a:custGeom>
            <a:rect b="b" l="l" r="r" t="t"/>
            <a:pathLst>
              <a:path extrusionOk="0" h="6" w="10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6" y="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104"/>
          <p:cNvSpPr/>
          <p:nvPr/>
        </p:nvSpPr>
        <p:spPr>
          <a:xfrm>
            <a:off x="5299803" y="3491613"/>
            <a:ext cx="4514" cy="6528"/>
          </a:xfrm>
          <a:custGeom>
            <a:rect b="b" l="l" r="r" t="t"/>
            <a:pathLst>
              <a:path extrusionOk="0" h="6" w="4">
                <a:moveTo>
                  <a:pt x="0" y="6"/>
                </a:moveTo>
                <a:lnTo>
                  <a:pt x="4" y="2"/>
                </a:ln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104"/>
          <p:cNvSpPr/>
          <p:nvPr/>
        </p:nvSpPr>
        <p:spPr>
          <a:xfrm>
            <a:off x="5223073" y="3435042"/>
            <a:ext cx="4514" cy="2176"/>
          </a:xfrm>
          <a:custGeom>
            <a:rect b="b" l="l" r="r" t="t"/>
            <a:pathLst>
              <a:path extrusionOk="0" h="2" w="4">
                <a:moveTo>
                  <a:pt x="0" y="2"/>
                </a:moveTo>
                <a:lnTo>
                  <a:pt x="4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104"/>
          <p:cNvSpPr/>
          <p:nvPr/>
        </p:nvSpPr>
        <p:spPr>
          <a:xfrm>
            <a:off x="5058330" y="3598226"/>
            <a:ext cx="1129" cy="2176"/>
          </a:xfrm>
          <a:custGeom>
            <a:rect b="b" l="l" r="r" t="t"/>
            <a:pathLst>
              <a:path extrusionOk="0" h="2" w="120000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104"/>
          <p:cNvSpPr/>
          <p:nvPr/>
        </p:nvSpPr>
        <p:spPr>
          <a:xfrm>
            <a:off x="5058330" y="3593875"/>
            <a:ext cx="2257" cy="2176"/>
          </a:xfrm>
          <a:custGeom>
            <a:rect b="b" l="l" r="r" t="t"/>
            <a:pathLst>
              <a:path extrusionOk="0" h="2" w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104"/>
          <p:cNvSpPr/>
          <p:nvPr/>
        </p:nvSpPr>
        <p:spPr>
          <a:xfrm>
            <a:off x="5044790" y="3550360"/>
            <a:ext cx="2257" cy="2176"/>
          </a:xfrm>
          <a:custGeom>
            <a:rect b="b" l="l" r="r" t="t"/>
            <a:pathLst>
              <a:path extrusionOk="0" h="2" w="2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104"/>
          <p:cNvSpPr/>
          <p:nvPr/>
        </p:nvSpPr>
        <p:spPr>
          <a:xfrm>
            <a:off x="5044790" y="3550360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104"/>
          <p:cNvSpPr/>
          <p:nvPr/>
        </p:nvSpPr>
        <p:spPr>
          <a:xfrm>
            <a:off x="5047045" y="3552535"/>
            <a:ext cx="2257" cy="2176"/>
          </a:xfrm>
          <a:custGeom>
            <a:rect b="b" l="l" r="r" t="t"/>
            <a:pathLst>
              <a:path extrusionOk="0" h="2" w="2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104"/>
          <p:cNvSpPr/>
          <p:nvPr/>
        </p:nvSpPr>
        <p:spPr>
          <a:xfrm>
            <a:off x="4805573" y="3176123"/>
            <a:ext cx="11284" cy="6528"/>
          </a:xfrm>
          <a:custGeom>
            <a:rect b="b" l="l" r="r" t="t"/>
            <a:pathLst>
              <a:path extrusionOk="0" h="6" w="10">
                <a:moveTo>
                  <a:pt x="8" y="6"/>
                </a:moveTo>
                <a:lnTo>
                  <a:pt x="10" y="6"/>
                </a:lnTo>
                <a:lnTo>
                  <a:pt x="6" y="0"/>
                </a:lnTo>
                <a:lnTo>
                  <a:pt x="0" y="2"/>
                </a:lnTo>
                <a:lnTo>
                  <a:pt x="0" y="4"/>
                </a:lnTo>
                <a:lnTo>
                  <a:pt x="4" y="4"/>
                </a:lnTo>
                <a:lnTo>
                  <a:pt x="4" y="6"/>
                </a:lnTo>
                <a:lnTo>
                  <a:pt x="8" y="6"/>
                </a:lnTo>
                <a:lnTo>
                  <a:pt x="8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104"/>
          <p:cNvSpPr/>
          <p:nvPr/>
        </p:nvSpPr>
        <p:spPr>
          <a:xfrm>
            <a:off x="4805573" y="3191353"/>
            <a:ext cx="2257" cy="6528"/>
          </a:xfrm>
          <a:custGeom>
            <a:rect b="b" l="l" r="r" t="t"/>
            <a:pathLst>
              <a:path extrusionOk="0" h="6" w="2">
                <a:moveTo>
                  <a:pt x="0" y="6"/>
                </a:moveTo>
                <a:lnTo>
                  <a:pt x="2" y="6"/>
                </a:lnTo>
                <a:lnTo>
                  <a:pt x="2" y="0"/>
                </a:ln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104"/>
          <p:cNvSpPr/>
          <p:nvPr/>
        </p:nvSpPr>
        <p:spPr>
          <a:xfrm>
            <a:off x="4832654" y="3230518"/>
            <a:ext cx="9027" cy="8703"/>
          </a:xfrm>
          <a:custGeom>
            <a:rect b="b" l="l" r="r" t="t"/>
            <a:pathLst>
              <a:path extrusionOk="0" h="8" w="8">
                <a:moveTo>
                  <a:pt x="6" y="6"/>
                </a:moveTo>
                <a:lnTo>
                  <a:pt x="8" y="0"/>
                </a:lnTo>
                <a:lnTo>
                  <a:pt x="0" y="4"/>
                </a:lnTo>
                <a:lnTo>
                  <a:pt x="0" y="8"/>
                </a:lnTo>
                <a:lnTo>
                  <a:pt x="6" y="6"/>
                </a:lnTo>
                <a:lnTo>
                  <a:pt x="6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104"/>
          <p:cNvSpPr/>
          <p:nvPr/>
        </p:nvSpPr>
        <p:spPr>
          <a:xfrm>
            <a:off x="4902613" y="3243572"/>
            <a:ext cx="33851" cy="19581"/>
          </a:xfrm>
          <a:custGeom>
            <a:rect b="b" l="l" r="r" t="t"/>
            <a:pathLst>
              <a:path extrusionOk="0" h="18" w="30">
                <a:moveTo>
                  <a:pt x="22" y="4"/>
                </a:moveTo>
                <a:lnTo>
                  <a:pt x="30" y="0"/>
                </a:lnTo>
                <a:lnTo>
                  <a:pt x="26" y="6"/>
                </a:lnTo>
                <a:lnTo>
                  <a:pt x="22" y="12"/>
                </a:lnTo>
                <a:lnTo>
                  <a:pt x="10" y="18"/>
                </a:lnTo>
                <a:lnTo>
                  <a:pt x="4" y="16"/>
                </a:lnTo>
                <a:lnTo>
                  <a:pt x="0" y="12"/>
                </a:lnTo>
                <a:lnTo>
                  <a:pt x="10" y="8"/>
                </a:lnTo>
                <a:lnTo>
                  <a:pt x="10" y="6"/>
                </a:lnTo>
                <a:lnTo>
                  <a:pt x="22" y="4"/>
                </a:lnTo>
                <a:lnTo>
                  <a:pt x="2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104"/>
          <p:cNvSpPr/>
          <p:nvPr/>
        </p:nvSpPr>
        <p:spPr>
          <a:xfrm>
            <a:off x="4785262" y="3150013"/>
            <a:ext cx="4514" cy="4352"/>
          </a:xfrm>
          <a:custGeom>
            <a:rect b="b" l="l" r="r" t="t"/>
            <a:pathLst>
              <a:path extrusionOk="0" h="4" w="4">
                <a:moveTo>
                  <a:pt x="2" y="4"/>
                </a:moveTo>
                <a:lnTo>
                  <a:pt x="4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104"/>
          <p:cNvSpPr/>
          <p:nvPr/>
        </p:nvSpPr>
        <p:spPr>
          <a:xfrm>
            <a:off x="4792033" y="3165244"/>
            <a:ext cx="4514" cy="4352"/>
          </a:xfrm>
          <a:custGeom>
            <a:rect b="b" l="l" r="r" t="t"/>
            <a:pathLst>
              <a:path extrusionOk="0" h="4" w="4">
                <a:moveTo>
                  <a:pt x="4" y="2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4" y="4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104"/>
          <p:cNvSpPr/>
          <p:nvPr/>
        </p:nvSpPr>
        <p:spPr>
          <a:xfrm>
            <a:off x="4769465" y="3245748"/>
            <a:ext cx="40622" cy="13056"/>
          </a:xfrm>
          <a:custGeom>
            <a:rect b="b" l="l" r="r" t="t"/>
            <a:pathLst>
              <a:path extrusionOk="0" h="12" w="36">
                <a:moveTo>
                  <a:pt x="20" y="4"/>
                </a:moveTo>
                <a:lnTo>
                  <a:pt x="12" y="4"/>
                </a:lnTo>
                <a:lnTo>
                  <a:pt x="8" y="2"/>
                </a:lnTo>
                <a:lnTo>
                  <a:pt x="8" y="0"/>
                </a:lnTo>
                <a:lnTo>
                  <a:pt x="6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6"/>
                </a:lnTo>
                <a:lnTo>
                  <a:pt x="12" y="8"/>
                </a:lnTo>
                <a:lnTo>
                  <a:pt x="18" y="12"/>
                </a:lnTo>
                <a:lnTo>
                  <a:pt x="32" y="10"/>
                </a:lnTo>
                <a:lnTo>
                  <a:pt x="36" y="10"/>
                </a:lnTo>
                <a:lnTo>
                  <a:pt x="36" y="6"/>
                </a:lnTo>
                <a:lnTo>
                  <a:pt x="32" y="8"/>
                </a:lnTo>
                <a:lnTo>
                  <a:pt x="28" y="4"/>
                </a:lnTo>
                <a:lnTo>
                  <a:pt x="20" y="4"/>
                </a:lnTo>
                <a:lnTo>
                  <a:pt x="2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104"/>
          <p:cNvSpPr/>
          <p:nvPr/>
        </p:nvSpPr>
        <p:spPr>
          <a:xfrm>
            <a:off x="4787519" y="3202233"/>
            <a:ext cx="4514" cy="6528"/>
          </a:xfrm>
          <a:custGeom>
            <a:rect b="b" l="l" r="r" t="t"/>
            <a:pathLst>
              <a:path extrusionOk="0" h="6" w="4">
                <a:moveTo>
                  <a:pt x="2" y="6"/>
                </a:moveTo>
                <a:lnTo>
                  <a:pt x="4" y="2"/>
                </a:lnTo>
                <a:lnTo>
                  <a:pt x="0" y="0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104"/>
          <p:cNvSpPr/>
          <p:nvPr/>
        </p:nvSpPr>
        <p:spPr>
          <a:xfrm>
            <a:off x="4796547" y="3217463"/>
            <a:ext cx="4514" cy="4352"/>
          </a:xfrm>
          <a:custGeom>
            <a:rect b="b" l="l" r="r" t="t"/>
            <a:pathLst>
              <a:path extrusionOk="0" h="4" w="4">
                <a:moveTo>
                  <a:pt x="2" y="4"/>
                </a:moveTo>
                <a:lnTo>
                  <a:pt x="2" y="4"/>
                </a:lnTo>
                <a:lnTo>
                  <a:pt x="4" y="0"/>
                </a:lnTo>
                <a:lnTo>
                  <a:pt x="0" y="2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104"/>
          <p:cNvSpPr/>
          <p:nvPr/>
        </p:nvSpPr>
        <p:spPr>
          <a:xfrm>
            <a:off x="4733357" y="3197881"/>
            <a:ext cx="36108" cy="32637"/>
          </a:xfrm>
          <a:custGeom>
            <a:rect b="b" l="l" r="r" t="t"/>
            <a:pathLst>
              <a:path extrusionOk="0" h="30" w="32">
                <a:moveTo>
                  <a:pt x="12" y="0"/>
                </a:moveTo>
                <a:lnTo>
                  <a:pt x="6" y="2"/>
                </a:lnTo>
                <a:lnTo>
                  <a:pt x="4" y="2"/>
                </a:lnTo>
                <a:lnTo>
                  <a:pt x="0" y="8"/>
                </a:lnTo>
                <a:lnTo>
                  <a:pt x="6" y="16"/>
                </a:lnTo>
                <a:lnTo>
                  <a:pt x="6" y="24"/>
                </a:lnTo>
                <a:lnTo>
                  <a:pt x="10" y="26"/>
                </a:lnTo>
                <a:lnTo>
                  <a:pt x="12" y="20"/>
                </a:lnTo>
                <a:lnTo>
                  <a:pt x="14" y="24"/>
                </a:lnTo>
                <a:lnTo>
                  <a:pt x="16" y="30"/>
                </a:lnTo>
                <a:lnTo>
                  <a:pt x="18" y="30"/>
                </a:lnTo>
                <a:lnTo>
                  <a:pt x="18" y="26"/>
                </a:lnTo>
                <a:lnTo>
                  <a:pt x="20" y="26"/>
                </a:lnTo>
                <a:lnTo>
                  <a:pt x="26" y="30"/>
                </a:lnTo>
                <a:lnTo>
                  <a:pt x="24" y="18"/>
                </a:lnTo>
                <a:lnTo>
                  <a:pt x="22" y="12"/>
                </a:lnTo>
                <a:lnTo>
                  <a:pt x="26" y="16"/>
                </a:lnTo>
                <a:lnTo>
                  <a:pt x="32" y="14"/>
                </a:lnTo>
                <a:lnTo>
                  <a:pt x="30" y="12"/>
                </a:lnTo>
                <a:lnTo>
                  <a:pt x="28" y="10"/>
                </a:lnTo>
                <a:lnTo>
                  <a:pt x="26" y="6"/>
                </a:lnTo>
                <a:lnTo>
                  <a:pt x="24" y="4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104"/>
          <p:cNvSpPr/>
          <p:nvPr/>
        </p:nvSpPr>
        <p:spPr>
          <a:xfrm>
            <a:off x="4722073" y="3195705"/>
            <a:ext cx="4514" cy="6528"/>
          </a:xfrm>
          <a:custGeom>
            <a:rect b="b" l="l" r="r" t="t"/>
            <a:pathLst>
              <a:path extrusionOk="0" h="6" w="4">
                <a:moveTo>
                  <a:pt x="4" y="6"/>
                </a:moveTo>
                <a:lnTo>
                  <a:pt x="4" y="4"/>
                </a:lnTo>
                <a:lnTo>
                  <a:pt x="2" y="0"/>
                </a:lnTo>
                <a:lnTo>
                  <a:pt x="0" y="2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104"/>
          <p:cNvSpPr/>
          <p:nvPr/>
        </p:nvSpPr>
        <p:spPr>
          <a:xfrm>
            <a:off x="4760438" y="3182650"/>
            <a:ext cx="24824" cy="21758"/>
          </a:xfrm>
          <a:custGeom>
            <a:rect b="b" l="l" r="r" t="t"/>
            <a:pathLst>
              <a:path extrusionOk="0" h="20" w="22">
                <a:moveTo>
                  <a:pt x="22" y="18"/>
                </a:moveTo>
                <a:lnTo>
                  <a:pt x="22" y="16"/>
                </a:lnTo>
                <a:lnTo>
                  <a:pt x="18" y="14"/>
                </a:lnTo>
                <a:lnTo>
                  <a:pt x="16" y="8"/>
                </a:lnTo>
                <a:lnTo>
                  <a:pt x="10" y="6"/>
                </a:lnTo>
                <a:lnTo>
                  <a:pt x="6" y="0"/>
                </a:lnTo>
                <a:lnTo>
                  <a:pt x="0" y="4"/>
                </a:lnTo>
                <a:lnTo>
                  <a:pt x="2" y="4"/>
                </a:lnTo>
                <a:lnTo>
                  <a:pt x="8" y="10"/>
                </a:lnTo>
                <a:lnTo>
                  <a:pt x="16" y="14"/>
                </a:lnTo>
                <a:lnTo>
                  <a:pt x="18" y="18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104"/>
          <p:cNvSpPr/>
          <p:nvPr/>
        </p:nvSpPr>
        <p:spPr>
          <a:xfrm>
            <a:off x="4710788" y="3169596"/>
            <a:ext cx="6771" cy="6528"/>
          </a:xfrm>
          <a:custGeom>
            <a:rect b="b" l="l" r="r" t="t"/>
            <a:pathLst>
              <a:path extrusionOk="0" h="6" w="6">
                <a:moveTo>
                  <a:pt x="6" y="6"/>
                </a:moveTo>
                <a:lnTo>
                  <a:pt x="4" y="0"/>
                </a:lnTo>
                <a:lnTo>
                  <a:pt x="0" y="0"/>
                </a:lnTo>
                <a:lnTo>
                  <a:pt x="2" y="4"/>
                </a:lnTo>
                <a:lnTo>
                  <a:pt x="6" y="6"/>
                </a:lnTo>
                <a:lnTo>
                  <a:pt x="6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104"/>
          <p:cNvSpPr/>
          <p:nvPr/>
        </p:nvSpPr>
        <p:spPr>
          <a:xfrm>
            <a:off x="4631802" y="3060805"/>
            <a:ext cx="4514" cy="6528"/>
          </a:xfrm>
          <a:custGeom>
            <a:rect b="b" l="l" r="r" t="t"/>
            <a:pathLst>
              <a:path extrusionOk="0" h="6" w="4">
                <a:moveTo>
                  <a:pt x="2" y="0"/>
                </a:moveTo>
                <a:lnTo>
                  <a:pt x="4" y="6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104"/>
          <p:cNvSpPr/>
          <p:nvPr/>
        </p:nvSpPr>
        <p:spPr>
          <a:xfrm>
            <a:off x="4629546" y="3062982"/>
            <a:ext cx="2257" cy="10879"/>
          </a:xfrm>
          <a:custGeom>
            <a:rect b="b" l="l" r="r" t="t"/>
            <a:pathLst>
              <a:path extrusionOk="0" h="10" w="2">
                <a:moveTo>
                  <a:pt x="0" y="0"/>
                </a:moveTo>
                <a:lnTo>
                  <a:pt x="2" y="10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104"/>
          <p:cNvSpPr/>
          <p:nvPr/>
        </p:nvSpPr>
        <p:spPr>
          <a:xfrm>
            <a:off x="4661141" y="3097794"/>
            <a:ext cx="6771" cy="4352"/>
          </a:xfrm>
          <a:custGeom>
            <a:rect b="b" l="l" r="r" t="t"/>
            <a:pathLst>
              <a:path extrusionOk="0" h="4" w="6">
                <a:moveTo>
                  <a:pt x="0" y="0"/>
                </a:moveTo>
                <a:lnTo>
                  <a:pt x="6" y="2"/>
                </a:lnTo>
                <a:lnTo>
                  <a:pt x="6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104"/>
          <p:cNvSpPr/>
          <p:nvPr/>
        </p:nvSpPr>
        <p:spPr>
          <a:xfrm>
            <a:off x="4602465" y="3195705"/>
            <a:ext cx="47392" cy="30461"/>
          </a:xfrm>
          <a:custGeom>
            <a:rect b="b" l="l" r="r" t="t"/>
            <a:pathLst>
              <a:path extrusionOk="0" h="28" w="42">
                <a:moveTo>
                  <a:pt x="42" y="0"/>
                </a:moveTo>
                <a:lnTo>
                  <a:pt x="34" y="16"/>
                </a:lnTo>
                <a:lnTo>
                  <a:pt x="38" y="22"/>
                </a:lnTo>
                <a:lnTo>
                  <a:pt x="36" y="28"/>
                </a:lnTo>
                <a:lnTo>
                  <a:pt x="28" y="28"/>
                </a:lnTo>
                <a:lnTo>
                  <a:pt x="24" y="22"/>
                </a:lnTo>
                <a:lnTo>
                  <a:pt x="2" y="12"/>
                </a:lnTo>
                <a:lnTo>
                  <a:pt x="0" y="8"/>
                </a:lnTo>
                <a:lnTo>
                  <a:pt x="2" y="2"/>
                </a:lnTo>
                <a:lnTo>
                  <a:pt x="4" y="4"/>
                </a:lnTo>
                <a:lnTo>
                  <a:pt x="10" y="2"/>
                </a:lnTo>
                <a:lnTo>
                  <a:pt x="16" y="6"/>
                </a:ln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104"/>
          <p:cNvSpPr/>
          <p:nvPr/>
        </p:nvSpPr>
        <p:spPr>
          <a:xfrm>
            <a:off x="4537019" y="3139135"/>
            <a:ext cx="22568" cy="47867"/>
          </a:xfrm>
          <a:custGeom>
            <a:rect b="b" l="l" r="r" t="t"/>
            <a:pathLst>
              <a:path extrusionOk="0" h="44" w="20">
                <a:moveTo>
                  <a:pt x="14" y="0"/>
                </a:moveTo>
                <a:lnTo>
                  <a:pt x="18" y="4"/>
                </a:lnTo>
                <a:lnTo>
                  <a:pt x="20" y="12"/>
                </a:lnTo>
                <a:lnTo>
                  <a:pt x="20" y="34"/>
                </a:lnTo>
                <a:lnTo>
                  <a:pt x="18" y="38"/>
                </a:lnTo>
                <a:lnTo>
                  <a:pt x="14" y="38"/>
                </a:lnTo>
                <a:lnTo>
                  <a:pt x="12" y="40"/>
                </a:lnTo>
                <a:lnTo>
                  <a:pt x="8" y="44"/>
                </a:lnTo>
                <a:lnTo>
                  <a:pt x="4" y="36"/>
                </a:lnTo>
                <a:lnTo>
                  <a:pt x="4" y="32"/>
                </a:lnTo>
                <a:lnTo>
                  <a:pt x="6" y="26"/>
                </a:ln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  <a:lnTo>
                  <a:pt x="6" y="8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104"/>
          <p:cNvSpPr/>
          <p:nvPr/>
        </p:nvSpPr>
        <p:spPr>
          <a:xfrm>
            <a:off x="4543789" y="3106498"/>
            <a:ext cx="13541" cy="32637"/>
          </a:xfrm>
          <a:custGeom>
            <a:rect b="b" l="l" r="r" t="t"/>
            <a:pathLst>
              <a:path extrusionOk="0" h="30" w="12">
                <a:moveTo>
                  <a:pt x="10" y="0"/>
                </a:moveTo>
                <a:lnTo>
                  <a:pt x="12" y="0"/>
                </a:lnTo>
                <a:lnTo>
                  <a:pt x="12" y="14"/>
                </a:lnTo>
                <a:lnTo>
                  <a:pt x="8" y="30"/>
                </a:lnTo>
                <a:lnTo>
                  <a:pt x="2" y="22"/>
                </a:lnTo>
                <a:lnTo>
                  <a:pt x="0" y="10"/>
                </a:lnTo>
                <a:lnTo>
                  <a:pt x="2" y="8"/>
                </a:lnTo>
                <a:lnTo>
                  <a:pt x="8" y="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104"/>
          <p:cNvSpPr/>
          <p:nvPr/>
        </p:nvSpPr>
        <p:spPr>
          <a:xfrm>
            <a:off x="4433209" y="3182650"/>
            <a:ext cx="6771" cy="2176"/>
          </a:xfrm>
          <a:custGeom>
            <a:rect b="b" l="l" r="r" t="t"/>
            <a:pathLst>
              <a:path extrusionOk="0" h="2" w="6">
                <a:moveTo>
                  <a:pt x="4" y="0"/>
                </a:moveTo>
                <a:lnTo>
                  <a:pt x="6" y="2"/>
                </a:lnTo>
                <a:lnTo>
                  <a:pt x="4" y="2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104"/>
          <p:cNvSpPr/>
          <p:nvPr/>
        </p:nvSpPr>
        <p:spPr>
          <a:xfrm>
            <a:off x="4451262" y="3165244"/>
            <a:ext cx="15797" cy="13056"/>
          </a:xfrm>
          <a:custGeom>
            <a:rect b="b" l="l" r="r" t="t"/>
            <a:pathLst>
              <a:path extrusionOk="0" h="12" w="14">
                <a:moveTo>
                  <a:pt x="10" y="0"/>
                </a:moveTo>
                <a:lnTo>
                  <a:pt x="10" y="4"/>
                </a:lnTo>
                <a:lnTo>
                  <a:pt x="14" y="6"/>
                </a:lnTo>
                <a:lnTo>
                  <a:pt x="10" y="12"/>
                </a:lnTo>
                <a:lnTo>
                  <a:pt x="6" y="8"/>
                </a:lnTo>
                <a:lnTo>
                  <a:pt x="2" y="8"/>
                </a:lnTo>
                <a:lnTo>
                  <a:pt x="0" y="8"/>
                </a:lnTo>
                <a:lnTo>
                  <a:pt x="2" y="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104"/>
          <p:cNvSpPr/>
          <p:nvPr/>
        </p:nvSpPr>
        <p:spPr>
          <a:xfrm>
            <a:off x="4473829" y="3165244"/>
            <a:ext cx="6771" cy="2176"/>
          </a:xfrm>
          <a:custGeom>
            <a:rect b="b" l="l" r="r" t="t"/>
            <a:pathLst>
              <a:path extrusionOk="0" h="2" w="6">
                <a:moveTo>
                  <a:pt x="4" y="0"/>
                </a:moveTo>
                <a:lnTo>
                  <a:pt x="6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104"/>
          <p:cNvSpPr/>
          <p:nvPr/>
        </p:nvSpPr>
        <p:spPr>
          <a:xfrm>
            <a:off x="4435464" y="3115201"/>
            <a:ext cx="4514" cy="4352"/>
          </a:xfrm>
          <a:custGeom>
            <a:rect b="b" l="l" r="r" t="t"/>
            <a:pathLst>
              <a:path extrusionOk="0" h="4" w="4">
                <a:moveTo>
                  <a:pt x="2" y="0"/>
                </a:moveTo>
                <a:lnTo>
                  <a:pt x="4" y="2"/>
                </a:lnTo>
                <a:lnTo>
                  <a:pt x="2" y="4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104"/>
          <p:cNvSpPr/>
          <p:nvPr/>
        </p:nvSpPr>
        <p:spPr>
          <a:xfrm>
            <a:off x="4485114" y="2884567"/>
            <a:ext cx="4514" cy="6528"/>
          </a:xfrm>
          <a:custGeom>
            <a:rect b="b" l="l" r="r" t="t"/>
            <a:pathLst>
              <a:path extrusionOk="0" h="6" w="4">
                <a:moveTo>
                  <a:pt x="4" y="0"/>
                </a:move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104"/>
          <p:cNvSpPr/>
          <p:nvPr/>
        </p:nvSpPr>
        <p:spPr>
          <a:xfrm>
            <a:off x="4469316" y="2923731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104"/>
          <p:cNvSpPr/>
          <p:nvPr/>
        </p:nvSpPr>
        <p:spPr>
          <a:xfrm>
            <a:off x="4658883" y="2777953"/>
            <a:ext cx="11284" cy="28285"/>
          </a:xfrm>
          <a:custGeom>
            <a:rect b="b" l="l" r="r" t="t"/>
            <a:pathLst>
              <a:path extrusionOk="0" h="26" w="10">
                <a:moveTo>
                  <a:pt x="0" y="26"/>
                </a:moveTo>
                <a:lnTo>
                  <a:pt x="4" y="22"/>
                </a:lnTo>
                <a:lnTo>
                  <a:pt x="10" y="0"/>
                </a:lnTo>
                <a:lnTo>
                  <a:pt x="2" y="16"/>
                </a:lnTo>
                <a:lnTo>
                  <a:pt x="0" y="26"/>
                </a:lnTo>
                <a:lnTo>
                  <a:pt x="0" y="2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104"/>
          <p:cNvSpPr/>
          <p:nvPr/>
        </p:nvSpPr>
        <p:spPr>
          <a:xfrm>
            <a:off x="4685965" y="2762722"/>
            <a:ext cx="13541" cy="26109"/>
          </a:xfrm>
          <a:custGeom>
            <a:rect b="b" l="l" r="r" t="t"/>
            <a:pathLst>
              <a:path extrusionOk="0" h="24" w="12">
                <a:moveTo>
                  <a:pt x="0" y="24"/>
                </a:moveTo>
                <a:lnTo>
                  <a:pt x="10" y="12"/>
                </a:lnTo>
                <a:lnTo>
                  <a:pt x="10" y="4"/>
                </a:lnTo>
                <a:lnTo>
                  <a:pt x="12" y="0"/>
                </a:lnTo>
                <a:lnTo>
                  <a:pt x="6" y="0"/>
                </a:lnTo>
                <a:lnTo>
                  <a:pt x="0" y="8"/>
                </a:lnTo>
                <a:lnTo>
                  <a:pt x="0" y="18"/>
                </a:lnTo>
                <a:lnTo>
                  <a:pt x="2" y="2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104"/>
          <p:cNvSpPr/>
          <p:nvPr/>
        </p:nvSpPr>
        <p:spPr>
          <a:xfrm>
            <a:off x="4710788" y="2693097"/>
            <a:ext cx="6771" cy="10879"/>
          </a:xfrm>
          <a:custGeom>
            <a:rect b="b" l="l" r="r" t="t"/>
            <a:pathLst>
              <a:path extrusionOk="0" h="10" w="6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6"/>
                </a:lnTo>
                <a:lnTo>
                  <a:pt x="4" y="10"/>
                </a:lnTo>
                <a:lnTo>
                  <a:pt x="6" y="8"/>
                </a:lnTo>
                <a:lnTo>
                  <a:pt x="4" y="4"/>
                </a:lnTo>
                <a:lnTo>
                  <a:pt x="6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104"/>
          <p:cNvSpPr/>
          <p:nvPr/>
        </p:nvSpPr>
        <p:spPr>
          <a:xfrm>
            <a:off x="4634059" y="2832347"/>
            <a:ext cx="6771" cy="6528"/>
          </a:xfrm>
          <a:custGeom>
            <a:rect b="b" l="l" r="r" t="t"/>
            <a:pathLst>
              <a:path extrusionOk="0" h="6" w="6">
                <a:moveTo>
                  <a:pt x="6" y="6"/>
                </a:moveTo>
                <a:lnTo>
                  <a:pt x="4" y="2"/>
                </a:lnTo>
                <a:lnTo>
                  <a:pt x="0" y="0"/>
                </a:lnTo>
                <a:lnTo>
                  <a:pt x="0" y="4"/>
                </a:lnTo>
                <a:lnTo>
                  <a:pt x="6" y="6"/>
                </a:lnTo>
                <a:lnTo>
                  <a:pt x="6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104"/>
          <p:cNvSpPr/>
          <p:nvPr/>
        </p:nvSpPr>
        <p:spPr>
          <a:xfrm>
            <a:off x="4579897" y="2810590"/>
            <a:ext cx="27081" cy="28285"/>
          </a:xfrm>
          <a:custGeom>
            <a:rect b="b" l="l" r="r" t="t"/>
            <a:pathLst>
              <a:path extrusionOk="0" h="26" w="24">
                <a:moveTo>
                  <a:pt x="6" y="4"/>
                </a:moveTo>
                <a:lnTo>
                  <a:pt x="12" y="4"/>
                </a:lnTo>
                <a:lnTo>
                  <a:pt x="10" y="8"/>
                </a:lnTo>
                <a:lnTo>
                  <a:pt x="10" y="10"/>
                </a:lnTo>
                <a:lnTo>
                  <a:pt x="14" y="4"/>
                </a:lnTo>
                <a:lnTo>
                  <a:pt x="14" y="8"/>
                </a:lnTo>
                <a:lnTo>
                  <a:pt x="14" y="10"/>
                </a:lnTo>
                <a:lnTo>
                  <a:pt x="14" y="10"/>
                </a:lnTo>
                <a:lnTo>
                  <a:pt x="14" y="4"/>
                </a:lnTo>
                <a:lnTo>
                  <a:pt x="12" y="2"/>
                </a:lnTo>
                <a:lnTo>
                  <a:pt x="18" y="0"/>
                </a:lnTo>
                <a:lnTo>
                  <a:pt x="22" y="4"/>
                </a:lnTo>
                <a:lnTo>
                  <a:pt x="24" y="10"/>
                </a:lnTo>
                <a:lnTo>
                  <a:pt x="18" y="14"/>
                </a:lnTo>
                <a:lnTo>
                  <a:pt x="20" y="20"/>
                </a:lnTo>
                <a:lnTo>
                  <a:pt x="16" y="22"/>
                </a:lnTo>
                <a:lnTo>
                  <a:pt x="16" y="26"/>
                </a:lnTo>
                <a:lnTo>
                  <a:pt x="10" y="26"/>
                </a:lnTo>
                <a:lnTo>
                  <a:pt x="10" y="24"/>
                </a:lnTo>
                <a:lnTo>
                  <a:pt x="10" y="22"/>
                </a:lnTo>
                <a:lnTo>
                  <a:pt x="4" y="22"/>
                </a:lnTo>
                <a:lnTo>
                  <a:pt x="2" y="18"/>
                </a:lnTo>
                <a:lnTo>
                  <a:pt x="2" y="12"/>
                </a:lnTo>
                <a:lnTo>
                  <a:pt x="0" y="10"/>
                </a:lnTo>
                <a:lnTo>
                  <a:pt x="8" y="6"/>
                </a:lnTo>
                <a:lnTo>
                  <a:pt x="6" y="4"/>
                </a:lnTo>
                <a:lnTo>
                  <a:pt x="6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104"/>
          <p:cNvSpPr/>
          <p:nvPr/>
        </p:nvSpPr>
        <p:spPr>
          <a:xfrm>
            <a:off x="4591180" y="2841051"/>
            <a:ext cx="6771" cy="8703"/>
          </a:xfrm>
          <a:custGeom>
            <a:rect b="b" l="l" r="r" t="t"/>
            <a:pathLst>
              <a:path extrusionOk="0" h="8" w="6">
                <a:moveTo>
                  <a:pt x="2" y="0"/>
                </a:moveTo>
                <a:lnTo>
                  <a:pt x="6" y="2"/>
                </a:lnTo>
                <a:lnTo>
                  <a:pt x="4" y="8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104"/>
          <p:cNvSpPr/>
          <p:nvPr/>
        </p:nvSpPr>
        <p:spPr>
          <a:xfrm>
            <a:off x="4579897" y="2841051"/>
            <a:ext cx="13541" cy="6528"/>
          </a:xfrm>
          <a:custGeom>
            <a:rect b="b" l="l" r="r" t="t"/>
            <a:pathLst>
              <a:path extrusionOk="0" h="6" w="12">
                <a:moveTo>
                  <a:pt x="4" y="0"/>
                </a:moveTo>
                <a:lnTo>
                  <a:pt x="6" y="2"/>
                </a:lnTo>
                <a:lnTo>
                  <a:pt x="10" y="0"/>
                </a:lnTo>
                <a:lnTo>
                  <a:pt x="12" y="6"/>
                </a:lnTo>
                <a:lnTo>
                  <a:pt x="6" y="6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104"/>
          <p:cNvSpPr/>
          <p:nvPr/>
        </p:nvSpPr>
        <p:spPr>
          <a:xfrm>
            <a:off x="4561843" y="2823644"/>
            <a:ext cx="15797" cy="13056"/>
          </a:xfrm>
          <a:custGeom>
            <a:rect b="b" l="l" r="r" t="t"/>
            <a:pathLst>
              <a:path extrusionOk="0" h="12" w="14">
                <a:moveTo>
                  <a:pt x="4" y="2"/>
                </a:moveTo>
                <a:lnTo>
                  <a:pt x="10" y="2"/>
                </a:lnTo>
                <a:lnTo>
                  <a:pt x="10" y="0"/>
                </a:lnTo>
                <a:lnTo>
                  <a:pt x="14" y="8"/>
                </a:lnTo>
                <a:lnTo>
                  <a:pt x="14" y="12"/>
                </a:lnTo>
                <a:lnTo>
                  <a:pt x="4" y="12"/>
                </a:lnTo>
                <a:lnTo>
                  <a:pt x="6" y="10"/>
                </a:lnTo>
                <a:lnTo>
                  <a:pt x="2" y="10"/>
                </a:lnTo>
                <a:lnTo>
                  <a:pt x="0" y="4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104"/>
          <p:cNvSpPr/>
          <p:nvPr/>
        </p:nvSpPr>
        <p:spPr>
          <a:xfrm>
            <a:off x="4575383" y="2834524"/>
            <a:ext cx="4514" cy="10879"/>
          </a:xfrm>
          <a:custGeom>
            <a:rect b="b" l="l" r="r" t="t"/>
            <a:pathLst>
              <a:path extrusionOk="0" h="10" w="4">
                <a:moveTo>
                  <a:pt x="2" y="4"/>
                </a:moveTo>
                <a:lnTo>
                  <a:pt x="4" y="0"/>
                </a:lnTo>
                <a:lnTo>
                  <a:pt x="4" y="4"/>
                </a:lnTo>
                <a:lnTo>
                  <a:pt x="0" y="10"/>
                </a:lnTo>
                <a:lnTo>
                  <a:pt x="0" y="8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104"/>
          <p:cNvSpPr/>
          <p:nvPr/>
        </p:nvSpPr>
        <p:spPr>
          <a:xfrm>
            <a:off x="4611492" y="2847578"/>
            <a:ext cx="6771" cy="8703"/>
          </a:xfrm>
          <a:custGeom>
            <a:rect b="b" l="l" r="r" t="t"/>
            <a:pathLst>
              <a:path extrusionOk="0" h="8" w="6">
                <a:moveTo>
                  <a:pt x="6" y="4"/>
                </a:moveTo>
                <a:lnTo>
                  <a:pt x="6" y="8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2" y="0"/>
                </a:lnTo>
                <a:lnTo>
                  <a:pt x="6" y="2"/>
                </a:lnTo>
                <a:lnTo>
                  <a:pt x="6" y="4"/>
                </a:lnTo>
                <a:lnTo>
                  <a:pt x="6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104"/>
          <p:cNvSpPr/>
          <p:nvPr/>
        </p:nvSpPr>
        <p:spPr>
          <a:xfrm>
            <a:off x="4740127" y="2697449"/>
            <a:ext cx="2257" cy="2176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104"/>
          <p:cNvSpPr/>
          <p:nvPr/>
        </p:nvSpPr>
        <p:spPr>
          <a:xfrm>
            <a:off x="4749154" y="2695273"/>
            <a:ext cx="6771" cy="6528"/>
          </a:xfrm>
          <a:custGeom>
            <a:rect b="b" l="l" r="r" t="t"/>
            <a:pathLst>
              <a:path extrusionOk="0" h="6" w="6">
                <a:moveTo>
                  <a:pt x="4" y="6"/>
                </a:move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104"/>
          <p:cNvSpPr/>
          <p:nvPr/>
        </p:nvSpPr>
        <p:spPr>
          <a:xfrm>
            <a:off x="4744640" y="2743140"/>
            <a:ext cx="20310" cy="17406"/>
          </a:xfrm>
          <a:custGeom>
            <a:rect b="b" l="l" r="r" t="t"/>
            <a:pathLst>
              <a:path extrusionOk="0" h="16" w="18">
                <a:moveTo>
                  <a:pt x="14" y="0"/>
                </a:moveTo>
                <a:lnTo>
                  <a:pt x="0" y="2"/>
                </a:lnTo>
                <a:lnTo>
                  <a:pt x="0" y="8"/>
                </a:lnTo>
                <a:lnTo>
                  <a:pt x="2" y="10"/>
                </a:lnTo>
                <a:lnTo>
                  <a:pt x="0" y="14"/>
                </a:lnTo>
                <a:lnTo>
                  <a:pt x="0" y="16"/>
                </a:lnTo>
                <a:lnTo>
                  <a:pt x="6" y="8"/>
                </a:lnTo>
                <a:lnTo>
                  <a:pt x="10" y="8"/>
                </a:lnTo>
                <a:lnTo>
                  <a:pt x="18" y="4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104"/>
          <p:cNvSpPr/>
          <p:nvPr/>
        </p:nvSpPr>
        <p:spPr>
          <a:xfrm>
            <a:off x="4746897" y="2730086"/>
            <a:ext cx="13541" cy="10879"/>
          </a:xfrm>
          <a:custGeom>
            <a:rect b="b" l="l" r="r" t="t"/>
            <a:pathLst>
              <a:path extrusionOk="0" h="10" w="12">
                <a:moveTo>
                  <a:pt x="8" y="2"/>
                </a:moveTo>
                <a:lnTo>
                  <a:pt x="6" y="0"/>
                </a:lnTo>
                <a:lnTo>
                  <a:pt x="4" y="2"/>
                </a:lnTo>
                <a:lnTo>
                  <a:pt x="0" y="4"/>
                </a:lnTo>
                <a:lnTo>
                  <a:pt x="0" y="6"/>
                </a:lnTo>
                <a:lnTo>
                  <a:pt x="2" y="4"/>
                </a:lnTo>
                <a:lnTo>
                  <a:pt x="4" y="10"/>
                </a:lnTo>
                <a:lnTo>
                  <a:pt x="12" y="6"/>
                </a:lnTo>
                <a:lnTo>
                  <a:pt x="12" y="2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104"/>
          <p:cNvSpPr/>
          <p:nvPr/>
        </p:nvSpPr>
        <p:spPr>
          <a:xfrm>
            <a:off x="4629546" y="2399365"/>
            <a:ext cx="33851" cy="28285"/>
          </a:xfrm>
          <a:custGeom>
            <a:rect b="b" l="l" r="r" t="t"/>
            <a:pathLst>
              <a:path extrusionOk="0" h="26" w="30">
                <a:moveTo>
                  <a:pt x="18" y="0"/>
                </a:moveTo>
                <a:lnTo>
                  <a:pt x="20" y="0"/>
                </a:lnTo>
                <a:lnTo>
                  <a:pt x="22" y="8"/>
                </a:lnTo>
                <a:lnTo>
                  <a:pt x="20" y="14"/>
                </a:lnTo>
                <a:lnTo>
                  <a:pt x="26" y="6"/>
                </a:lnTo>
                <a:lnTo>
                  <a:pt x="26" y="2"/>
                </a:lnTo>
                <a:lnTo>
                  <a:pt x="30" y="6"/>
                </a:lnTo>
                <a:lnTo>
                  <a:pt x="30" y="12"/>
                </a:lnTo>
                <a:lnTo>
                  <a:pt x="24" y="18"/>
                </a:lnTo>
                <a:lnTo>
                  <a:pt x="22" y="16"/>
                </a:lnTo>
                <a:lnTo>
                  <a:pt x="18" y="24"/>
                </a:lnTo>
                <a:lnTo>
                  <a:pt x="16" y="18"/>
                </a:lnTo>
                <a:lnTo>
                  <a:pt x="8" y="26"/>
                </a:lnTo>
                <a:lnTo>
                  <a:pt x="6" y="24"/>
                </a:lnTo>
                <a:lnTo>
                  <a:pt x="0" y="26"/>
                </a:lnTo>
                <a:lnTo>
                  <a:pt x="2" y="20"/>
                </a:lnTo>
                <a:lnTo>
                  <a:pt x="12" y="16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104"/>
          <p:cNvSpPr/>
          <p:nvPr/>
        </p:nvSpPr>
        <p:spPr>
          <a:xfrm>
            <a:off x="4631802" y="2399365"/>
            <a:ext cx="13541" cy="15230"/>
          </a:xfrm>
          <a:custGeom>
            <a:rect b="b" l="l" r="r" t="t"/>
            <a:pathLst>
              <a:path extrusionOk="0" h="14" w="12">
                <a:moveTo>
                  <a:pt x="0" y="10"/>
                </a:moveTo>
                <a:lnTo>
                  <a:pt x="6" y="2"/>
                </a:lnTo>
                <a:lnTo>
                  <a:pt x="8" y="4"/>
                </a:lnTo>
                <a:lnTo>
                  <a:pt x="8" y="0"/>
                </a:lnTo>
                <a:lnTo>
                  <a:pt x="12" y="4"/>
                </a:lnTo>
                <a:lnTo>
                  <a:pt x="12" y="10"/>
                </a:lnTo>
                <a:lnTo>
                  <a:pt x="6" y="14"/>
                </a:lnTo>
                <a:lnTo>
                  <a:pt x="6" y="12"/>
                </a:lnTo>
                <a:lnTo>
                  <a:pt x="8" y="8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104"/>
          <p:cNvSpPr/>
          <p:nvPr/>
        </p:nvSpPr>
        <p:spPr>
          <a:xfrm>
            <a:off x="4647600" y="2384134"/>
            <a:ext cx="11284" cy="13056"/>
          </a:xfrm>
          <a:custGeom>
            <a:rect b="b" l="l" r="r" t="t"/>
            <a:pathLst>
              <a:path extrusionOk="0" h="12" w="10">
                <a:moveTo>
                  <a:pt x="4" y="4"/>
                </a:moveTo>
                <a:lnTo>
                  <a:pt x="6" y="0"/>
                </a:lnTo>
                <a:lnTo>
                  <a:pt x="10" y="2"/>
                </a:lnTo>
                <a:lnTo>
                  <a:pt x="4" y="12"/>
                </a:lnTo>
                <a:lnTo>
                  <a:pt x="0" y="10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104"/>
          <p:cNvSpPr/>
          <p:nvPr/>
        </p:nvSpPr>
        <p:spPr>
          <a:xfrm>
            <a:off x="4636317" y="2440704"/>
            <a:ext cx="9027" cy="8703"/>
          </a:xfrm>
          <a:custGeom>
            <a:rect b="b" l="l" r="r" t="t"/>
            <a:pathLst>
              <a:path extrusionOk="0" h="8" w="8">
                <a:moveTo>
                  <a:pt x="2" y="4"/>
                </a:moveTo>
                <a:lnTo>
                  <a:pt x="2" y="0"/>
                </a:lnTo>
                <a:lnTo>
                  <a:pt x="8" y="2"/>
                </a:lnTo>
                <a:lnTo>
                  <a:pt x="2" y="8"/>
                </a:lnTo>
                <a:lnTo>
                  <a:pt x="0" y="6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104"/>
          <p:cNvSpPr/>
          <p:nvPr/>
        </p:nvSpPr>
        <p:spPr>
          <a:xfrm>
            <a:off x="4667910" y="2373256"/>
            <a:ext cx="18054" cy="21758"/>
          </a:xfrm>
          <a:custGeom>
            <a:rect b="b" l="l" r="r" t="t"/>
            <a:pathLst>
              <a:path extrusionOk="0" h="20" w="16">
                <a:moveTo>
                  <a:pt x="2" y="14"/>
                </a:moveTo>
                <a:lnTo>
                  <a:pt x="0" y="12"/>
                </a:lnTo>
                <a:lnTo>
                  <a:pt x="2" y="12"/>
                </a:lnTo>
                <a:lnTo>
                  <a:pt x="2" y="8"/>
                </a:lnTo>
                <a:lnTo>
                  <a:pt x="8" y="4"/>
                </a:lnTo>
                <a:lnTo>
                  <a:pt x="10" y="4"/>
                </a:lnTo>
                <a:lnTo>
                  <a:pt x="8" y="0"/>
                </a:lnTo>
                <a:lnTo>
                  <a:pt x="12" y="0"/>
                </a:lnTo>
                <a:lnTo>
                  <a:pt x="16" y="8"/>
                </a:lnTo>
                <a:lnTo>
                  <a:pt x="14" y="16"/>
                </a:lnTo>
                <a:lnTo>
                  <a:pt x="0" y="20"/>
                </a:lnTo>
                <a:lnTo>
                  <a:pt x="0" y="18"/>
                </a:lnTo>
                <a:lnTo>
                  <a:pt x="2" y="16"/>
                </a:lnTo>
                <a:lnTo>
                  <a:pt x="2" y="14"/>
                </a:lnTo>
                <a:lnTo>
                  <a:pt x="2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104"/>
          <p:cNvSpPr/>
          <p:nvPr/>
        </p:nvSpPr>
        <p:spPr>
          <a:xfrm>
            <a:off x="4685965" y="2362377"/>
            <a:ext cx="15797" cy="13056"/>
          </a:xfrm>
          <a:custGeom>
            <a:rect b="b" l="l" r="r" t="t"/>
            <a:pathLst>
              <a:path extrusionOk="0" h="12" w="14">
                <a:moveTo>
                  <a:pt x="4" y="6"/>
                </a:moveTo>
                <a:lnTo>
                  <a:pt x="10" y="4"/>
                </a:lnTo>
                <a:lnTo>
                  <a:pt x="10" y="0"/>
                </a:lnTo>
                <a:lnTo>
                  <a:pt x="14" y="2"/>
                </a:lnTo>
                <a:lnTo>
                  <a:pt x="10" y="8"/>
                </a:lnTo>
                <a:lnTo>
                  <a:pt x="4" y="12"/>
                </a:lnTo>
                <a:lnTo>
                  <a:pt x="0" y="10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104"/>
          <p:cNvSpPr/>
          <p:nvPr/>
        </p:nvSpPr>
        <p:spPr>
          <a:xfrm>
            <a:off x="4699505" y="2353673"/>
            <a:ext cx="9027" cy="10879"/>
          </a:xfrm>
          <a:custGeom>
            <a:rect b="b" l="l" r="r" t="t"/>
            <a:pathLst>
              <a:path extrusionOk="0" h="10" w="8">
                <a:moveTo>
                  <a:pt x="0" y="0"/>
                </a:moveTo>
                <a:lnTo>
                  <a:pt x="8" y="2"/>
                </a:lnTo>
                <a:lnTo>
                  <a:pt x="4" y="10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104"/>
          <p:cNvSpPr/>
          <p:nvPr/>
        </p:nvSpPr>
        <p:spPr>
          <a:xfrm>
            <a:off x="4708533" y="2344970"/>
            <a:ext cx="9027" cy="6528"/>
          </a:xfrm>
          <a:custGeom>
            <a:rect b="b" l="l" r="r" t="t"/>
            <a:pathLst>
              <a:path extrusionOk="0" h="6" w="8">
                <a:moveTo>
                  <a:pt x="4" y="4"/>
                </a:moveTo>
                <a:lnTo>
                  <a:pt x="8" y="6"/>
                </a:lnTo>
                <a:lnTo>
                  <a:pt x="2" y="6"/>
                </a:lnTo>
                <a:lnTo>
                  <a:pt x="0" y="0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104"/>
          <p:cNvSpPr/>
          <p:nvPr/>
        </p:nvSpPr>
        <p:spPr>
          <a:xfrm>
            <a:off x="4722073" y="2344970"/>
            <a:ext cx="6771" cy="8703"/>
          </a:xfrm>
          <a:custGeom>
            <a:rect b="b" l="l" r="r" t="t"/>
            <a:pathLst>
              <a:path extrusionOk="0" h="8" w="6">
                <a:moveTo>
                  <a:pt x="4" y="0"/>
                </a:moveTo>
                <a:lnTo>
                  <a:pt x="6" y="2"/>
                </a:lnTo>
                <a:lnTo>
                  <a:pt x="4" y="8"/>
                </a:lnTo>
                <a:lnTo>
                  <a:pt x="0" y="6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104"/>
          <p:cNvSpPr/>
          <p:nvPr/>
        </p:nvSpPr>
        <p:spPr>
          <a:xfrm>
            <a:off x="4753668" y="2340619"/>
            <a:ext cx="6771" cy="4352"/>
          </a:xfrm>
          <a:custGeom>
            <a:rect b="b" l="l" r="r" t="t"/>
            <a:pathLst>
              <a:path extrusionOk="0" h="4" w="6">
                <a:moveTo>
                  <a:pt x="4" y="4"/>
                </a:moveTo>
                <a:lnTo>
                  <a:pt x="0" y="0"/>
                </a:lnTo>
                <a:lnTo>
                  <a:pt x="4" y="0"/>
                </a:lnTo>
                <a:lnTo>
                  <a:pt x="6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104"/>
          <p:cNvSpPr/>
          <p:nvPr/>
        </p:nvSpPr>
        <p:spPr>
          <a:xfrm>
            <a:off x="4746897" y="2325388"/>
            <a:ext cx="15797" cy="10879"/>
          </a:xfrm>
          <a:custGeom>
            <a:rect b="b" l="l" r="r" t="t"/>
            <a:pathLst>
              <a:path extrusionOk="0" h="10" w="14">
                <a:moveTo>
                  <a:pt x="4" y="2"/>
                </a:moveTo>
                <a:lnTo>
                  <a:pt x="12" y="0"/>
                </a:lnTo>
                <a:lnTo>
                  <a:pt x="14" y="2"/>
                </a:lnTo>
                <a:lnTo>
                  <a:pt x="12" y="8"/>
                </a:lnTo>
                <a:lnTo>
                  <a:pt x="2" y="10"/>
                </a:lnTo>
                <a:lnTo>
                  <a:pt x="0" y="4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104"/>
          <p:cNvSpPr/>
          <p:nvPr/>
        </p:nvSpPr>
        <p:spPr>
          <a:xfrm>
            <a:off x="4760438" y="2331916"/>
            <a:ext cx="9027" cy="10879"/>
          </a:xfrm>
          <a:custGeom>
            <a:rect b="b" l="l" r="r" t="t"/>
            <a:pathLst>
              <a:path extrusionOk="0" h="10" w="8">
                <a:moveTo>
                  <a:pt x="6" y="8"/>
                </a:moveTo>
                <a:lnTo>
                  <a:pt x="2" y="10"/>
                </a:lnTo>
                <a:lnTo>
                  <a:pt x="0" y="4"/>
                </a:lnTo>
                <a:lnTo>
                  <a:pt x="6" y="0"/>
                </a:lnTo>
                <a:lnTo>
                  <a:pt x="8" y="4"/>
                </a:lnTo>
                <a:lnTo>
                  <a:pt x="6" y="8"/>
                </a:lnTo>
                <a:lnTo>
                  <a:pt x="6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104"/>
          <p:cNvSpPr/>
          <p:nvPr/>
        </p:nvSpPr>
        <p:spPr>
          <a:xfrm>
            <a:off x="4771721" y="2325388"/>
            <a:ext cx="4514" cy="8703"/>
          </a:xfrm>
          <a:custGeom>
            <a:rect b="b" l="l" r="r" t="t"/>
            <a:pathLst>
              <a:path extrusionOk="0" h="8" w="4">
                <a:moveTo>
                  <a:pt x="4" y="6"/>
                </a:moveTo>
                <a:lnTo>
                  <a:pt x="2" y="8"/>
                </a:lnTo>
                <a:lnTo>
                  <a:pt x="0" y="0"/>
                </a:lnTo>
                <a:lnTo>
                  <a:pt x="4" y="2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104"/>
          <p:cNvSpPr/>
          <p:nvPr/>
        </p:nvSpPr>
        <p:spPr>
          <a:xfrm>
            <a:off x="4796547" y="2305806"/>
            <a:ext cx="9027" cy="8703"/>
          </a:xfrm>
          <a:custGeom>
            <a:rect b="b" l="l" r="r" t="t"/>
            <a:pathLst>
              <a:path extrusionOk="0" h="8" w="8">
                <a:moveTo>
                  <a:pt x="6" y="2"/>
                </a:moveTo>
                <a:lnTo>
                  <a:pt x="8" y="8"/>
                </a:lnTo>
                <a:lnTo>
                  <a:pt x="0" y="4"/>
                </a:lnTo>
                <a:lnTo>
                  <a:pt x="4" y="0"/>
                </a:lnTo>
                <a:lnTo>
                  <a:pt x="6" y="2"/>
                </a:lnTo>
                <a:lnTo>
                  <a:pt x="6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104"/>
          <p:cNvSpPr/>
          <p:nvPr/>
        </p:nvSpPr>
        <p:spPr>
          <a:xfrm>
            <a:off x="4541532" y="2590835"/>
            <a:ext cx="11284" cy="6528"/>
          </a:xfrm>
          <a:custGeom>
            <a:rect b="b" l="l" r="r" t="t"/>
            <a:pathLst>
              <a:path extrusionOk="0" h="6" w="10">
                <a:moveTo>
                  <a:pt x="0" y="4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2" y="6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104"/>
          <p:cNvSpPr/>
          <p:nvPr/>
        </p:nvSpPr>
        <p:spPr>
          <a:xfrm>
            <a:off x="4500911" y="2632175"/>
            <a:ext cx="2257" cy="4352"/>
          </a:xfrm>
          <a:custGeom>
            <a:rect b="b" l="l" r="r" t="t"/>
            <a:pathLst>
              <a:path extrusionOk="0" h="4" w="2">
                <a:moveTo>
                  <a:pt x="2" y="4"/>
                </a:moveTo>
                <a:lnTo>
                  <a:pt x="2" y="0"/>
                </a:lnTo>
                <a:lnTo>
                  <a:pt x="0" y="0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104"/>
          <p:cNvSpPr/>
          <p:nvPr/>
        </p:nvSpPr>
        <p:spPr>
          <a:xfrm>
            <a:off x="4494141" y="2706152"/>
            <a:ext cx="2257" cy="4352"/>
          </a:xfrm>
          <a:custGeom>
            <a:rect b="b" l="l" r="r" t="t"/>
            <a:pathLst>
              <a:path extrusionOk="0" h="4" w="2">
                <a:moveTo>
                  <a:pt x="2" y="4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104"/>
          <p:cNvSpPr/>
          <p:nvPr/>
        </p:nvSpPr>
        <p:spPr>
          <a:xfrm>
            <a:off x="4491883" y="2723558"/>
            <a:ext cx="2257" cy="4352"/>
          </a:xfrm>
          <a:custGeom>
            <a:rect b="b" l="l" r="r" t="t"/>
            <a:pathLst>
              <a:path extrusionOk="0" h="4" w="2">
                <a:moveTo>
                  <a:pt x="2" y="4"/>
                </a:move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104"/>
          <p:cNvSpPr/>
          <p:nvPr/>
        </p:nvSpPr>
        <p:spPr>
          <a:xfrm>
            <a:off x="4573127" y="3276209"/>
            <a:ext cx="4514" cy="4352"/>
          </a:xfrm>
          <a:custGeom>
            <a:rect b="b" l="l" r="r" t="t"/>
            <a:pathLst>
              <a:path extrusionOk="0" h="4" w="4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104"/>
          <p:cNvSpPr/>
          <p:nvPr/>
        </p:nvSpPr>
        <p:spPr>
          <a:xfrm>
            <a:off x="5017708" y="3563413"/>
            <a:ext cx="2257" cy="1088"/>
          </a:xfrm>
          <a:custGeom>
            <a:rect b="b" l="l" r="r" t="t"/>
            <a:pathLst>
              <a:path extrusionOk="0" h="120000"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104"/>
          <p:cNvSpPr/>
          <p:nvPr/>
        </p:nvSpPr>
        <p:spPr>
          <a:xfrm>
            <a:off x="5015451" y="3565589"/>
            <a:ext cx="9027" cy="4352"/>
          </a:xfrm>
          <a:custGeom>
            <a:rect b="b" l="l" r="r" t="t"/>
            <a:pathLst>
              <a:path extrusionOk="0" h="4" w="8">
                <a:moveTo>
                  <a:pt x="4" y="2"/>
                </a:move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8" y="4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104"/>
          <p:cNvSpPr/>
          <p:nvPr/>
        </p:nvSpPr>
        <p:spPr>
          <a:xfrm>
            <a:off x="5015451" y="3870201"/>
            <a:ext cx="2257" cy="6528"/>
          </a:xfrm>
          <a:custGeom>
            <a:rect b="b" l="l" r="r" t="t"/>
            <a:pathLst>
              <a:path extrusionOk="0" h="6" w="2">
                <a:moveTo>
                  <a:pt x="2" y="2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104"/>
          <p:cNvSpPr/>
          <p:nvPr/>
        </p:nvSpPr>
        <p:spPr>
          <a:xfrm>
            <a:off x="5008682" y="3881079"/>
            <a:ext cx="4514" cy="10879"/>
          </a:xfrm>
          <a:custGeom>
            <a:rect b="b" l="l" r="r" t="t"/>
            <a:pathLst>
              <a:path extrusionOk="0" h="10" w="4">
                <a:moveTo>
                  <a:pt x="0" y="0"/>
                </a:moveTo>
                <a:lnTo>
                  <a:pt x="4" y="10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104"/>
          <p:cNvSpPr/>
          <p:nvPr/>
        </p:nvSpPr>
        <p:spPr>
          <a:xfrm>
            <a:off x="5065100" y="3976814"/>
            <a:ext cx="108324" cy="204524"/>
          </a:xfrm>
          <a:custGeom>
            <a:rect b="b" l="l" r="r" t="t"/>
            <a:pathLst>
              <a:path extrusionOk="0" h="188" w="96">
                <a:moveTo>
                  <a:pt x="16" y="56"/>
                </a:moveTo>
                <a:lnTo>
                  <a:pt x="18" y="54"/>
                </a:lnTo>
                <a:lnTo>
                  <a:pt x="22" y="54"/>
                </a:lnTo>
                <a:lnTo>
                  <a:pt x="26" y="52"/>
                </a:lnTo>
                <a:lnTo>
                  <a:pt x="28" y="54"/>
                </a:lnTo>
                <a:lnTo>
                  <a:pt x="30" y="52"/>
                </a:lnTo>
                <a:lnTo>
                  <a:pt x="30" y="52"/>
                </a:lnTo>
                <a:lnTo>
                  <a:pt x="32" y="48"/>
                </a:lnTo>
                <a:lnTo>
                  <a:pt x="36" y="50"/>
                </a:lnTo>
                <a:lnTo>
                  <a:pt x="38" y="48"/>
                </a:lnTo>
                <a:lnTo>
                  <a:pt x="42" y="52"/>
                </a:lnTo>
                <a:lnTo>
                  <a:pt x="46" y="52"/>
                </a:lnTo>
                <a:lnTo>
                  <a:pt x="42" y="48"/>
                </a:lnTo>
                <a:lnTo>
                  <a:pt x="42" y="46"/>
                </a:lnTo>
                <a:lnTo>
                  <a:pt x="48" y="42"/>
                </a:lnTo>
                <a:lnTo>
                  <a:pt x="50" y="42"/>
                </a:lnTo>
                <a:lnTo>
                  <a:pt x="50" y="46"/>
                </a:lnTo>
                <a:lnTo>
                  <a:pt x="54" y="44"/>
                </a:lnTo>
                <a:lnTo>
                  <a:pt x="52" y="40"/>
                </a:lnTo>
                <a:lnTo>
                  <a:pt x="54" y="36"/>
                </a:lnTo>
                <a:lnTo>
                  <a:pt x="56" y="34"/>
                </a:lnTo>
                <a:lnTo>
                  <a:pt x="56" y="38"/>
                </a:lnTo>
                <a:lnTo>
                  <a:pt x="60" y="34"/>
                </a:lnTo>
                <a:lnTo>
                  <a:pt x="64" y="34"/>
                </a:lnTo>
                <a:lnTo>
                  <a:pt x="60" y="30"/>
                </a:lnTo>
                <a:lnTo>
                  <a:pt x="62" y="26"/>
                </a:lnTo>
                <a:lnTo>
                  <a:pt x="64" y="26"/>
                </a:lnTo>
                <a:lnTo>
                  <a:pt x="62" y="20"/>
                </a:lnTo>
                <a:lnTo>
                  <a:pt x="62" y="18"/>
                </a:lnTo>
                <a:lnTo>
                  <a:pt x="66" y="18"/>
                </a:lnTo>
                <a:lnTo>
                  <a:pt x="66" y="22"/>
                </a:lnTo>
                <a:lnTo>
                  <a:pt x="70" y="14"/>
                </a:lnTo>
                <a:lnTo>
                  <a:pt x="72" y="16"/>
                </a:lnTo>
                <a:lnTo>
                  <a:pt x="74" y="14"/>
                </a:lnTo>
                <a:lnTo>
                  <a:pt x="76" y="6"/>
                </a:lnTo>
                <a:lnTo>
                  <a:pt x="74" y="2"/>
                </a:lnTo>
                <a:lnTo>
                  <a:pt x="76" y="4"/>
                </a:lnTo>
                <a:lnTo>
                  <a:pt x="80" y="0"/>
                </a:lnTo>
                <a:lnTo>
                  <a:pt x="88" y="10"/>
                </a:lnTo>
                <a:lnTo>
                  <a:pt x="96" y="44"/>
                </a:lnTo>
                <a:lnTo>
                  <a:pt x="94" y="50"/>
                </a:lnTo>
                <a:lnTo>
                  <a:pt x="92" y="50"/>
                </a:lnTo>
                <a:lnTo>
                  <a:pt x="90" y="44"/>
                </a:lnTo>
                <a:lnTo>
                  <a:pt x="88" y="44"/>
                </a:lnTo>
                <a:lnTo>
                  <a:pt x="86" y="54"/>
                </a:lnTo>
                <a:lnTo>
                  <a:pt x="88" y="60"/>
                </a:lnTo>
                <a:lnTo>
                  <a:pt x="84" y="68"/>
                </a:lnTo>
                <a:lnTo>
                  <a:pt x="80" y="88"/>
                </a:lnTo>
                <a:lnTo>
                  <a:pt x="70" y="118"/>
                </a:lnTo>
                <a:lnTo>
                  <a:pt x="58" y="166"/>
                </a:lnTo>
                <a:lnTo>
                  <a:pt x="54" y="174"/>
                </a:lnTo>
                <a:lnTo>
                  <a:pt x="52" y="178"/>
                </a:lnTo>
                <a:lnTo>
                  <a:pt x="48" y="182"/>
                </a:lnTo>
                <a:lnTo>
                  <a:pt x="38" y="184"/>
                </a:lnTo>
                <a:lnTo>
                  <a:pt x="26" y="188"/>
                </a:lnTo>
                <a:lnTo>
                  <a:pt x="12" y="178"/>
                </a:lnTo>
                <a:lnTo>
                  <a:pt x="8" y="174"/>
                </a:lnTo>
                <a:lnTo>
                  <a:pt x="6" y="164"/>
                </a:lnTo>
                <a:lnTo>
                  <a:pt x="8" y="158"/>
                </a:lnTo>
                <a:lnTo>
                  <a:pt x="4" y="152"/>
                </a:lnTo>
                <a:lnTo>
                  <a:pt x="0" y="146"/>
                </a:lnTo>
                <a:lnTo>
                  <a:pt x="0" y="134"/>
                </a:lnTo>
                <a:lnTo>
                  <a:pt x="4" y="128"/>
                </a:lnTo>
                <a:lnTo>
                  <a:pt x="6" y="126"/>
                </a:lnTo>
                <a:lnTo>
                  <a:pt x="8" y="126"/>
                </a:lnTo>
                <a:lnTo>
                  <a:pt x="10" y="118"/>
                </a:lnTo>
                <a:lnTo>
                  <a:pt x="18" y="106"/>
                </a:lnTo>
                <a:lnTo>
                  <a:pt x="18" y="102"/>
                </a:lnTo>
                <a:lnTo>
                  <a:pt x="14" y="90"/>
                </a:lnTo>
                <a:lnTo>
                  <a:pt x="12" y="76"/>
                </a:lnTo>
                <a:lnTo>
                  <a:pt x="10" y="72"/>
                </a:lnTo>
                <a:lnTo>
                  <a:pt x="16" y="60"/>
                </a:lnTo>
                <a:lnTo>
                  <a:pt x="16" y="56"/>
                </a:lnTo>
                <a:lnTo>
                  <a:pt x="16" y="5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104"/>
          <p:cNvSpPr/>
          <p:nvPr/>
        </p:nvSpPr>
        <p:spPr>
          <a:xfrm>
            <a:off x="4541532" y="3741829"/>
            <a:ext cx="6771" cy="8703"/>
          </a:xfrm>
          <a:custGeom>
            <a:rect b="b" l="l" r="r" t="t"/>
            <a:pathLst>
              <a:path extrusionOk="0" h="8" w="6">
                <a:moveTo>
                  <a:pt x="6" y="2"/>
                </a:moveTo>
                <a:lnTo>
                  <a:pt x="4" y="8"/>
                </a:lnTo>
                <a:lnTo>
                  <a:pt x="0" y="8"/>
                </a:lnTo>
                <a:lnTo>
                  <a:pt x="2" y="0"/>
                </a:lnTo>
                <a:lnTo>
                  <a:pt x="6" y="2"/>
                </a:lnTo>
                <a:lnTo>
                  <a:pt x="6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104"/>
          <p:cNvSpPr/>
          <p:nvPr/>
        </p:nvSpPr>
        <p:spPr>
          <a:xfrm>
            <a:off x="4523478" y="3772290"/>
            <a:ext cx="2257" cy="4352"/>
          </a:xfrm>
          <a:custGeom>
            <a:rect b="b" l="l" r="r" t="t"/>
            <a:pathLst>
              <a:path extrusionOk="0" h="4" w="2">
                <a:moveTo>
                  <a:pt x="0" y="0"/>
                </a:moveTo>
                <a:lnTo>
                  <a:pt x="2" y="2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104"/>
          <p:cNvSpPr/>
          <p:nvPr/>
        </p:nvSpPr>
        <p:spPr>
          <a:xfrm>
            <a:off x="4509938" y="3791871"/>
            <a:ext cx="6771" cy="4352"/>
          </a:xfrm>
          <a:custGeom>
            <a:rect b="b" l="l" r="r" t="t"/>
            <a:pathLst>
              <a:path extrusionOk="0" h="4" w="6">
                <a:moveTo>
                  <a:pt x="4" y="0"/>
                </a:moveTo>
                <a:lnTo>
                  <a:pt x="6" y="2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104"/>
          <p:cNvSpPr/>
          <p:nvPr/>
        </p:nvSpPr>
        <p:spPr>
          <a:xfrm>
            <a:off x="4498653" y="3817982"/>
            <a:ext cx="1129" cy="2176"/>
          </a:xfrm>
          <a:custGeom>
            <a:rect b="b" l="l" r="r" t="t"/>
            <a:pathLst>
              <a:path extrusionOk="0" h="2" w="120000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104"/>
          <p:cNvSpPr/>
          <p:nvPr/>
        </p:nvSpPr>
        <p:spPr>
          <a:xfrm>
            <a:off x="4390329" y="2684394"/>
            <a:ext cx="6771" cy="23934"/>
          </a:xfrm>
          <a:custGeom>
            <a:rect b="b" l="l" r="r" t="t"/>
            <a:pathLst>
              <a:path extrusionOk="0" h="22" w="6">
                <a:moveTo>
                  <a:pt x="4" y="0"/>
                </a:moveTo>
                <a:lnTo>
                  <a:pt x="2" y="4"/>
                </a:lnTo>
                <a:lnTo>
                  <a:pt x="2" y="8"/>
                </a:lnTo>
                <a:lnTo>
                  <a:pt x="0" y="12"/>
                </a:lnTo>
                <a:lnTo>
                  <a:pt x="4" y="14"/>
                </a:lnTo>
                <a:lnTo>
                  <a:pt x="4" y="22"/>
                </a:lnTo>
                <a:lnTo>
                  <a:pt x="6" y="18"/>
                </a:lnTo>
                <a:lnTo>
                  <a:pt x="6" y="6"/>
                </a:lnTo>
                <a:lnTo>
                  <a:pt x="4" y="6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104"/>
          <p:cNvSpPr/>
          <p:nvPr/>
        </p:nvSpPr>
        <p:spPr>
          <a:xfrm>
            <a:off x="4309087" y="2747492"/>
            <a:ext cx="13541" cy="19581"/>
          </a:xfrm>
          <a:custGeom>
            <a:rect b="b" l="l" r="r" t="t"/>
            <a:pathLst>
              <a:path extrusionOk="0" h="18" w="12">
                <a:moveTo>
                  <a:pt x="10" y="0"/>
                </a:moveTo>
                <a:lnTo>
                  <a:pt x="2" y="6"/>
                </a:lnTo>
                <a:lnTo>
                  <a:pt x="4" y="8"/>
                </a:lnTo>
                <a:lnTo>
                  <a:pt x="0" y="6"/>
                </a:lnTo>
                <a:lnTo>
                  <a:pt x="0" y="18"/>
                </a:lnTo>
                <a:lnTo>
                  <a:pt x="8" y="12"/>
                </a:lnTo>
                <a:lnTo>
                  <a:pt x="8" y="8"/>
                </a:lnTo>
                <a:lnTo>
                  <a:pt x="12" y="6"/>
                </a:lnTo>
                <a:lnTo>
                  <a:pt x="10" y="6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104"/>
          <p:cNvSpPr/>
          <p:nvPr/>
        </p:nvSpPr>
        <p:spPr>
          <a:xfrm>
            <a:off x="4302316" y="2771425"/>
            <a:ext cx="4514" cy="2176"/>
          </a:xfrm>
          <a:custGeom>
            <a:rect b="b" l="l" r="r" t="t"/>
            <a:pathLst>
              <a:path extrusionOk="0" h="2" w="4">
                <a:moveTo>
                  <a:pt x="4" y="0"/>
                </a:moveTo>
                <a:lnTo>
                  <a:pt x="0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104"/>
          <p:cNvSpPr/>
          <p:nvPr/>
        </p:nvSpPr>
        <p:spPr>
          <a:xfrm>
            <a:off x="4365506" y="2727910"/>
            <a:ext cx="9027" cy="6528"/>
          </a:xfrm>
          <a:custGeom>
            <a:rect b="b" l="l" r="r" t="t"/>
            <a:pathLst>
              <a:path extrusionOk="0" h="6" w="8">
                <a:moveTo>
                  <a:pt x="8" y="6"/>
                </a:moveTo>
                <a:lnTo>
                  <a:pt x="4" y="4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8" y="6"/>
                </a:lnTo>
                <a:lnTo>
                  <a:pt x="8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104"/>
          <p:cNvSpPr/>
          <p:nvPr/>
        </p:nvSpPr>
        <p:spPr>
          <a:xfrm>
            <a:off x="4363248" y="2734436"/>
            <a:ext cx="4514" cy="2176"/>
          </a:xfrm>
          <a:custGeom>
            <a:rect b="b" l="l" r="r" t="t"/>
            <a:pathLst>
              <a:path extrusionOk="0" h="2" w="4">
                <a:moveTo>
                  <a:pt x="4" y="2"/>
                </a:moveTo>
                <a:lnTo>
                  <a:pt x="0" y="0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104"/>
          <p:cNvSpPr/>
          <p:nvPr/>
        </p:nvSpPr>
        <p:spPr>
          <a:xfrm>
            <a:off x="4322626" y="2743140"/>
            <a:ext cx="119608" cy="215403"/>
          </a:xfrm>
          <a:custGeom>
            <a:rect b="b" l="l" r="r" t="t"/>
            <a:pathLst>
              <a:path extrusionOk="0" h="198" w="106">
                <a:moveTo>
                  <a:pt x="48" y="188"/>
                </a:moveTo>
                <a:lnTo>
                  <a:pt x="56" y="186"/>
                </a:lnTo>
                <a:lnTo>
                  <a:pt x="56" y="184"/>
                </a:lnTo>
                <a:lnTo>
                  <a:pt x="62" y="184"/>
                </a:lnTo>
                <a:lnTo>
                  <a:pt x="64" y="182"/>
                </a:lnTo>
                <a:lnTo>
                  <a:pt x="64" y="180"/>
                </a:lnTo>
                <a:lnTo>
                  <a:pt x="72" y="184"/>
                </a:lnTo>
                <a:lnTo>
                  <a:pt x="94" y="180"/>
                </a:lnTo>
                <a:lnTo>
                  <a:pt x="100" y="174"/>
                </a:lnTo>
                <a:lnTo>
                  <a:pt x="102" y="172"/>
                </a:lnTo>
                <a:lnTo>
                  <a:pt x="92" y="170"/>
                </a:lnTo>
                <a:lnTo>
                  <a:pt x="90" y="166"/>
                </a:lnTo>
                <a:lnTo>
                  <a:pt x="94" y="164"/>
                </a:lnTo>
                <a:lnTo>
                  <a:pt x="92" y="162"/>
                </a:lnTo>
                <a:lnTo>
                  <a:pt x="98" y="160"/>
                </a:lnTo>
                <a:lnTo>
                  <a:pt x="98" y="156"/>
                </a:lnTo>
                <a:lnTo>
                  <a:pt x="104" y="154"/>
                </a:lnTo>
                <a:lnTo>
                  <a:pt x="106" y="144"/>
                </a:lnTo>
                <a:lnTo>
                  <a:pt x="104" y="140"/>
                </a:lnTo>
                <a:lnTo>
                  <a:pt x="98" y="136"/>
                </a:lnTo>
                <a:lnTo>
                  <a:pt x="90" y="136"/>
                </a:lnTo>
                <a:lnTo>
                  <a:pt x="86" y="140"/>
                </a:lnTo>
                <a:lnTo>
                  <a:pt x="84" y="138"/>
                </a:lnTo>
                <a:lnTo>
                  <a:pt x="82" y="138"/>
                </a:lnTo>
                <a:lnTo>
                  <a:pt x="86" y="128"/>
                </a:lnTo>
                <a:lnTo>
                  <a:pt x="78" y="118"/>
                </a:lnTo>
                <a:lnTo>
                  <a:pt x="84" y="120"/>
                </a:lnTo>
                <a:lnTo>
                  <a:pt x="84" y="116"/>
                </a:lnTo>
                <a:lnTo>
                  <a:pt x="74" y="100"/>
                </a:lnTo>
                <a:lnTo>
                  <a:pt x="66" y="98"/>
                </a:lnTo>
                <a:lnTo>
                  <a:pt x="62" y="86"/>
                </a:lnTo>
                <a:lnTo>
                  <a:pt x="60" y="76"/>
                </a:lnTo>
                <a:lnTo>
                  <a:pt x="54" y="68"/>
                </a:lnTo>
                <a:lnTo>
                  <a:pt x="48" y="66"/>
                </a:lnTo>
                <a:lnTo>
                  <a:pt x="38" y="66"/>
                </a:lnTo>
                <a:lnTo>
                  <a:pt x="40" y="62"/>
                </a:lnTo>
                <a:lnTo>
                  <a:pt x="46" y="60"/>
                </a:lnTo>
                <a:lnTo>
                  <a:pt x="42" y="54"/>
                </a:lnTo>
                <a:lnTo>
                  <a:pt x="46" y="54"/>
                </a:lnTo>
                <a:lnTo>
                  <a:pt x="52" y="44"/>
                </a:lnTo>
                <a:lnTo>
                  <a:pt x="54" y="36"/>
                </a:lnTo>
                <a:lnTo>
                  <a:pt x="58" y="32"/>
                </a:lnTo>
                <a:lnTo>
                  <a:pt x="56" y="24"/>
                </a:lnTo>
                <a:lnTo>
                  <a:pt x="38" y="24"/>
                </a:lnTo>
                <a:lnTo>
                  <a:pt x="26" y="28"/>
                </a:lnTo>
                <a:lnTo>
                  <a:pt x="26" y="24"/>
                </a:lnTo>
                <a:lnTo>
                  <a:pt x="24" y="24"/>
                </a:lnTo>
                <a:lnTo>
                  <a:pt x="30" y="22"/>
                </a:lnTo>
                <a:lnTo>
                  <a:pt x="26" y="20"/>
                </a:lnTo>
                <a:lnTo>
                  <a:pt x="26" y="18"/>
                </a:lnTo>
                <a:lnTo>
                  <a:pt x="40" y="8"/>
                </a:lnTo>
                <a:lnTo>
                  <a:pt x="40" y="2"/>
                </a:lnTo>
                <a:lnTo>
                  <a:pt x="38" y="0"/>
                </a:lnTo>
                <a:lnTo>
                  <a:pt x="16" y="2"/>
                </a:lnTo>
                <a:lnTo>
                  <a:pt x="14" y="10"/>
                </a:lnTo>
                <a:lnTo>
                  <a:pt x="10" y="10"/>
                </a:lnTo>
                <a:lnTo>
                  <a:pt x="10" y="14"/>
                </a:lnTo>
                <a:lnTo>
                  <a:pt x="10" y="14"/>
                </a:lnTo>
                <a:lnTo>
                  <a:pt x="12" y="18"/>
                </a:lnTo>
                <a:lnTo>
                  <a:pt x="4" y="22"/>
                </a:lnTo>
                <a:lnTo>
                  <a:pt x="6" y="26"/>
                </a:lnTo>
                <a:lnTo>
                  <a:pt x="6" y="28"/>
                </a:lnTo>
                <a:lnTo>
                  <a:pt x="4" y="28"/>
                </a:lnTo>
                <a:lnTo>
                  <a:pt x="4" y="32"/>
                </a:lnTo>
                <a:lnTo>
                  <a:pt x="8" y="32"/>
                </a:lnTo>
                <a:lnTo>
                  <a:pt x="6" y="34"/>
                </a:lnTo>
                <a:lnTo>
                  <a:pt x="8" y="34"/>
                </a:lnTo>
                <a:lnTo>
                  <a:pt x="4" y="46"/>
                </a:lnTo>
                <a:lnTo>
                  <a:pt x="0" y="48"/>
                </a:lnTo>
                <a:lnTo>
                  <a:pt x="6" y="54"/>
                </a:lnTo>
                <a:lnTo>
                  <a:pt x="12" y="50"/>
                </a:lnTo>
                <a:lnTo>
                  <a:pt x="6" y="68"/>
                </a:lnTo>
                <a:lnTo>
                  <a:pt x="8" y="72"/>
                </a:lnTo>
                <a:lnTo>
                  <a:pt x="4" y="82"/>
                </a:lnTo>
                <a:lnTo>
                  <a:pt x="8" y="80"/>
                </a:lnTo>
                <a:lnTo>
                  <a:pt x="10" y="72"/>
                </a:lnTo>
                <a:lnTo>
                  <a:pt x="10" y="66"/>
                </a:lnTo>
                <a:lnTo>
                  <a:pt x="14" y="60"/>
                </a:lnTo>
                <a:lnTo>
                  <a:pt x="12" y="68"/>
                </a:lnTo>
                <a:lnTo>
                  <a:pt x="16" y="68"/>
                </a:lnTo>
                <a:lnTo>
                  <a:pt x="16" y="64"/>
                </a:lnTo>
                <a:lnTo>
                  <a:pt x="20" y="66"/>
                </a:lnTo>
                <a:lnTo>
                  <a:pt x="18" y="68"/>
                </a:lnTo>
                <a:lnTo>
                  <a:pt x="16" y="74"/>
                </a:lnTo>
                <a:lnTo>
                  <a:pt x="20" y="78"/>
                </a:lnTo>
                <a:lnTo>
                  <a:pt x="14" y="90"/>
                </a:lnTo>
                <a:lnTo>
                  <a:pt x="12" y="90"/>
                </a:lnTo>
                <a:lnTo>
                  <a:pt x="14" y="96"/>
                </a:lnTo>
                <a:lnTo>
                  <a:pt x="16" y="98"/>
                </a:lnTo>
                <a:lnTo>
                  <a:pt x="18" y="92"/>
                </a:lnTo>
                <a:lnTo>
                  <a:pt x="22" y="96"/>
                </a:lnTo>
                <a:lnTo>
                  <a:pt x="24" y="92"/>
                </a:lnTo>
                <a:lnTo>
                  <a:pt x="40" y="90"/>
                </a:lnTo>
                <a:lnTo>
                  <a:pt x="36" y="92"/>
                </a:lnTo>
                <a:lnTo>
                  <a:pt x="34" y="102"/>
                </a:lnTo>
                <a:lnTo>
                  <a:pt x="38" y="110"/>
                </a:lnTo>
                <a:lnTo>
                  <a:pt x="46" y="108"/>
                </a:lnTo>
                <a:lnTo>
                  <a:pt x="42" y="116"/>
                </a:lnTo>
                <a:lnTo>
                  <a:pt x="44" y="118"/>
                </a:lnTo>
                <a:lnTo>
                  <a:pt x="42" y="124"/>
                </a:lnTo>
                <a:lnTo>
                  <a:pt x="44" y="126"/>
                </a:lnTo>
                <a:lnTo>
                  <a:pt x="42" y="128"/>
                </a:lnTo>
                <a:lnTo>
                  <a:pt x="32" y="128"/>
                </a:lnTo>
                <a:lnTo>
                  <a:pt x="20" y="138"/>
                </a:lnTo>
                <a:lnTo>
                  <a:pt x="26" y="136"/>
                </a:lnTo>
                <a:lnTo>
                  <a:pt x="28" y="142"/>
                </a:lnTo>
                <a:lnTo>
                  <a:pt x="30" y="144"/>
                </a:lnTo>
                <a:lnTo>
                  <a:pt x="26" y="150"/>
                </a:lnTo>
                <a:lnTo>
                  <a:pt x="12" y="160"/>
                </a:lnTo>
                <a:lnTo>
                  <a:pt x="14" y="164"/>
                </a:lnTo>
                <a:lnTo>
                  <a:pt x="22" y="162"/>
                </a:lnTo>
                <a:lnTo>
                  <a:pt x="24" y="166"/>
                </a:lnTo>
                <a:lnTo>
                  <a:pt x="30" y="164"/>
                </a:lnTo>
                <a:lnTo>
                  <a:pt x="36" y="170"/>
                </a:lnTo>
                <a:lnTo>
                  <a:pt x="48" y="162"/>
                </a:lnTo>
                <a:lnTo>
                  <a:pt x="48" y="164"/>
                </a:lnTo>
                <a:lnTo>
                  <a:pt x="42" y="174"/>
                </a:lnTo>
                <a:lnTo>
                  <a:pt x="26" y="174"/>
                </a:lnTo>
                <a:lnTo>
                  <a:pt x="8" y="196"/>
                </a:lnTo>
                <a:lnTo>
                  <a:pt x="8" y="198"/>
                </a:lnTo>
                <a:lnTo>
                  <a:pt x="8" y="196"/>
                </a:lnTo>
                <a:lnTo>
                  <a:pt x="14" y="198"/>
                </a:lnTo>
                <a:lnTo>
                  <a:pt x="20" y="192"/>
                </a:lnTo>
                <a:lnTo>
                  <a:pt x="34" y="194"/>
                </a:lnTo>
                <a:lnTo>
                  <a:pt x="36" y="186"/>
                </a:lnTo>
                <a:lnTo>
                  <a:pt x="44" y="184"/>
                </a:lnTo>
                <a:lnTo>
                  <a:pt x="48" y="188"/>
                </a:lnTo>
                <a:lnTo>
                  <a:pt x="48" y="18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104"/>
          <p:cNvSpPr/>
          <p:nvPr/>
        </p:nvSpPr>
        <p:spPr>
          <a:xfrm>
            <a:off x="4392587" y="2943313"/>
            <a:ext cx="6771" cy="2176"/>
          </a:xfrm>
          <a:custGeom>
            <a:rect b="b" l="l" r="r" t="t"/>
            <a:pathLst>
              <a:path extrusionOk="0" h="2" w="6">
                <a:moveTo>
                  <a:pt x="4" y="0"/>
                </a:moveTo>
                <a:lnTo>
                  <a:pt x="0" y="2"/>
                </a:lnTo>
                <a:lnTo>
                  <a:pt x="4" y="2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104"/>
          <p:cNvSpPr/>
          <p:nvPr/>
        </p:nvSpPr>
        <p:spPr>
          <a:xfrm>
            <a:off x="4349708" y="2880214"/>
            <a:ext cx="4514" cy="4352"/>
          </a:xfrm>
          <a:custGeom>
            <a:rect b="b" l="l" r="r" t="t"/>
            <a:pathLst>
              <a:path extrusionOk="0" h="4" w="4">
                <a:moveTo>
                  <a:pt x="2" y="4"/>
                </a:moveTo>
                <a:lnTo>
                  <a:pt x="4" y="2"/>
                </a:lnTo>
                <a:lnTo>
                  <a:pt x="0" y="0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104"/>
          <p:cNvSpPr/>
          <p:nvPr/>
        </p:nvSpPr>
        <p:spPr>
          <a:xfrm>
            <a:off x="4342937" y="2856281"/>
            <a:ext cx="6771" cy="6528"/>
          </a:xfrm>
          <a:custGeom>
            <a:rect b="b" l="l" r="r" t="t"/>
            <a:pathLst>
              <a:path extrusionOk="0" h="6" w="6">
                <a:moveTo>
                  <a:pt x="6" y="0"/>
                </a:moveTo>
                <a:lnTo>
                  <a:pt x="0" y="6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104"/>
          <p:cNvSpPr/>
          <p:nvPr/>
        </p:nvSpPr>
        <p:spPr>
          <a:xfrm>
            <a:off x="4333911" y="2823644"/>
            <a:ext cx="4514" cy="4352"/>
          </a:xfrm>
          <a:custGeom>
            <a:rect b="b" l="l" r="r" t="t"/>
            <a:pathLst>
              <a:path extrusionOk="0" h="4" w="4">
                <a:moveTo>
                  <a:pt x="0" y="0"/>
                </a:moveTo>
                <a:lnTo>
                  <a:pt x="0" y="4"/>
                </a:lnTo>
                <a:lnTo>
                  <a:pt x="2" y="4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6" name="Google Shape;2456;p104"/>
          <p:cNvSpPr/>
          <p:nvPr/>
        </p:nvSpPr>
        <p:spPr>
          <a:xfrm>
            <a:off x="4318113" y="2817117"/>
            <a:ext cx="4514" cy="6528"/>
          </a:xfrm>
          <a:custGeom>
            <a:rect b="b" l="l" r="r" t="t"/>
            <a:pathLst>
              <a:path extrusionOk="0" h="6" w="4">
                <a:moveTo>
                  <a:pt x="4" y="0"/>
                </a:moveTo>
                <a:lnTo>
                  <a:pt x="0" y="2"/>
                </a:lnTo>
                <a:lnTo>
                  <a:pt x="0" y="6"/>
                </a:lnTo>
                <a:lnTo>
                  <a:pt x="0" y="2"/>
                </a:lnTo>
                <a:lnTo>
                  <a:pt x="2" y="6"/>
                </a:lnTo>
                <a:lnTo>
                  <a:pt x="4" y="6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104"/>
          <p:cNvSpPr/>
          <p:nvPr/>
        </p:nvSpPr>
        <p:spPr>
          <a:xfrm>
            <a:off x="4324884" y="2812766"/>
            <a:ext cx="4514" cy="6528"/>
          </a:xfrm>
          <a:custGeom>
            <a:rect b="b" l="l" r="r" t="t"/>
            <a:pathLst>
              <a:path extrusionOk="0" h="6" w="4">
                <a:moveTo>
                  <a:pt x="4" y="0"/>
                </a:moveTo>
                <a:lnTo>
                  <a:pt x="0" y="6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8" name="Google Shape;2458;p104"/>
          <p:cNvSpPr/>
          <p:nvPr/>
        </p:nvSpPr>
        <p:spPr>
          <a:xfrm>
            <a:off x="4320370" y="2797535"/>
            <a:ext cx="9027" cy="8703"/>
          </a:xfrm>
          <a:custGeom>
            <a:rect b="b" l="l" r="r" t="t"/>
            <a:pathLst>
              <a:path extrusionOk="0" h="8" w="8">
                <a:moveTo>
                  <a:pt x="0" y="8"/>
                </a:moveTo>
                <a:lnTo>
                  <a:pt x="8" y="6"/>
                </a:lnTo>
                <a:lnTo>
                  <a:pt x="2" y="0"/>
                </a:lnTo>
                <a:lnTo>
                  <a:pt x="0" y="2"/>
                </a:lnTo>
                <a:lnTo>
                  <a:pt x="2" y="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9" name="Google Shape;2459;p104"/>
          <p:cNvSpPr/>
          <p:nvPr/>
        </p:nvSpPr>
        <p:spPr>
          <a:xfrm>
            <a:off x="4313599" y="2769250"/>
            <a:ext cx="15797" cy="17406"/>
          </a:xfrm>
          <a:custGeom>
            <a:rect b="b" l="l" r="r" t="t"/>
            <a:pathLst>
              <a:path extrusionOk="0" h="16" w="14">
                <a:moveTo>
                  <a:pt x="6" y="0"/>
                </a:moveTo>
                <a:lnTo>
                  <a:pt x="4" y="6"/>
                </a:lnTo>
                <a:lnTo>
                  <a:pt x="2" y="4"/>
                </a:lnTo>
                <a:lnTo>
                  <a:pt x="0" y="8"/>
                </a:lnTo>
                <a:lnTo>
                  <a:pt x="2" y="8"/>
                </a:lnTo>
                <a:lnTo>
                  <a:pt x="6" y="14"/>
                </a:lnTo>
                <a:lnTo>
                  <a:pt x="12" y="16"/>
                </a:lnTo>
                <a:lnTo>
                  <a:pt x="14" y="12"/>
                </a:lnTo>
                <a:lnTo>
                  <a:pt x="8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0" name="Google Shape;2460;p104"/>
          <p:cNvSpPr/>
          <p:nvPr/>
        </p:nvSpPr>
        <p:spPr>
          <a:xfrm>
            <a:off x="3372531" y="1964207"/>
            <a:ext cx="45135" cy="15230"/>
          </a:xfrm>
          <a:custGeom>
            <a:rect b="b" l="l" r="r" t="t"/>
            <a:pathLst>
              <a:path extrusionOk="0" h="14" w="40">
                <a:moveTo>
                  <a:pt x="0" y="8"/>
                </a:moveTo>
                <a:lnTo>
                  <a:pt x="6" y="2"/>
                </a:lnTo>
                <a:lnTo>
                  <a:pt x="22" y="0"/>
                </a:lnTo>
                <a:lnTo>
                  <a:pt x="40" y="10"/>
                </a:lnTo>
                <a:lnTo>
                  <a:pt x="30" y="14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1" name="Google Shape;2461;p104"/>
          <p:cNvSpPr/>
          <p:nvPr/>
        </p:nvSpPr>
        <p:spPr>
          <a:xfrm>
            <a:off x="3598208" y="1548631"/>
            <a:ext cx="33851" cy="36989"/>
          </a:xfrm>
          <a:custGeom>
            <a:rect b="b" l="l" r="r" t="t"/>
            <a:pathLst>
              <a:path extrusionOk="0" h="34" w="30">
                <a:moveTo>
                  <a:pt x="4" y="0"/>
                </a:moveTo>
                <a:lnTo>
                  <a:pt x="30" y="34"/>
                </a:lnTo>
                <a:lnTo>
                  <a:pt x="6" y="24"/>
                </a:lnTo>
                <a:lnTo>
                  <a:pt x="0" y="8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2" name="Google Shape;2462;p104"/>
          <p:cNvSpPr/>
          <p:nvPr/>
        </p:nvSpPr>
        <p:spPr>
          <a:xfrm>
            <a:off x="3681708" y="1511642"/>
            <a:ext cx="47392" cy="69626"/>
          </a:xfrm>
          <a:custGeom>
            <a:rect b="b" l="l" r="r" t="t"/>
            <a:pathLst>
              <a:path extrusionOk="0" h="64" w="42">
                <a:moveTo>
                  <a:pt x="0" y="4"/>
                </a:moveTo>
                <a:lnTo>
                  <a:pt x="20" y="0"/>
                </a:lnTo>
                <a:lnTo>
                  <a:pt x="42" y="34"/>
                </a:lnTo>
                <a:lnTo>
                  <a:pt x="34" y="46"/>
                </a:lnTo>
                <a:lnTo>
                  <a:pt x="36" y="64"/>
                </a:lnTo>
                <a:lnTo>
                  <a:pt x="10" y="3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3" name="Google Shape;2463;p104"/>
          <p:cNvSpPr/>
          <p:nvPr/>
        </p:nvSpPr>
        <p:spPr>
          <a:xfrm>
            <a:off x="3695248" y="1463775"/>
            <a:ext cx="24824" cy="26109"/>
          </a:xfrm>
          <a:custGeom>
            <a:rect b="b" l="l" r="r" t="t"/>
            <a:pathLst>
              <a:path extrusionOk="0" h="24" w="22">
                <a:moveTo>
                  <a:pt x="8" y="18"/>
                </a:moveTo>
                <a:lnTo>
                  <a:pt x="0" y="8"/>
                </a:lnTo>
                <a:lnTo>
                  <a:pt x="10" y="0"/>
                </a:lnTo>
                <a:lnTo>
                  <a:pt x="22" y="24"/>
                </a:lnTo>
                <a:lnTo>
                  <a:pt x="8" y="18"/>
                </a:lnTo>
                <a:lnTo>
                  <a:pt x="8" y="1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4" name="Google Shape;2464;p104"/>
          <p:cNvSpPr/>
          <p:nvPr/>
        </p:nvSpPr>
        <p:spPr>
          <a:xfrm>
            <a:off x="3785519" y="1455071"/>
            <a:ext cx="18054" cy="21758"/>
          </a:xfrm>
          <a:custGeom>
            <a:rect b="b" l="l" r="r" t="t"/>
            <a:pathLst>
              <a:path extrusionOk="0" h="20" w="16">
                <a:moveTo>
                  <a:pt x="0" y="0"/>
                </a:moveTo>
                <a:lnTo>
                  <a:pt x="16" y="10"/>
                </a:lnTo>
                <a:lnTo>
                  <a:pt x="12" y="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5" name="Google Shape;2465;p104"/>
          <p:cNvSpPr/>
          <p:nvPr/>
        </p:nvSpPr>
        <p:spPr>
          <a:xfrm>
            <a:off x="3783262" y="1426786"/>
            <a:ext cx="27081" cy="32637"/>
          </a:xfrm>
          <a:custGeom>
            <a:rect b="b" l="l" r="r" t="t"/>
            <a:pathLst>
              <a:path extrusionOk="0" h="30" w="24">
                <a:moveTo>
                  <a:pt x="2" y="0"/>
                </a:moveTo>
                <a:lnTo>
                  <a:pt x="24" y="30"/>
                </a:lnTo>
                <a:lnTo>
                  <a:pt x="0" y="12"/>
                </a:lnTo>
                <a:lnTo>
                  <a:pt x="0" y="6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104"/>
          <p:cNvSpPr/>
          <p:nvPr/>
        </p:nvSpPr>
        <p:spPr>
          <a:xfrm>
            <a:off x="4090181" y="1568212"/>
            <a:ext cx="20310" cy="32637"/>
          </a:xfrm>
          <a:custGeom>
            <a:rect b="b" l="l" r="r" t="t"/>
            <a:pathLst>
              <a:path extrusionOk="0" h="30" w="18">
                <a:moveTo>
                  <a:pt x="4" y="0"/>
                </a:moveTo>
                <a:lnTo>
                  <a:pt x="18" y="30"/>
                </a:lnTo>
                <a:lnTo>
                  <a:pt x="2" y="12"/>
                </a:lnTo>
                <a:lnTo>
                  <a:pt x="0" y="6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7" name="Google Shape;2467;p104"/>
          <p:cNvSpPr/>
          <p:nvPr/>
        </p:nvSpPr>
        <p:spPr>
          <a:xfrm>
            <a:off x="4112749" y="1750980"/>
            <a:ext cx="13541" cy="17406"/>
          </a:xfrm>
          <a:custGeom>
            <a:rect b="b" l="l" r="r" t="t"/>
            <a:pathLst>
              <a:path extrusionOk="0" h="16" w="12">
                <a:moveTo>
                  <a:pt x="4" y="0"/>
                </a:moveTo>
                <a:lnTo>
                  <a:pt x="12" y="6"/>
                </a:lnTo>
                <a:lnTo>
                  <a:pt x="0" y="16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104"/>
          <p:cNvSpPr/>
          <p:nvPr/>
        </p:nvSpPr>
        <p:spPr>
          <a:xfrm>
            <a:off x="4142086" y="1835835"/>
            <a:ext cx="6771" cy="15230"/>
          </a:xfrm>
          <a:custGeom>
            <a:rect b="b" l="l" r="r" t="t"/>
            <a:pathLst>
              <a:path extrusionOk="0" h="14" w="6">
                <a:moveTo>
                  <a:pt x="4" y="0"/>
                </a:moveTo>
                <a:lnTo>
                  <a:pt x="6" y="6"/>
                </a:lnTo>
                <a:lnTo>
                  <a:pt x="0" y="14"/>
                </a:lnTo>
                <a:lnTo>
                  <a:pt x="0" y="6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104"/>
          <p:cNvSpPr/>
          <p:nvPr/>
        </p:nvSpPr>
        <p:spPr>
          <a:xfrm>
            <a:off x="4139829" y="1929394"/>
            <a:ext cx="9027" cy="19581"/>
          </a:xfrm>
          <a:custGeom>
            <a:rect b="b" l="l" r="r" t="t"/>
            <a:pathLst>
              <a:path extrusionOk="0" h="18" w="8">
                <a:moveTo>
                  <a:pt x="6" y="0"/>
                </a:moveTo>
                <a:lnTo>
                  <a:pt x="8" y="4"/>
                </a:lnTo>
                <a:lnTo>
                  <a:pt x="6" y="12"/>
                </a:lnTo>
                <a:lnTo>
                  <a:pt x="0" y="18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104"/>
          <p:cNvSpPr/>
          <p:nvPr/>
        </p:nvSpPr>
        <p:spPr>
          <a:xfrm>
            <a:off x="3584667" y="2340619"/>
            <a:ext cx="45135" cy="43516"/>
          </a:xfrm>
          <a:custGeom>
            <a:rect b="b" l="l" r="r" t="t"/>
            <a:pathLst>
              <a:path extrusionOk="0" h="40" w="40">
                <a:moveTo>
                  <a:pt x="8" y="0"/>
                </a:moveTo>
                <a:lnTo>
                  <a:pt x="22" y="6"/>
                </a:lnTo>
                <a:lnTo>
                  <a:pt x="32" y="20"/>
                </a:lnTo>
                <a:lnTo>
                  <a:pt x="40" y="24"/>
                </a:lnTo>
                <a:lnTo>
                  <a:pt x="40" y="28"/>
                </a:lnTo>
                <a:lnTo>
                  <a:pt x="36" y="36"/>
                </a:lnTo>
                <a:lnTo>
                  <a:pt x="22" y="40"/>
                </a:lnTo>
                <a:lnTo>
                  <a:pt x="10" y="38"/>
                </a:lnTo>
                <a:lnTo>
                  <a:pt x="18" y="32"/>
                </a:lnTo>
                <a:lnTo>
                  <a:pt x="0" y="28"/>
                </a:lnTo>
                <a:lnTo>
                  <a:pt x="0" y="26"/>
                </a:lnTo>
                <a:lnTo>
                  <a:pt x="6" y="26"/>
                </a:lnTo>
                <a:lnTo>
                  <a:pt x="0" y="20"/>
                </a:lnTo>
                <a:lnTo>
                  <a:pt x="8" y="18"/>
                </a:lnTo>
                <a:lnTo>
                  <a:pt x="2" y="8"/>
                </a:lnTo>
                <a:lnTo>
                  <a:pt x="2" y="4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104"/>
          <p:cNvSpPr/>
          <p:nvPr/>
        </p:nvSpPr>
        <p:spPr>
          <a:xfrm>
            <a:off x="4124032" y="2007722"/>
            <a:ext cx="6771" cy="50043"/>
          </a:xfrm>
          <a:custGeom>
            <a:rect b="b" l="l" r="r" t="t"/>
            <a:pathLst>
              <a:path extrusionOk="0" h="46" w="6">
                <a:moveTo>
                  <a:pt x="6" y="14"/>
                </a:moveTo>
                <a:lnTo>
                  <a:pt x="6" y="46"/>
                </a:lnTo>
                <a:lnTo>
                  <a:pt x="4" y="24"/>
                </a:lnTo>
                <a:lnTo>
                  <a:pt x="0" y="12"/>
                </a:lnTo>
                <a:lnTo>
                  <a:pt x="2" y="8"/>
                </a:lnTo>
                <a:lnTo>
                  <a:pt x="2" y="0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104"/>
          <p:cNvSpPr/>
          <p:nvPr/>
        </p:nvSpPr>
        <p:spPr>
          <a:xfrm>
            <a:off x="4128546" y="2090402"/>
            <a:ext cx="20310" cy="26109"/>
          </a:xfrm>
          <a:custGeom>
            <a:rect b="b" l="l" r="r" t="t"/>
            <a:pathLst>
              <a:path extrusionOk="0" h="24" w="18">
                <a:moveTo>
                  <a:pt x="12" y="4"/>
                </a:moveTo>
                <a:lnTo>
                  <a:pt x="10" y="10"/>
                </a:lnTo>
                <a:lnTo>
                  <a:pt x="12" y="16"/>
                </a:lnTo>
                <a:lnTo>
                  <a:pt x="18" y="12"/>
                </a:lnTo>
                <a:lnTo>
                  <a:pt x="16" y="24"/>
                </a:lnTo>
                <a:lnTo>
                  <a:pt x="0" y="20"/>
                </a:lnTo>
                <a:lnTo>
                  <a:pt x="0" y="16"/>
                </a:lnTo>
                <a:lnTo>
                  <a:pt x="0" y="2"/>
                </a:lnTo>
                <a:lnTo>
                  <a:pt x="10" y="0"/>
                </a:lnTo>
                <a:lnTo>
                  <a:pt x="12" y="4"/>
                </a:lnTo>
                <a:lnTo>
                  <a:pt x="1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104"/>
          <p:cNvSpPr/>
          <p:nvPr/>
        </p:nvSpPr>
        <p:spPr>
          <a:xfrm>
            <a:off x="4081154" y="2144798"/>
            <a:ext cx="27081" cy="17406"/>
          </a:xfrm>
          <a:custGeom>
            <a:rect b="b" l="l" r="r" t="t"/>
            <a:pathLst>
              <a:path extrusionOk="0" h="16" w="24">
                <a:moveTo>
                  <a:pt x="4" y="2"/>
                </a:moveTo>
                <a:lnTo>
                  <a:pt x="0" y="10"/>
                </a:lnTo>
                <a:lnTo>
                  <a:pt x="10" y="16"/>
                </a:lnTo>
                <a:lnTo>
                  <a:pt x="24" y="10"/>
                </a:lnTo>
                <a:lnTo>
                  <a:pt x="20" y="8"/>
                </a:lnTo>
                <a:lnTo>
                  <a:pt x="20" y="0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104"/>
          <p:cNvSpPr/>
          <p:nvPr/>
        </p:nvSpPr>
        <p:spPr>
          <a:xfrm>
            <a:off x="4024735" y="2197016"/>
            <a:ext cx="40622" cy="17406"/>
          </a:xfrm>
          <a:custGeom>
            <a:rect b="b" l="l" r="r" t="t"/>
            <a:pathLst>
              <a:path extrusionOk="0" h="16" w="36">
                <a:moveTo>
                  <a:pt x="2" y="10"/>
                </a:moveTo>
                <a:lnTo>
                  <a:pt x="0" y="14"/>
                </a:lnTo>
                <a:lnTo>
                  <a:pt x="18" y="16"/>
                </a:lnTo>
                <a:lnTo>
                  <a:pt x="36" y="12"/>
                </a:lnTo>
                <a:lnTo>
                  <a:pt x="32" y="8"/>
                </a:lnTo>
                <a:lnTo>
                  <a:pt x="8" y="0"/>
                </a:lnTo>
                <a:lnTo>
                  <a:pt x="2" y="10"/>
                </a:lnTo>
                <a:lnTo>
                  <a:pt x="2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104"/>
          <p:cNvSpPr/>
          <p:nvPr/>
        </p:nvSpPr>
        <p:spPr>
          <a:xfrm>
            <a:off x="4040532" y="2214422"/>
            <a:ext cx="40622" cy="17406"/>
          </a:xfrm>
          <a:custGeom>
            <a:rect b="b" l="l" r="r" t="t"/>
            <a:pathLst>
              <a:path extrusionOk="0" h="16" w="36">
                <a:moveTo>
                  <a:pt x="36" y="8"/>
                </a:moveTo>
                <a:lnTo>
                  <a:pt x="32" y="12"/>
                </a:lnTo>
                <a:lnTo>
                  <a:pt x="36" y="16"/>
                </a:lnTo>
                <a:lnTo>
                  <a:pt x="32" y="16"/>
                </a:lnTo>
                <a:lnTo>
                  <a:pt x="18" y="8"/>
                </a:lnTo>
                <a:lnTo>
                  <a:pt x="6" y="8"/>
                </a:lnTo>
                <a:lnTo>
                  <a:pt x="0" y="4"/>
                </a:lnTo>
                <a:lnTo>
                  <a:pt x="18" y="0"/>
                </a:lnTo>
                <a:lnTo>
                  <a:pt x="36" y="8"/>
                </a:lnTo>
                <a:lnTo>
                  <a:pt x="36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p104"/>
          <p:cNvSpPr/>
          <p:nvPr/>
        </p:nvSpPr>
        <p:spPr>
          <a:xfrm>
            <a:off x="4042788" y="2225302"/>
            <a:ext cx="38366" cy="34813"/>
          </a:xfrm>
          <a:custGeom>
            <a:rect b="b" l="l" r="r" t="t"/>
            <a:pathLst>
              <a:path extrusionOk="0" h="32" w="34">
                <a:moveTo>
                  <a:pt x="20" y="6"/>
                </a:moveTo>
                <a:lnTo>
                  <a:pt x="34" y="14"/>
                </a:lnTo>
                <a:lnTo>
                  <a:pt x="34" y="20"/>
                </a:lnTo>
                <a:lnTo>
                  <a:pt x="24" y="22"/>
                </a:lnTo>
                <a:lnTo>
                  <a:pt x="32" y="26"/>
                </a:lnTo>
                <a:lnTo>
                  <a:pt x="32" y="32"/>
                </a:lnTo>
                <a:lnTo>
                  <a:pt x="30" y="32"/>
                </a:lnTo>
                <a:lnTo>
                  <a:pt x="8" y="18"/>
                </a:lnTo>
                <a:lnTo>
                  <a:pt x="2" y="10"/>
                </a:lnTo>
                <a:lnTo>
                  <a:pt x="0" y="0"/>
                </a:lnTo>
                <a:lnTo>
                  <a:pt x="14" y="0"/>
                </a:lnTo>
                <a:lnTo>
                  <a:pt x="20" y="6"/>
                </a:lnTo>
                <a:lnTo>
                  <a:pt x="2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104"/>
          <p:cNvSpPr/>
          <p:nvPr/>
        </p:nvSpPr>
        <p:spPr>
          <a:xfrm>
            <a:off x="3988627" y="2310158"/>
            <a:ext cx="40622" cy="26109"/>
          </a:xfrm>
          <a:custGeom>
            <a:rect b="b" l="l" r="r" t="t"/>
            <a:pathLst>
              <a:path extrusionOk="0" h="24" w="36">
                <a:moveTo>
                  <a:pt x="36" y="6"/>
                </a:moveTo>
                <a:lnTo>
                  <a:pt x="36" y="16"/>
                </a:lnTo>
                <a:lnTo>
                  <a:pt x="34" y="18"/>
                </a:lnTo>
                <a:lnTo>
                  <a:pt x="0" y="24"/>
                </a:lnTo>
                <a:lnTo>
                  <a:pt x="2" y="16"/>
                </a:lnTo>
                <a:lnTo>
                  <a:pt x="14" y="8"/>
                </a:lnTo>
                <a:lnTo>
                  <a:pt x="30" y="0"/>
                </a:lnTo>
                <a:lnTo>
                  <a:pt x="36" y="6"/>
                </a:lnTo>
                <a:lnTo>
                  <a:pt x="36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104"/>
          <p:cNvSpPr/>
          <p:nvPr/>
        </p:nvSpPr>
        <p:spPr>
          <a:xfrm>
            <a:off x="4275235" y="2303630"/>
            <a:ext cx="18054" cy="15230"/>
          </a:xfrm>
          <a:custGeom>
            <a:rect b="b" l="l" r="r" t="t"/>
            <a:pathLst>
              <a:path extrusionOk="0" h="14" w="16">
                <a:moveTo>
                  <a:pt x="10" y="4"/>
                </a:moveTo>
                <a:lnTo>
                  <a:pt x="0" y="14"/>
                </a:lnTo>
                <a:lnTo>
                  <a:pt x="14" y="8"/>
                </a:lnTo>
                <a:lnTo>
                  <a:pt x="16" y="0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p104"/>
          <p:cNvSpPr/>
          <p:nvPr/>
        </p:nvSpPr>
        <p:spPr>
          <a:xfrm>
            <a:off x="4042788" y="2490748"/>
            <a:ext cx="167001" cy="108789"/>
          </a:xfrm>
          <a:custGeom>
            <a:rect b="b" l="l" r="r" t="t"/>
            <a:pathLst>
              <a:path extrusionOk="0" h="100" w="148">
                <a:moveTo>
                  <a:pt x="62" y="96"/>
                </a:moveTo>
                <a:lnTo>
                  <a:pt x="44" y="86"/>
                </a:lnTo>
                <a:lnTo>
                  <a:pt x="26" y="88"/>
                </a:lnTo>
                <a:lnTo>
                  <a:pt x="24" y="80"/>
                </a:lnTo>
                <a:lnTo>
                  <a:pt x="28" y="82"/>
                </a:lnTo>
                <a:lnTo>
                  <a:pt x="36" y="76"/>
                </a:lnTo>
                <a:lnTo>
                  <a:pt x="36" y="72"/>
                </a:lnTo>
                <a:lnTo>
                  <a:pt x="32" y="72"/>
                </a:lnTo>
                <a:lnTo>
                  <a:pt x="36" y="64"/>
                </a:lnTo>
                <a:lnTo>
                  <a:pt x="32" y="68"/>
                </a:lnTo>
                <a:lnTo>
                  <a:pt x="26" y="56"/>
                </a:lnTo>
                <a:lnTo>
                  <a:pt x="8" y="58"/>
                </a:lnTo>
                <a:lnTo>
                  <a:pt x="8" y="54"/>
                </a:lnTo>
                <a:lnTo>
                  <a:pt x="24" y="50"/>
                </a:lnTo>
                <a:lnTo>
                  <a:pt x="36" y="50"/>
                </a:lnTo>
                <a:lnTo>
                  <a:pt x="38" y="44"/>
                </a:lnTo>
                <a:lnTo>
                  <a:pt x="34" y="48"/>
                </a:lnTo>
                <a:lnTo>
                  <a:pt x="28" y="46"/>
                </a:lnTo>
                <a:lnTo>
                  <a:pt x="36" y="36"/>
                </a:lnTo>
                <a:lnTo>
                  <a:pt x="30" y="36"/>
                </a:lnTo>
                <a:lnTo>
                  <a:pt x="28" y="32"/>
                </a:lnTo>
                <a:lnTo>
                  <a:pt x="22" y="30"/>
                </a:lnTo>
                <a:lnTo>
                  <a:pt x="12" y="36"/>
                </a:lnTo>
                <a:lnTo>
                  <a:pt x="0" y="36"/>
                </a:lnTo>
                <a:lnTo>
                  <a:pt x="2" y="30"/>
                </a:lnTo>
                <a:lnTo>
                  <a:pt x="8" y="32"/>
                </a:lnTo>
                <a:lnTo>
                  <a:pt x="8" y="30"/>
                </a:lnTo>
                <a:lnTo>
                  <a:pt x="6" y="24"/>
                </a:lnTo>
                <a:lnTo>
                  <a:pt x="14" y="30"/>
                </a:lnTo>
                <a:lnTo>
                  <a:pt x="18" y="30"/>
                </a:lnTo>
                <a:lnTo>
                  <a:pt x="16" y="28"/>
                </a:lnTo>
                <a:lnTo>
                  <a:pt x="18" y="26"/>
                </a:lnTo>
                <a:lnTo>
                  <a:pt x="10" y="24"/>
                </a:lnTo>
                <a:lnTo>
                  <a:pt x="12" y="22"/>
                </a:lnTo>
                <a:lnTo>
                  <a:pt x="10" y="16"/>
                </a:lnTo>
                <a:lnTo>
                  <a:pt x="12" y="18"/>
                </a:lnTo>
                <a:lnTo>
                  <a:pt x="12" y="16"/>
                </a:lnTo>
                <a:lnTo>
                  <a:pt x="14" y="16"/>
                </a:lnTo>
                <a:lnTo>
                  <a:pt x="12" y="14"/>
                </a:lnTo>
                <a:lnTo>
                  <a:pt x="18" y="14"/>
                </a:lnTo>
                <a:lnTo>
                  <a:pt x="20" y="20"/>
                </a:lnTo>
                <a:lnTo>
                  <a:pt x="22" y="18"/>
                </a:lnTo>
                <a:lnTo>
                  <a:pt x="26" y="24"/>
                </a:lnTo>
                <a:lnTo>
                  <a:pt x="26" y="20"/>
                </a:lnTo>
                <a:lnTo>
                  <a:pt x="28" y="24"/>
                </a:lnTo>
                <a:lnTo>
                  <a:pt x="30" y="20"/>
                </a:lnTo>
                <a:lnTo>
                  <a:pt x="28" y="16"/>
                </a:lnTo>
                <a:lnTo>
                  <a:pt x="22" y="12"/>
                </a:lnTo>
                <a:lnTo>
                  <a:pt x="24" y="8"/>
                </a:lnTo>
                <a:lnTo>
                  <a:pt x="28" y="10"/>
                </a:lnTo>
                <a:lnTo>
                  <a:pt x="24" y="6"/>
                </a:lnTo>
                <a:lnTo>
                  <a:pt x="18" y="8"/>
                </a:lnTo>
                <a:lnTo>
                  <a:pt x="20" y="4"/>
                </a:lnTo>
                <a:lnTo>
                  <a:pt x="28" y="4"/>
                </a:lnTo>
                <a:lnTo>
                  <a:pt x="42" y="18"/>
                </a:lnTo>
                <a:lnTo>
                  <a:pt x="40" y="20"/>
                </a:lnTo>
                <a:lnTo>
                  <a:pt x="42" y="22"/>
                </a:lnTo>
                <a:lnTo>
                  <a:pt x="44" y="26"/>
                </a:lnTo>
                <a:lnTo>
                  <a:pt x="40" y="28"/>
                </a:lnTo>
                <a:lnTo>
                  <a:pt x="42" y="30"/>
                </a:lnTo>
                <a:lnTo>
                  <a:pt x="42" y="34"/>
                </a:lnTo>
                <a:lnTo>
                  <a:pt x="42" y="32"/>
                </a:lnTo>
                <a:lnTo>
                  <a:pt x="44" y="36"/>
                </a:lnTo>
                <a:lnTo>
                  <a:pt x="42" y="36"/>
                </a:lnTo>
                <a:lnTo>
                  <a:pt x="44" y="38"/>
                </a:lnTo>
                <a:lnTo>
                  <a:pt x="44" y="44"/>
                </a:lnTo>
                <a:lnTo>
                  <a:pt x="46" y="38"/>
                </a:lnTo>
                <a:lnTo>
                  <a:pt x="50" y="38"/>
                </a:lnTo>
                <a:lnTo>
                  <a:pt x="50" y="30"/>
                </a:lnTo>
                <a:lnTo>
                  <a:pt x="54" y="34"/>
                </a:lnTo>
                <a:lnTo>
                  <a:pt x="56" y="32"/>
                </a:lnTo>
                <a:lnTo>
                  <a:pt x="58" y="24"/>
                </a:lnTo>
                <a:lnTo>
                  <a:pt x="56" y="16"/>
                </a:lnTo>
                <a:lnTo>
                  <a:pt x="58" y="14"/>
                </a:lnTo>
                <a:lnTo>
                  <a:pt x="68" y="26"/>
                </a:lnTo>
                <a:lnTo>
                  <a:pt x="70" y="22"/>
                </a:lnTo>
                <a:lnTo>
                  <a:pt x="68" y="16"/>
                </a:lnTo>
                <a:lnTo>
                  <a:pt x="78" y="12"/>
                </a:lnTo>
                <a:lnTo>
                  <a:pt x="86" y="30"/>
                </a:lnTo>
                <a:lnTo>
                  <a:pt x="86" y="22"/>
                </a:lnTo>
                <a:lnTo>
                  <a:pt x="84" y="14"/>
                </a:lnTo>
                <a:lnTo>
                  <a:pt x="88" y="14"/>
                </a:lnTo>
                <a:lnTo>
                  <a:pt x="92" y="18"/>
                </a:lnTo>
                <a:lnTo>
                  <a:pt x="96" y="16"/>
                </a:lnTo>
                <a:lnTo>
                  <a:pt x="98" y="12"/>
                </a:lnTo>
                <a:lnTo>
                  <a:pt x="108" y="14"/>
                </a:lnTo>
                <a:lnTo>
                  <a:pt x="106" y="2"/>
                </a:lnTo>
                <a:lnTo>
                  <a:pt x="112" y="0"/>
                </a:lnTo>
                <a:lnTo>
                  <a:pt x="118" y="6"/>
                </a:lnTo>
                <a:lnTo>
                  <a:pt x="118" y="10"/>
                </a:lnTo>
                <a:lnTo>
                  <a:pt x="122" y="12"/>
                </a:lnTo>
                <a:lnTo>
                  <a:pt x="132" y="6"/>
                </a:lnTo>
                <a:lnTo>
                  <a:pt x="134" y="6"/>
                </a:lnTo>
                <a:lnTo>
                  <a:pt x="126" y="16"/>
                </a:lnTo>
                <a:lnTo>
                  <a:pt x="126" y="18"/>
                </a:lnTo>
                <a:lnTo>
                  <a:pt x="132" y="16"/>
                </a:lnTo>
                <a:lnTo>
                  <a:pt x="132" y="22"/>
                </a:lnTo>
                <a:lnTo>
                  <a:pt x="132" y="28"/>
                </a:lnTo>
                <a:lnTo>
                  <a:pt x="136" y="26"/>
                </a:lnTo>
                <a:lnTo>
                  <a:pt x="136" y="30"/>
                </a:lnTo>
                <a:lnTo>
                  <a:pt x="140" y="32"/>
                </a:lnTo>
                <a:lnTo>
                  <a:pt x="142" y="28"/>
                </a:lnTo>
                <a:lnTo>
                  <a:pt x="146" y="36"/>
                </a:lnTo>
                <a:lnTo>
                  <a:pt x="144" y="42"/>
                </a:lnTo>
                <a:lnTo>
                  <a:pt x="144" y="44"/>
                </a:lnTo>
                <a:lnTo>
                  <a:pt x="148" y="44"/>
                </a:lnTo>
                <a:lnTo>
                  <a:pt x="148" y="48"/>
                </a:lnTo>
                <a:lnTo>
                  <a:pt x="144" y="54"/>
                </a:lnTo>
                <a:lnTo>
                  <a:pt x="134" y="60"/>
                </a:lnTo>
                <a:lnTo>
                  <a:pt x="134" y="62"/>
                </a:lnTo>
                <a:lnTo>
                  <a:pt x="138" y="62"/>
                </a:lnTo>
                <a:lnTo>
                  <a:pt x="130" y="74"/>
                </a:lnTo>
                <a:lnTo>
                  <a:pt x="124" y="68"/>
                </a:lnTo>
                <a:lnTo>
                  <a:pt x="122" y="72"/>
                </a:lnTo>
                <a:lnTo>
                  <a:pt x="110" y="84"/>
                </a:lnTo>
                <a:lnTo>
                  <a:pt x="100" y="84"/>
                </a:lnTo>
                <a:lnTo>
                  <a:pt x="88" y="98"/>
                </a:lnTo>
                <a:lnTo>
                  <a:pt x="80" y="100"/>
                </a:lnTo>
                <a:lnTo>
                  <a:pt x="62" y="96"/>
                </a:lnTo>
                <a:lnTo>
                  <a:pt x="62" y="9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0" name="Google Shape;2480;p104"/>
          <p:cNvSpPr/>
          <p:nvPr/>
        </p:nvSpPr>
        <p:spPr>
          <a:xfrm>
            <a:off x="3311599" y="1396325"/>
            <a:ext cx="916243" cy="1307651"/>
          </a:xfrm>
          <a:custGeom>
            <a:rect b="b" l="l" r="r" t="t"/>
            <a:pathLst>
              <a:path extrusionOk="0" h="1202" w="812">
                <a:moveTo>
                  <a:pt x="418" y="1118"/>
                </a:moveTo>
                <a:lnTo>
                  <a:pt x="422" y="1118"/>
                </a:lnTo>
                <a:lnTo>
                  <a:pt x="422" y="1120"/>
                </a:lnTo>
                <a:lnTo>
                  <a:pt x="418" y="1122"/>
                </a:lnTo>
                <a:lnTo>
                  <a:pt x="408" y="1124"/>
                </a:lnTo>
                <a:lnTo>
                  <a:pt x="404" y="1128"/>
                </a:lnTo>
                <a:lnTo>
                  <a:pt x="408" y="1130"/>
                </a:lnTo>
                <a:lnTo>
                  <a:pt x="410" y="1134"/>
                </a:lnTo>
                <a:lnTo>
                  <a:pt x="414" y="1152"/>
                </a:lnTo>
                <a:lnTo>
                  <a:pt x="406" y="1168"/>
                </a:lnTo>
                <a:lnTo>
                  <a:pt x="404" y="1186"/>
                </a:lnTo>
                <a:lnTo>
                  <a:pt x="398" y="1190"/>
                </a:lnTo>
                <a:lnTo>
                  <a:pt x="400" y="1198"/>
                </a:lnTo>
                <a:lnTo>
                  <a:pt x="388" y="1198"/>
                </a:lnTo>
                <a:lnTo>
                  <a:pt x="386" y="1194"/>
                </a:lnTo>
                <a:lnTo>
                  <a:pt x="378" y="1202"/>
                </a:lnTo>
                <a:lnTo>
                  <a:pt x="372" y="1196"/>
                </a:lnTo>
                <a:lnTo>
                  <a:pt x="376" y="1186"/>
                </a:lnTo>
                <a:lnTo>
                  <a:pt x="372" y="1190"/>
                </a:lnTo>
                <a:lnTo>
                  <a:pt x="372" y="1184"/>
                </a:lnTo>
                <a:lnTo>
                  <a:pt x="370" y="1184"/>
                </a:lnTo>
                <a:lnTo>
                  <a:pt x="368" y="1190"/>
                </a:lnTo>
                <a:lnTo>
                  <a:pt x="364" y="1184"/>
                </a:lnTo>
                <a:lnTo>
                  <a:pt x="368" y="1180"/>
                </a:lnTo>
                <a:lnTo>
                  <a:pt x="368" y="1176"/>
                </a:lnTo>
                <a:lnTo>
                  <a:pt x="360" y="1182"/>
                </a:lnTo>
                <a:lnTo>
                  <a:pt x="358" y="1182"/>
                </a:lnTo>
                <a:lnTo>
                  <a:pt x="360" y="1180"/>
                </a:lnTo>
                <a:lnTo>
                  <a:pt x="366" y="1176"/>
                </a:lnTo>
                <a:lnTo>
                  <a:pt x="360" y="1176"/>
                </a:lnTo>
                <a:lnTo>
                  <a:pt x="362" y="1172"/>
                </a:lnTo>
                <a:lnTo>
                  <a:pt x="332" y="1180"/>
                </a:lnTo>
                <a:lnTo>
                  <a:pt x="340" y="1174"/>
                </a:lnTo>
                <a:lnTo>
                  <a:pt x="332" y="1168"/>
                </a:lnTo>
                <a:lnTo>
                  <a:pt x="328" y="1168"/>
                </a:lnTo>
                <a:lnTo>
                  <a:pt x="326" y="1168"/>
                </a:lnTo>
                <a:lnTo>
                  <a:pt x="326" y="1164"/>
                </a:lnTo>
                <a:lnTo>
                  <a:pt x="320" y="1164"/>
                </a:lnTo>
                <a:lnTo>
                  <a:pt x="332" y="1160"/>
                </a:lnTo>
                <a:lnTo>
                  <a:pt x="318" y="1160"/>
                </a:lnTo>
                <a:lnTo>
                  <a:pt x="322" y="1156"/>
                </a:lnTo>
                <a:lnTo>
                  <a:pt x="316" y="1150"/>
                </a:lnTo>
                <a:lnTo>
                  <a:pt x="322" y="1144"/>
                </a:lnTo>
                <a:lnTo>
                  <a:pt x="312" y="1146"/>
                </a:lnTo>
                <a:lnTo>
                  <a:pt x="312" y="1144"/>
                </a:lnTo>
                <a:lnTo>
                  <a:pt x="312" y="1142"/>
                </a:lnTo>
                <a:lnTo>
                  <a:pt x="312" y="1142"/>
                </a:lnTo>
                <a:lnTo>
                  <a:pt x="314" y="1140"/>
                </a:lnTo>
                <a:lnTo>
                  <a:pt x="310" y="1138"/>
                </a:lnTo>
                <a:lnTo>
                  <a:pt x="310" y="1134"/>
                </a:lnTo>
                <a:lnTo>
                  <a:pt x="304" y="1132"/>
                </a:lnTo>
                <a:lnTo>
                  <a:pt x="306" y="1124"/>
                </a:lnTo>
                <a:lnTo>
                  <a:pt x="304" y="1126"/>
                </a:lnTo>
                <a:lnTo>
                  <a:pt x="302" y="1118"/>
                </a:lnTo>
                <a:lnTo>
                  <a:pt x="298" y="1118"/>
                </a:lnTo>
                <a:lnTo>
                  <a:pt x="294" y="1110"/>
                </a:lnTo>
                <a:lnTo>
                  <a:pt x="292" y="1104"/>
                </a:lnTo>
                <a:lnTo>
                  <a:pt x="288" y="1100"/>
                </a:lnTo>
                <a:lnTo>
                  <a:pt x="290" y="1096"/>
                </a:lnTo>
                <a:lnTo>
                  <a:pt x="288" y="1096"/>
                </a:lnTo>
                <a:lnTo>
                  <a:pt x="288" y="1090"/>
                </a:lnTo>
                <a:lnTo>
                  <a:pt x="286" y="1086"/>
                </a:lnTo>
                <a:lnTo>
                  <a:pt x="294" y="1080"/>
                </a:lnTo>
                <a:lnTo>
                  <a:pt x="294" y="1078"/>
                </a:lnTo>
                <a:lnTo>
                  <a:pt x="304" y="1074"/>
                </a:lnTo>
                <a:lnTo>
                  <a:pt x="298" y="1070"/>
                </a:lnTo>
                <a:lnTo>
                  <a:pt x="300" y="1066"/>
                </a:lnTo>
                <a:lnTo>
                  <a:pt x="306" y="1068"/>
                </a:lnTo>
                <a:lnTo>
                  <a:pt x="306" y="1064"/>
                </a:lnTo>
                <a:lnTo>
                  <a:pt x="298" y="1062"/>
                </a:lnTo>
                <a:lnTo>
                  <a:pt x="296" y="1066"/>
                </a:lnTo>
                <a:lnTo>
                  <a:pt x="290" y="1068"/>
                </a:lnTo>
                <a:lnTo>
                  <a:pt x="284" y="1080"/>
                </a:lnTo>
                <a:lnTo>
                  <a:pt x="280" y="1080"/>
                </a:lnTo>
                <a:lnTo>
                  <a:pt x="280" y="1068"/>
                </a:lnTo>
                <a:lnTo>
                  <a:pt x="282" y="1062"/>
                </a:lnTo>
                <a:lnTo>
                  <a:pt x="280" y="1064"/>
                </a:lnTo>
                <a:lnTo>
                  <a:pt x="278" y="1056"/>
                </a:lnTo>
                <a:lnTo>
                  <a:pt x="276" y="1056"/>
                </a:lnTo>
                <a:lnTo>
                  <a:pt x="278" y="1050"/>
                </a:lnTo>
                <a:lnTo>
                  <a:pt x="278" y="1048"/>
                </a:lnTo>
                <a:lnTo>
                  <a:pt x="276" y="1050"/>
                </a:lnTo>
                <a:lnTo>
                  <a:pt x="274" y="1048"/>
                </a:lnTo>
                <a:lnTo>
                  <a:pt x="278" y="1044"/>
                </a:lnTo>
                <a:lnTo>
                  <a:pt x="272" y="1042"/>
                </a:lnTo>
                <a:lnTo>
                  <a:pt x="272" y="1034"/>
                </a:lnTo>
                <a:lnTo>
                  <a:pt x="266" y="1036"/>
                </a:lnTo>
                <a:lnTo>
                  <a:pt x="270" y="1028"/>
                </a:lnTo>
                <a:lnTo>
                  <a:pt x="266" y="1030"/>
                </a:lnTo>
                <a:lnTo>
                  <a:pt x="262" y="1024"/>
                </a:lnTo>
                <a:lnTo>
                  <a:pt x="268" y="1018"/>
                </a:lnTo>
                <a:lnTo>
                  <a:pt x="260" y="1018"/>
                </a:lnTo>
                <a:lnTo>
                  <a:pt x="264" y="1016"/>
                </a:lnTo>
                <a:lnTo>
                  <a:pt x="260" y="1014"/>
                </a:lnTo>
                <a:lnTo>
                  <a:pt x="260" y="1006"/>
                </a:lnTo>
                <a:lnTo>
                  <a:pt x="266" y="1008"/>
                </a:lnTo>
                <a:lnTo>
                  <a:pt x="262" y="1004"/>
                </a:lnTo>
                <a:lnTo>
                  <a:pt x="266" y="1000"/>
                </a:lnTo>
                <a:lnTo>
                  <a:pt x="266" y="994"/>
                </a:lnTo>
                <a:lnTo>
                  <a:pt x="260" y="994"/>
                </a:lnTo>
                <a:lnTo>
                  <a:pt x="260" y="992"/>
                </a:lnTo>
                <a:lnTo>
                  <a:pt x="256" y="988"/>
                </a:lnTo>
                <a:lnTo>
                  <a:pt x="256" y="982"/>
                </a:lnTo>
                <a:lnTo>
                  <a:pt x="258" y="978"/>
                </a:lnTo>
                <a:lnTo>
                  <a:pt x="258" y="976"/>
                </a:lnTo>
                <a:lnTo>
                  <a:pt x="262" y="972"/>
                </a:lnTo>
                <a:lnTo>
                  <a:pt x="258" y="972"/>
                </a:lnTo>
                <a:lnTo>
                  <a:pt x="260" y="968"/>
                </a:lnTo>
                <a:lnTo>
                  <a:pt x="260" y="960"/>
                </a:lnTo>
                <a:lnTo>
                  <a:pt x="266" y="958"/>
                </a:lnTo>
                <a:lnTo>
                  <a:pt x="262" y="952"/>
                </a:lnTo>
                <a:lnTo>
                  <a:pt x="294" y="952"/>
                </a:lnTo>
                <a:lnTo>
                  <a:pt x="288" y="946"/>
                </a:lnTo>
                <a:lnTo>
                  <a:pt x="290" y="944"/>
                </a:lnTo>
                <a:lnTo>
                  <a:pt x="292" y="940"/>
                </a:lnTo>
                <a:lnTo>
                  <a:pt x="286" y="940"/>
                </a:lnTo>
                <a:lnTo>
                  <a:pt x="288" y="944"/>
                </a:lnTo>
                <a:lnTo>
                  <a:pt x="276" y="948"/>
                </a:lnTo>
                <a:lnTo>
                  <a:pt x="270" y="948"/>
                </a:lnTo>
                <a:lnTo>
                  <a:pt x="268" y="942"/>
                </a:lnTo>
                <a:lnTo>
                  <a:pt x="274" y="936"/>
                </a:lnTo>
                <a:lnTo>
                  <a:pt x="292" y="936"/>
                </a:lnTo>
                <a:lnTo>
                  <a:pt x="294" y="928"/>
                </a:lnTo>
                <a:lnTo>
                  <a:pt x="290" y="928"/>
                </a:lnTo>
                <a:lnTo>
                  <a:pt x="294" y="924"/>
                </a:lnTo>
                <a:lnTo>
                  <a:pt x="292" y="922"/>
                </a:lnTo>
                <a:lnTo>
                  <a:pt x="292" y="916"/>
                </a:lnTo>
                <a:lnTo>
                  <a:pt x="302" y="918"/>
                </a:lnTo>
                <a:lnTo>
                  <a:pt x="300" y="914"/>
                </a:lnTo>
                <a:lnTo>
                  <a:pt x="304" y="912"/>
                </a:lnTo>
                <a:lnTo>
                  <a:pt x="302" y="908"/>
                </a:lnTo>
                <a:lnTo>
                  <a:pt x="298" y="912"/>
                </a:lnTo>
                <a:lnTo>
                  <a:pt x="294" y="908"/>
                </a:lnTo>
                <a:lnTo>
                  <a:pt x="294" y="902"/>
                </a:lnTo>
                <a:lnTo>
                  <a:pt x="298" y="902"/>
                </a:lnTo>
                <a:lnTo>
                  <a:pt x="296" y="896"/>
                </a:lnTo>
                <a:lnTo>
                  <a:pt x="300" y="894"/>
                </a:lnTo>
                <a:lnTo>
                  <a:pt x="298" y="890"/>
                </a:lnTo>
                <a:lnTo>
                  <a:pt x="302" y="888"/>
                </a:lnTo>
                <a:lnTo>
                  <a:pt x="302" y="884"/>
                </a:lnTo>
                <a:lnTo>
                  <a:pt x="302" y="882"/>
                </a:lnTo>
                <a:lnTo>
                  <a:pt x="276" y="878"/>
                </a:lnTo>
                <a:lnTo>
                  <a:pt x="270" y="872"/>
                </a:lnTo>
                <a:lnTo>
                  <a:pt x="254" y="866"/>
                </a:lnTo>
                <a:lnTo>
                  <a:pt x="248" y="854"/>
                </a:lnTo>
                <a:lnTo>
                  <a:pt x="254" y="850"/>
                </a:lnTo>
                <a:lnTo>
                  <a:pt x="270" y="852"/>
                </a:lnTo>
                <a:lnTo>
                  <a:pt x="284" y="864"/>
                </a:lnTo>
                <a:lnTo>
                  <a:pt x="298" y="868"/>
                </a:lnTo>
                <a:lnTo>
                  <a:pt x="298" y="862"/>
                </a:lnTo>
                <a:lnTo>
                  <a:pt x="294" y="864"/>
                </a:lnTo>
                <a:lnTo>
                  <a:pt x="290" y="858"/>
                </a:lnTo>
                <a:lnTo>
                  <a:pt x="294" y="860"/>
                </a:lnTo>
                <a:lnTo>
                  <a:pt x="294" y="858"/>
                </a:lnTo>
                <a:lnTo>
                  <a:pt x="296" y="854"/>
                </a:lnTo>
                <a:lnTo>
                  <a:pt x="298" y="854"/>
                </a:lnTo>
                <a:lnTo>
                  <a:pt x="296" y="850"/>
                </a:lnTo>
                <a:lnTo>
                  <a:pt x="282" y="840"/>
                </a:lnTo>
                <a:lnTo>
                  <a:pt x="288" y="842"/>
                </a:lnTo>
                <a:lnTo>
                  <a:pt x="290" y="840"/>
                </a:lnTo>
                <a:lnTo>
                  <a:pt x="288" y="838"/>
                </a:lnTo>
                <a:lnTo>
                  <a:pt x="288" y="836"/>
                </a:lnTo>
                <a:lnTo>
                  <a:pt x="278" y="836"/>
                </a:lnTo>
                <a:lnTo>
                  <a:pt x="284" y="828"/>
                </a:lnTo>
                <a:lnTo>
                  <a:pt x="274" y="834"/>
                </a:lnTo>
                <a:lnTo>
                  <a:pt x="276" y="826"/>
                </a:lnTo>
                <a:lnTo>
                  <a:pt x="282" y="822"/>
                </a:lnTo>
                <a:lnTo>
                  <a:pt x="268" y="824"/>
                </a:lnTo>
                <a:lnTo>
                  <a:pt x="282" y="814"/>
                </a:lnTo>
                <a:lnTo>
                  <a:pt x="266" y="812"/>
                </a:lnTo>
                <a:lnTo>
                  <a:pt x="268" y="804"/>
                </a:lnTo>
                <a:lnTo>
                  <a:pt x="264" y="808"/>
                </a:lnTo>
                <a:lnTo>
                  <a:pt x="260" y="800"/>
                </a:lnTo>
                <a:lnTo>
                  <a:pt x="260" y="806"/>
                </a:lnTo>
                <a:lnTo>
                  <a:pt x="252" y="816"/>
                </a:lnTo>
                <a:lnTo>
                  <a:pt x="254" y="818"/>
                </a:lnTo>
                <a:lnTo>
                  <a:pt x="254" y="822"/>
                </a:lnTo>
                <a:lnTo>
                  <a:pt x="246" y="826"/>
                </a:lnTo>
                <a:lnTo>
                  <a:pt x="238" y="822"/>
                </a:lnTo>
                <a:lnTo>
                  <a:pt x="236" y="824"/>
                </a:lnTo>
                <a:lnTo>
                  <a:pt x="232" y="816"/>
                </a:lnTo>
                <a:lnTo>
                  <a:pt x="230" y="814"/>
                </a:lnTo>
                <a:lnTo>
                  <a:pt x="232" y="810"/>
                </a:lnTo>
                <a:lnTo>
                  <a:pt x="238" y="802"/>
                </a:lnTo>
                <a:lnTo>
                  <a:pt x="234" y="798"/>
                </a:lnTo>
                <a:lnTo>
                  <a:pt x="244" y="784"/>
                </a:lnTo>
                <a:lnTo>
                  <a:pt x="242" y="780"/>
                </a:lnTo>
                <a:lnTo>
                  <a:pt x="246" y="778"/>
                </a:lnTo>
                <a:lnTo>
                  <a:pt x="244" y="770"/>
                </a:lnTo>
                <a:lnTo>
                  <a:pt x="246" y="762"/>
                </a:lnTo>
                <a:lnTo>
                  <a:pt x="232" y="752"/>
                </a:lnTo>
                <a:lnTo>
                  <a:pt x="238" y="746"/>
                </a:lnTo>
                <a:lnTo>
                  <a:pt x="236" y="744"/>
                </a:lnTo>
                <a:lnTo>
                  <a:pt x="238" y="736"/>
                </a:lnTo>
                <a:lnTo>
                  <a:pt x="232" y="740"/>
                </a:lnTo>
                <a:lnTo>
                  <a:pt x="234" y="732"/>
                </a:lnTo>
                <a:lnTo>
                  <a:pt x="228" y="726"/>
                </a:lnTo>
                <a:lnTo>
                  <a:pt x="228" y="720"/>
                </a:lnTo>
                <a:lnTo>
                  <a:pt x="230" y="722"/>
                </a:lnTo>
                <a:lnTo>
                  <a:pt x="230" y="716"/>
                </a:lnTo>
                <a:lnTo>
                  <a:pt x="226" y="710"/>
                </a:lnTo>
                <a:lnTo>
                  <a:pt x="228" y="708"/>
                </a:lnTo>
                <a:lnTo>
                  <a:pt x="222" y="706"/>
                </a:lnTo>
                <a:lnTo>
                  <a:pt x="224" y="696"/>
                </a:lnTo>
                <a:lnTo>
                  <a:pt x="218" y="692"/>
                </a:lnTo>
                <a:lnTo>
                  <a:pt x="216" y="686"/>
                </a:lnTo>
                <a:lnTo>
                  <a:pt x="224" y="684"/>
                </a:lnTo>
                <a:lnTo>
                  <a:pt x="214" y="674"/>
                </a:lnTo>
                <a:lnTo>
                  <a:pt x="212" y="670"/>
                </a:lnTo>
                <a:lnTo>
                  <a:pt x="214" y="664"/>
                </a:lnTo>
                <a:lnTo>
                  <a:pt x="200" y="652"/>
                </a:lnTo>
                <a:lnTo>
                  <a:pt x="196" y="636"/>
                </a:lnTo>
                <a:lnTo>
                  <a:pt x="194" y="640"/>
                </a:lnTo>
                <a:lnTo>
                  <a:pt x="196" y="630"/>
                </a:lnTo>
                <a:lnTo>
                  <a:pt x="192" y="620"/>
                </a:lnTo>
                <a:lnTo>
                  <a:pt x="188" y="620"/>
                </a:lnTo>
                <a:lnTo>
                  <a:pt x="184" y="612"/>
                </a:lnTo>
                <a:lnTo>
                  <a:pt x="178" y="616"/>
                </a:lnTo>
                <a:lnTo>
                  <a:pt x="178" y="608"/>
                </a:lnTo>
                <a:lnTo>
                  <a:pt x="164" y="602"/>
                </a:lnTo>
                <a:lnTo>
                  <a:pt x="164" y="606"/>
                </a:lnTo>
                <a:lnTo>
                  <a:pt x="160" y="598"/>
                </a:lnTo>
                <a:lnTo>
                  <a:pt x="130" y="586"/>
                </a:lnTo>
                <a:lnTo>
                  <a:pt x="124" y="598"/>
                </a:lnTo>
                <a:lnTo>
                  <a:pt x="120" y="588"/>
                </a:lnTo>
                <a:lnTo>
                  <a:pt x="102" y="606"/>
                </a:lnTo>
                <a:lnTo>
                  <a:pt x="98" y="602"/>
                </a:lnTo>
                <a:lnTo>
                  <a:pt x="100" y="592"/>
                </a:lnTo>
                <a:lnTo>
                  <a:pt x="94" y="590"/>
                </a:lnTo>
                <a:lnTo>
                  <a:pt x="90" y="598"/>
                </a:lnTo>
                <a:lnTo>
                  <a:pt x="80" y="592"/>
                </a:lnTo>
                <a:lnTo>
                  <a:pt x="76" y="598"/>
                </a:lnTo>
                <a:lnTo>
                  <a:pt x="88" y="612"/>
                </a:lnTo>
                <a:lnTo>
                  <a:pt x="64" y="604"/>
                </a:lnTo>
                <a:lnTo>
                  <a:pt x="46" y="582"/>
                </a:lnTo>
                <a:lnTo>
                  <a:pt x="64" y="566"/>
                </a:lnTo>
                <a:lnTo>
                  <a:pt x="40" y="562"/>
                </a:lnTo>
                <a:lnTo>
                  <a:pt x="40" y="556"/>
                </a:lnTo>
                <a:lnTo>
                  <a:pt x="44" y="548"/>
                </a:lnTo>
                <a:lnTo>
                  <a:pt x="42" y="546"/>
                </a:lnTo>
                <a:lnTo>
                  <a:pt x="36" y="558"/>
                </a:lnTo>
                <a:lnTo>
                  <a:pt x="32" y="560"/>
                </a:lnTo>
                <a:lnTo>
                  <a:pt x="20" y="548"/>
                </a:lnTo>
                <a:lnTo>
                  <a:pt x="22" y="546"/>
                </a:lnTo>
                <a:lnTo>
                  <a:pt x="36" y="532"/>
                </a:lnTo>
                <a:lnTo>
                  <a:pt x="88" y="540"/>
                </a:lnTo>
                <a:lnTo>
                  <a:pt x="98" y="534"/>
                </a:lnTo>
                <a:lnTo>
                  <a:pt x="88" y="520"/>
                </a:lnTo>
                <a:lnTo>
                  <a:pt x="96" y="516"/>
                </a:lnTo>
                <a:lnTo>
                  <a:pt x="96" y="512"/>
                </a:lnTo>
                <a:lnTo>
                  <a:pt x="92" y="504"/>
                </a:lnTo>
                <a:lnTo>
                  <a:pt x="84" y="508"/>
                </a:lnTo>
                <a:lnTo>
                  <a:pt x="84" y="506"/>
                </a:lnTo>
                <a:lnTo>
                  <a:pt x="84" y="502"/>
                </a:lnTo>
                <a:lnTo>
                  <a:pt x="70" y="514"/>
                </a:lnTo>
                <a:lnTo>
                  <a:pt x="56" y="506"/>
                </a:lnTo>
                <a:lnTo>
                  <a:pt x="58" y="514"/>
                </a:lnTo>
                <a:lnTo>
                  <a:pt x="52" y="518"/>
                </a:lnTo>
                <a:lnTo>
                  <a:pt x="40" y="514"/>
                </a:lnTo>
                <a:lnTo>
                  <a:pt x="38" y="510"/>
                </a:lnTo>
                <a:lnTo>
                  <a:pt x="44" y="502"/>
                </a:lnTo>
                <a:lnTo>
                  <a:pt x="32" y="504"/>
                </a:lnTo>
                <a:lnTo>
                  <a:pt x="38" y="494"/>
                </a:lnTo>
                <a:lnTo>
                  <a:pt x="22" y="498"/>
                </a:lnTo>
                <a:lnTo>
                  <a:pt x="22" y="496"/>
                </a:lnTo>
                <a:lnTo>
                  <a:pt x="22" y="492"/>
                </a:lnTo>
                <a:lnTo>
                  <a:pt x="10" y="488"/>
                </a:lnTo>
                <a:lnTo>
                  <a:pt x="8" y="480"/>
                </a:lnTo>
                <a:lnTo>
                  <a:pt x="0" y="474"/>
                </a:lnTo>
                <a:lnTo>
                  <a:pt x="6" y="466"/>
                </a:lnTo>
                <a:lnTo>
                  <a:pt x="2" y="462"/>
                </a:lnTo>
                <a:lnTo>
                  <a:pt x="4" y="452"/>
                </a:lnTo>
                <a:lnTo>
                  <a:pt x="16" y="444"/>
                </a:lnTo>
                <a:lnTo>
                  <a:pt x="26" y="444"/>
                </a:lnTo>
                <a:lnTo>
                  <a:pt x="28" y="436"/>
                </a:lnTo>
                <a:lnTo>
                  <a:pt x="54" y="428"/>
                </a:lnTo>
                <a:lnTo>
                  <a:pt x="48" y="420"/>
                </a:lnTo>
                <a:lnTo>
                  <a:pt x="56" y="414"/>
                </a:lnTo>
                <a:lnTo>
                  <a:pt x="76" y="406"/>
                </a:lnTo>
                <a:lnTo>
                  <a:pt x="92" y="412"/>
                </a:lnTo>
                <a:lnTo>
                  <a:pt x="108" y="382"/>
                </a:lnTo>
                <a:lnTo>
                  <a:pt x="108" y="372"/>
                </a:lnTo>
                <a:lnTo>
                  <a:pt x="104" y="366"/>
                </a:lnTo>
                <a:lnTo>
                  <a:pt x="104" y="358"/>
                </a:lnTo>
                <a:lnTo>
                  <a:pt x="114" y="356"/>
                </a:lnTo>
                <a:lnTo>
                  <a:pt x="106" y="348"/>
                </a:lnTo>
                <a:lnTo>
                  <a:pt x="124" y="334"/>
                </a:lnTo>
                <a:lnTo>
                  <a:pt x="116" y="324"/>
                </a:lnTo>
                <a:lnTo>
                  <a:pt x="112" y="338"/>
                </a:lnTo>
                <a:lnTo>
                  <a:pt x="102" y="338"/>
                </a:lnTo>
                <a:lnTo>
                  <a:pt x="94" y="348"/>
                </a:lnTo>
                <a:lnTo>
                  <a:pt x="86" y="338"/>
                </a:lnTo>
                <a:lnTo>
                  <a:pt x="76" y="340"/>
                </a:lnTo>
                <a:lnTo>
                  <a:pt x="72" y="332"/>
                </a:lnTo>
                <a:lnTo>
                  <a:pt x="70" y="320"/>
                </a:lnTo>
                <a:lnTo>
                  <a:pt x="80" y="312"/>
                </a:lnTo>
                <a:lnTo>
                  <a:pt x="84" y="300"/>
                </a:lnTo>
                <a:lnTo>
                  <a:pt x="100" y="296"/>
                </a:lnTo>
                <a:lnTo>
                  <a:pt x="98" y="286"/>
                </a:lnTo>
                <a:lnTo>
                  <a:pt x="118" y="252"/>
                </a:lnTo>
                <a:lnTo>
                  <a:pt x="128" y="246"/>
                </a:lnTo>
                <a:lnTo>
                  <a:pt x="146" y="256"/>
                </a:lnTo>
                <a:lnTo>
                  <a:pt x="152" y="250"/>
                </a:lnTo>
                <a:lnTo>
                  <a:pt x="150" y="232"/>
                </a:lnTo>
                <a:lnTo>
                  <a:pt x="156" y="218"/>
                </a:lnTo>
                <a:lnTo>
                  <a:pt x="148" y="198"/>
                </a:lnTo>
                <a:lnTo>
                  <a:pt x="164" y="180"/>
                </a:lnTo>
                <a:lnTo>
                  <a:pt x="178" y="188"/>
                </a:lnTo>
                <a:lnTo>
                  <a:pt x="182" y="204"/>
                </a:lnTo>
                <a:lnTo>
                  <a:pt x="204" y="228"/>
                </a:lnTo>
                <a:lnTo>
                  <a:pt x="206" y="226"/>
                </a:lnTo>
                <a:lnTo>
                  <a:pt x="204" y="216"/>
                </a:lnTo>
                <a:lnTo>
                  <a:pt x="172" y="176"/>
                </a:lnTo>
                <a:lnTo>
                  <a:pt x="238" y="138"/>
                </a:lnTo>
                <a:lnTo>
                  <a:pt x="250" y="160"/>
                </a:lnTo>
                <a:lnTo>
                  <a:pt x="252" y="178"/>
                </a:lnTo>
                <a:lnTo>
                  <a:pt x="250" y="206"/>
                </a:lnTo>
                <a:lnTo>
                  <a:pt x="250" y="216"/>
                </a:lnTo>
                <a:lnTo>
                  <a:pt x="256" y="212"/>
                </a:lnTo>
                <a:lnTo>
                  <a:pt x="254" y="202"/>
                </a:lnTo>
                <a:lnTo>
                  <a:pt x="260" y="188"/>
                </a:lnTo>
                <a:lnTo>
                  <a:pt x="260" y="172"/>
                </a:lnTo>
                <a:lnTo>
                  <a:pt x="298" y="202"/>
                </a:lnTo>
                <a:lnTo>
                  <a:pt x="286" y="178"/>
                </a:lnTo>
                <a:lnTo>
                  <a:pt x="304" y="182"/>
                </a:lnTo>
                <a:lnTo>
                  <a:pt x="288" y="152"/>
                </a:lnTo>
                <a:lnTo>
                  <a:pt x="286" y="136"/>
                </a:lnTo>
                <a:lnTo>
                  <a:pt x="282" y="124"/>
                </a:lnTo>
                <a:lnTo>
                  <a:pt x="284" y="122"/>
                </a:lnTo>
                <a:lnTo>
                  <a:pt x="308" y="126"/>
                </a:lnTo>
                <a:lnTo>
                  <a:pt x="328" y="156"/>
                </a:lnTo>
                <a:lnTo>
                  <a:pt x="342" y="164"/>
                </a:lnTo>
                <a:lnTo>
                  <a:pt x="368" y="196"/>
                </a:lnTo>
                <a:lnTo>
                  <a:pt x="374" y="188"/>
                </a:lnTo>
                <a:lnTo>
                  <a:pt x="364" y="172"/>
                </a:lnTo>
                <a:lnTo>
                  <a:pt x="368" y="146"/>
                </a:lnTo>
                <a:lnTo>
                  <a:pt x="378" y="140"/>
                </a:lnTo>
                <a:lnTo>
                  <a:pt x="380" y="134"/>
                </a:lnTo>
                <a:lnTo>
                  <a:pt x="354" y="94"/>
                </a:lnTo>
                <a:lnTo>
                  <a:pt x="402" y="104"/>
                </a:lnTo>
                <a:lnTo>
                  <a:pt x="404" y="126"/>
                </a:lnTo>
                <a:lnTo>
                  <a:pt x="406" y="122"/>
                </a:lnTo>
                <a:lnTo>
                  <a:pt x="402" y="98"/>
                </a:lnTo>
                <a:lnTo>
                  <a:pt x="404" y="96"/>
                </a:lnTo>
                <a:lnTo>
                  <a:pt x="428" y="134"/>
                </a:lnTo>
                <a:lnTo>
                  <a:pt x="430" y="124"/>
                </a:lnTo>
                <a:lnTo>
                  <a:pt x="426" y="118"/>
                </a:lnTo>
                <a:lnTo>
                  <a:pt x="428" y="106"/>
                </a:lnTo>
                <a:lnTo>
                  <a:pt x="412" y="94"/>
                </a:lnTo>
                <a:lnTo>
                  <a:pt x="368" y="88"/>
                </a:lnTo>
                <a:lnTo>
                  <a:pt x="364" y="80"/>
                </a:lnTo>
                <a:lnTo>
                  <a:pt x="364" y="76"/>
                </a:lnTo>
                <a:lnTo>
                  <a:pt x="358" y="68"/>
                </a:lnTo>
                <a:lnTo>
                  <a:pt x="354" y="58"/>
                </a:lnTo>
                <a:lnTo>
                  <a:pt x="356" y="54"/>
                </a:lnTo>
                <a:lnTo>
                  <a:pt x="376" y="48"/>
                </a:lnTo>
                <a:lnTo>
                  <a:pt x="390" y="40"/>
                </a:lnTo>
                <a:lnTo>
                  <a:pt x="402" y="50"/>
                </a:lnTo>
                <a:lnTo>
                  <a:pt x="400" y="60"/>
                </a:lnTo>
                <a:lnTo>
                  <a:pt x="436" y="76"/>
                </a:lnTo>
                <a:lnTo>
                  <a:pt x="444" y="96"/>
                </a:lnTo>
                <a:lnTo>
                  <a:pt x="446" y="90"/>
                </a:lnTo>
                <a:lnTo>
                  <a:pt x="438" y="72"/>
                </a:lnTo>
                <a:lnTo>
                  <a:pt x="442" y="64"/>
                </a:lnTo>
                <a:lnTo>
                  <a:pt x="464" y="54"/>
                </a:lnTo>
                <a:lnTo>
                  <a:pt x="442" y="48"/>
                </a:lnTo>
                <a:lnTo>
                  <a:pt x="440" y="44"/>
                </a:lnTo>
                <a:lnTo>
                  <a:pt x="442" y="38"/>
                </a:lnTo>
                <a:lnTo>
                  <a:pt x="440" y="28"/>
                </a:lnTo>
                <a:lnTo>
                  <a:pt x="442" y="26"/>
                </a:lnTo>
                <a:lnTo>
                  <a:pt x="442" y="20"/>
                </a:lnTo>
                <a:lnTo>
                  <a:pt x="452" y="22"/>
                </a:lnTo>
                <a:lnTo>
                  <a:pt x="456" y="12"/>
                </a:lnTo>
                <a:lnTo>
                  <a:pt x="474" y="30"/>
                </a:lnTo>
                <a:lnTo>
                  <a:pt x="466" y="10"/>
                </a:lnTo>
                <a:lnTo>
                  <a:pt x="474" y="6"/>
                </a:lnTo>
                <a:lnTo>
                  <a:pt x="496" y="2"/>
                </a:lnTo>
                <a:lnTo>
                  <a:pt x="506" y="16"/>
                </a:lnTo>
                <a:lnTo>
                  <a:pt x="504" y="6"/>
                </a:lnTo>
                <a:lnTo>
                  <a:pt x="510" y="0"/>
                </a:lnTo>
                <a:lnTo>
                  <a:pt x="550" y="2"/>
                </a:lnTo>
                <a:lnTo>
                  <a:pt x="576" y="12"/>
                </a:lnTo>
                <a:lnTo>
                  <a:pt x="572" y="16"/>
                </a:lnTo>
                <a:lnTo>
                  <a:pt x="574" y="24"/>
                </a:lnTo>
                <a:lnTo>
                  <a:pt x="606" y="22"/>
                </a:lnTo>
                <a:lnTo>
                  <a:pt x="618" y="36"/>
                </a:lnTo>
                <a:lnTo>
                  <a:pt x="612" y="48"/>
                </a:lnTo>
                <a:lnTo>
                  <a:pt x="550" y="52"/>
                </a:lnTo>
                <a:lnTo>
                  <a:pt x="532" y="64"/>
                </a:lnTo>
                <a:lnTo>
                  <a:pt x="524" y="66"/>
                </a:lnTo>
                <a:lnTo>
                  <a:pt x="488" y="82"/>
                </a:lnTo>
                <a:lnTo>
                  <a:pt x="488" y="90"/>
                </a:lnTo>
                <a:lnTo>
                  <a:pt x="498" y="80"/>
                </a:lnTo>
                <a:lnTo>
                  <a:pt x="504" y="82"/>
                </a:lnTo>
                <a:lnTo>
                  <a:pt x="506" y="92"/>
                </a:lnTo>
                <a:lnTo>
                  <a:pt x="512" y="78"/>
                </a:lnTo>
                <a:lnTo>
                  <a:pt x="534" y="80"/>
                </a:lnTo>
                <a:lnTo>
                  <a:pt x="560" y="58"/>
                </a:lnTo>
                <a:lnTo>
                  <a:pt x="580" y="62"/>
                </a:lnTo>
                <a:lnTo>
                  <a:pt x="580" y="70"/>
                </a:lnTo>
                <a:lnTo>
                  <a:pt x="626" y="54"/>
                </a:lnTo>
                <a:lnTo>
                  <a:pt x="632" y="60"/>
                </a:lnTo>
                <a:lnTo>
                  <a:pt x="630" y="62"/>
                </a:lnTo>
                <a:lnTo>
                  <a:pt x="632" y="72"/>
                </a:lnTo>
                <a:lnTo>
                  <a:pt x="632" y="76"/>
                </a:lnTo>
                <a:lnTo>
                  <a:pt x="612" y="98"/>
                </a:lnTo>
                <a:lnTo>
                  <a:pt x="644" y="82"/>
                </a:lnTo>
                <a:lnTo>
                  <a:pt x="646" y="98"/>
                </a:lnTo>
                <a:lnTo>
                  <a:pt x="654" y="88"/>
                </a:lnTo>
                <a:lnTo>
                  <a:pt x="666" y="92"/>
                </a:lnTo>
                <a:lnTo>
                  <a:pt x="682" y="116"/>
                </a:lnTo>
                <a:lnTo>
                  <a:pt x="662" y="142"/>
                </a:lnTo>
                <a:lnTo>
                  <a:pt x="626" y="160"/>
                </a:lnTo>
                <a:lnTo>
                  <a:pt x="556" y="168"/>
                </a:lnTo>
                <a:lnTo>
                  <a:pt x="520" y="188"/>
                </a:lnTo>
                <a:lnTo>
                  <a:pt x="520" y="196"/>
                </a:lnTo>
                <a:lnTo>
                  <a:pt x="520" y="206"/>
                </a:lnTo>
                <a:lnTo>
                  <a:pt x="576" y="176"/>
                </a:lnTo>
                <a:lnTo>
                  <a:pt x="620" y="174"/>
                </a:lnTo>
                <a:lnTo>
                  <a:pt x="626" y="180"/>
                </a:lnTo>
                <a:lnTo>
                  <a:pt x="626" y="192"/>
                </a:lnTo>
                <a:lnTo>
                  <a:pt x="600" y="218"/>
                </a:lnTo>
                <a:lnTo>
                  <a:pt x="598" y="224"/>
                </a:lnTo>
                <a:lnTo>
                  <a:pt x="606" y="228"/>
                </a:lnTo>
                <a:lnTo>
                  <a:pt x="644" y="200"/>
                </a:lnTo>
                <a:lnTo>
                  <a:pt x="648" y="198"/>
                </a:lnTo>
                <a:lnTo>
                  <a:pt x="644" y="182"/>
                </a:lnTo>
                <a:lnTo>
                  <a:pt x="648" y="174"/>
                </a:lnTo>
                <a:lnTo>
                  <a:pt x="670" y="168"/>
                </a:lnTo>
                <a:lnTo>
                  <a:pt x="676" y="190"/>
                </a:lnTo>
                <a:lnTo>
                  <a:pt x="674" y="220"/>
                </a:lnTo>
                <a:lnTo>
                  <a:pt x="668" y="236"/>
                </a:lnTo>
                <a:lnTo>
                  <a:pt x="666" y="240"/>
                </a:lnTo>
                <a:lnTo>
                  <a:pt x="642" y="310"/>
                </a:lnTo>
                <a:lnTo>
                  <a:pt x="656" y="288"/>
                </a:lnTo>
                <a:lnTo>
                  <a:pt x="660" y="278"/>
                </a:lnTo>
                <a:lnTo>
                  <a:pt x="658" y="274"/>
                </a:lnTo>
                <a:lnTo>
                  <a:pt x="666" y="268"/>
                </a:lnTo>
                <a:lnTo>
                  <a:pt x="692" y="218"/>
                </a:lnTo>
                <a:lnTo>
                  <a:pt x="704" y="206"/>
                </a:lnTo>
                <a:lnTo>
                  <a:pt x="704" y="226"/>
                </a:lnTo>
                <a:lnTo>
                  <a:pt x="712" y="216"/>
                </a:lnTo>
                <a:lnTo>
                  <a:pt x="732" y="222"/>
                </a:lnTo>
                <a:lnTo>
                  <a:pt x="732" y="214"/>
                </a:lnTo>
                <a:lnTo>
                  <a:pt x="738" y="212"/>
                </a:lnTo>
                <a:lnTo>
                  <a:pt x="734" y="200"/>
                </a:lnTo>
                <a:lnTo>
                  <a:pt x="740" y="200"/>
                </a:lnTo>
                <a:lnTo>
                  <a:pt x="740" y="188"/>
                </a:lnTo>
                <a:lnTo>
                  <a:pt x="774" y="182"/>
                </a:lnTo>
                <a:lnTo>
                  <a:pt x="804" y="196"/>
                </a:lnTo>
                <a:lnTo>
                  <a:pt x="812" y="212"/>
                </a:lnTo>
                <a:lnTo>
                  <a:pt x="788" y="254"/>
                </a:lnTo>
                <a:lnTo>
                  <a:pt x="774" y="256"/>
                </a:lnTo>
                <a:lnTo>
                  <a:pt x="780" y="270"/>
                </a:lnTo>
                <a:lnTo>
                  <a:pt x="776" y="276"/>
                </a:lnTo>
                <a:lnTo>
                  <a:pt x="758" y="288"/>
                </a:lnTo>
                <a:lnTo>
                  <a:pt x="736" y="282"/>
                </a:lnTo>
                <a:lnTo>
                  <a:pt x="728" y="294"/>
                </a:lnTo>
                <a:lnTo>
                  <a:pt x="708" y="290"/>
                </a:lnTo>
                <a:lnTo>
                  <a:pt x="688" y="300"/>
                </a:lnTo>
                <a:lnTo>
                  <a:pt x="698" y="306"/>
                </a:lnTo>
                <a:lnTo>
                  <a:pt x="708" y="294"/>
                </a:lnTo>
                <a:lnTo>
                  <a:pt x="758" y="302"/>
                </a:lnTo>
                <a:lnTo>
                  <a:pt x="748" y="326"/>
                </a:lnTo>
                <a:lnTo>
                  <a:pt x="710" y="322"/>
                </a:lnTo>
                <a:lnTo>
                  <a:pt x="704" y="338"/>
                </a:lnTo>
                <a:lnTo>
                  <a:pt x="700" y="356"/>
                </a:lnTo>
                <a:lnTo>
                  <a:pt x="706" y="362"/>
                </a:lnTo>
                <a:lnTo>
                  <a:pt x="708" y="358"/>
                </a:lnTo>
                <a:lnTo>
                  <a:pt x="708" y="350"/>
                </a:lnTo>
                <a:lnTo>
                  <a:pt x="716" y="342"/>
                </a:lnTo>
                <a:lnTo>
                  <a:pt x="736" y="334"/>
                </a:lnTo>
                <a:lnTo>
                  <a:pt x="742" y="342"/>
                </a:lnTo>
                <a:lnTo>
                  <a:pt x="734" y="362"/>
                </a:lnTo>
                <a:lnTo>
                  <a:pt x="720" y="362"/>
                </a:lnTo>
                <a:lnTo>
                  <a:pt x="714" y="370"/>
                </a:lnTo>
                <a:lnTo>
                  <a:pt x="710" y="408"/>
                </a:lnTo>
                <a:lnTo>
                  <a:pt x="714" y="396"/>
                </a:lnTo>
                <a:lnTo>
                  <a:pt x="722" y="396"/>
                </a:lnTo>
                <a:lnTo>
                  <a:pt x="718" y="404"/>
                </a:lnTo>
                <a:lnTo>
                  <a:pt x="716" y="400"/>
                </a:lnTo>
                <a:lnTo>
                  <a:pt x="714" y="410"/>
                </a:lnTo>
                <a:lnTo>
                  <a:pt x="710" y="410"/>
                </a:lnTo>
                <a:lnTo>
                  <a:pt x="710" y="426"/>
                </a:lnTo>
                <a:lnTo>
                  <a:pt x="694" y="434"/>
                </a:lnTo>
                <a:lnTo>
                  <a:pt x="694" y="442"/>
                </a:lnTo>
                <a:lnTo>
                  <a:pt x="696" y="444"/>
                </a:lnTo>
                <a:lnTo>
                  <a:pt x="692" y="460"/>
                </a:lnTo>
                <a:lnTo>
                  <a:pt x="690" y="474"/>
                </a:lnTo>
                <a:lnTo>
                  <a:pt x="692" y="478"/>
                </a:lnTo>
                <a:lnTo>
                  <a:pt x="686" y="490"/>
                </a:lnTo>
                <a:lnTo>
                  <a:pt x="686" y="496"/>
                </a:lnTo>
                <a:lnTo>
                  <a:pt x="684" y="502"/>
                </a:lnTo>
                <a:lnTo>
                  <a:pt x="690" y="506"/>
                </a:lnTo>
                <a:lnTo>
                  <a:pt x="698" y="486"/>
                </a:lnTo>
                <a:lnTo>
                  <a:pt x="720" y="502"/>
                </a:lnTo>
                <a:lnTo>
                  <a:pt x="722" y="510"/>
                </a:lnTo>
                <a:lnTo>
                  <a:pt x="718" y="512"/>
                </a:lnTo>
                <a:lnTo>
                  <a:pt x="700" y="502"/>
                </a:lnTo>
                <a:lnTo>
                  <a:pt x="698" y="506"/>
                </a:lnTo>
                <a:lnTo>
                  <a:pt x="706" y="514"/>
                </a:lnTo>
                <a:lnTo>
                  <a:pt x="700" y="516"/>
                </a:lnTo>
                <a:lnTo>
                  <a:pt x="706" y="522"/>
                </a:lnTo>
                <a:lnTo>
                  <a:pt x="712" y="524"/>
                </a:lnTo>
                <a:lnTo>
                  <a:pt x="720" y="534"/>
                </a:lnTo>
                <a:lnTo>
                  <a:pt x="724" y="524"/>
                </a:lnTo>
                <a:lnTo>
                  <a:pt x="732" y="528"/>
                </a:lnTo>
                <a:lnTo>
                  <a:pt x="734" y="548"/>
                </a:lnTo>
                <a:lnTo>
                  <a:pt x="730" y="560"/>
                </a:lnTo>
                <a:lnTo>
                  <a:pt x="698" y="552"/>
                </a:lnTo>
                <a:lnTo>
                  <a:pt x="698" y="558"/>
                </a:lnTo>
                <a:lnTo>
                  <a:pt x="686" y="568"/>
                </a:lnTo>
                <a:lnTo>
                  <a:pt x="680" y="558"/>
                </a:lnTo>
                <a:lnTo>
                  <a:pt x="672" y="566"/>
                </a:lnTo>
                <a:lnTo>
                  <a:pt x="676" y="574"/>
                </a:lnTo>
                <a:lnTo>
                  <a:pt x="678" y="572"/>
                </a:lnTo>
                <a:lnTo>
                  <a:pt x="684" y="580"/>
                </a:lnTo>
                <a:lnTo>
                  <a:pt x="686" y="582"/>
                </a:lnTo>
                <a:lnTo>
                  <a:pt x="686" y="592"/>
                </a:lnTo>
                <a:lnTo>
                  <a:pt x="700" y="596"/>
                </a:lnTo>
                <a:lnTo>
                  <a:pt x="694" y="588"/>
                </a:lnTo>
                <a:lnTo>
                  <a:pt x="710" y="592"/>
                </a:lnTo>
                <a:lnTo>
                  <a:pt x="712" y="600"/>
                </a:lnTo>
                <a:lnTo>
                  <a:pt x="694" y="606"/>
                </a:lnTo>
                <a:lnTo>
                  <a:pt x="708" y="610"/>
                </a:lnTo>
                <a:lnTo>
                  <a:pt x="714" y="620"/>
                </a:lnTo>
                <a:lnTo>
                  <a:pt x="716" y="644"/>
                </a:lnTo>
                <a:lnTo>
                  <a:pt x="714" y="650"/>
                </a:lnTo>
                <a:lnTo>
                  <a:pt x="708" y="650"/>
                </a:lnTo>
                <a:lnTo>
                  <a:pt x="706" y="640"/>
                </a:lnTo>
                <a:lnTo>
                  <a:pt x="688" y="634"/>
                </a:lnTo>
                <a:lnTo>
                  <a:pt x="680" y="634"/>
                </a:lnTo>
                <a:lnTo>
                  <a:pt x="700" y="648"/>
                </a:lnTo>
                <a:lnTo>
                  <a:pt x="700" y="652"/>
                </a:lnTo>
                <a:lnTo>
                  <a:pt x="698" y="658"/>
                </a:lnTo>
                <a:lnTo>
                  <a:pt x="698" y="674"/>
                </a:lnTo>
                <a:lnTo>
                  <a:pt x="716" y="676"/>
                </a:lnTo>
                <a:lnTo>
                  <a:pt x="720" y="688"/>
                </a:lnTo>
                <a:lnTo>
                  <a:pt x="714" y="696"/>
                </a:lnTo>
                <a:lnTo>
                  <a:pt x="708" y="696"/>
                </a:lnTo>
                <a:lnTo>
                  <a:pt x="700" y="686"/>
                </a:lnTo>
                <a:lnTo>
                  <a:pt x="680" y="682"/>
                </a:lnTo>
                <a:lnTo>
                  <a:pt x="682" y="690"/>
                </a:lnTo>
                <a:lnTo>
                  <a:pt x="680" y="694"/>
                </a:lnTo>
                <a:lnTo>
                  <a:pt x="676" y="706"/>
                </a:lnTo>
                <a:lnTo>
                  <a:pt x="686" y="706"/>
                </a:lnTo>
                <a:lnTo>
                  <a:pt x="704" y="716"/>
                </a:lnTo>
                <a:lnTo>
                  <a:pt x="702" y="722"/>
                </a:lnTo>
                <a:lnTo>
                  <a:pt x="702" y="732"/>
                </a:lnTo>
                <a:lnTo>
                  <a:pt x="690" y="732"/>
                </a:lnTo>
                <a:lnTo>
                  <a:pt x="676" y="744"/>
                </a:lnTo>
                <a:lnTo>
                  <a:pt x="658" y="732"/>
                </a:lnTo>
                <a:lnTo>
                  <a:pt x="652" y="718"/>
                </a:lnTo>
                <a:lnTo>
                  <a:pt x="650" y="720"/>
                </a:lnTo>
                <a:lnTo>
                  <a:pt x="648" y="730"/>
                </a:lnTo>
                <a:lnTo>
                  <a:pt x="642" y="726"/>
                </a:lnTo>
                <a:lnTo>
                  <a:pt x="644" y="732"/>
                </a:lnTo>
                <a:lnTo>
                  <a:pt x="640" y="732"/>
                </a:lnTo>
                <a:lnTo>
                  <a:pt x="630" y="744"/>
                </a:lnTo>
                <a:lnTo>
                  <a:pt x="622" y="744"/>
                </a:lnTo>
                <a:lnTo>
                  <a:pt x="614" y="748"/>
                </a:lnTo>
                <a:lnTo>
                  <a:pt x="618" y="750"/>
                </a:lnTo>
                <a:lnTo>
                  <a:pt x="626" y="746"/>
                </a:lnTo>
                <a:lnTo>
                  <a:pt x="632" y="752"/>
                </a:lnTo>
                <a:lnTo>
                  <a:pt x="642" y="754"/>
                </a:lnTo>
                <a:lnTo>
                  <a:pt x="630" y="764"/>
                </a:lnTo>
                <a:lnTo>
                  <a:pt x="618" y="764"/>
                </a:lnTo>
                <a:lnTo>
                  <a:pt x="618" y="770"/>
                </a:lnTo>
                <a:lnTo>
                  <a:pt x="622" y="768"/>
                </a:lnTo>
                <a:lnTo>
                  <a:pt x="622" y="772"/>
                </a:lnTo>
                <a:lnTo>
                  <a:pt x="636" y="764"/>
                </a:lnTo>
                <a:lnTo>
                  <a:pt x="644" y="770"/>
                </a:lnTo>
                <a:lnTo>
                  <a:pt x="644" y="778"/>
                </a:lnTo>
                <a:lnTo>
                  <a:pt x="634" y="780"/>
                </a:lnTo>
                <a:lnTo>
                  <a:pt x="636" y="784"/>
                </a:lnTo>
                <a:lnTo>
                  <a:pt x="634" y="796"/>
                </a:lnTo>
                <a:lnTo>
                  <a:pt x="640" y="784"/>
                </a:lnTo>
                <a:lnTo>
                  <a:pt x="646" y="782"/>
                </a:lnTo>
                <a:lnTo>
                  <a:pt x="658" y="794"/>
                </a:lnTo>
                <a:lnTo>
                  <a:pt x="674" y="804"/>
                </a:lnTo>
                <a:lnTo>
                  <a:pt x="676" y="810"/>
                </a:lnTo>
                <a:lnTo>
                  <a:pt x="680" y="812"/>
                </a:lnTo>
                <a:lnTo>
                  <a:pt x="674" y="822"/>
                </a:lnTo>
                <a:lnTo>
                  <a:pt x="674" y="830"/>
                </a:lnTo>
                <a:lnTo>
                  <a:pt x="678" y="824"/>
                </a:lnTo>
                <a:lnTo>
                  <a:pt x="684" y="822"/>
                </a:lnTo>
                <a:lnTo>
                  <a:pt x="684" y="838"/>
                </a:lnTo>
                <a:lnTo>
                  <a:pt x="680" y="840"/>
                </a:lnTo>
                <a:lnTo>
                  <a:pt x="684" y="842"/>
                </a:lnTo>
                <a:lnTo>
                  <a:pt x="684" y="848"/>
                </a:lnTo>
                <a:lnTo>
                  <a:pt x="684" y="850"/>
                </a:lnTo>
                <a:lnTo>
                  <a:pt x="684" y="858"/>
                </a:lnTo>
                <a:lnTo>
                  <a:pt x="688" y="858"/>
                </a:lnTo>
                <a:lnTo>
                  <a:pt x="686" y="864"/>
                </a:lnTo>
                <a:lnTo>
                  <a:pt x="678" y="862"/>
                </a:lnTo>
                <a:lnTo>
                  <a:pt x="676" y="850"/>
                </a:lnTo>
                <a:lnTo>
                  <a:pt x="674" y="850"/>
                </a:lnTo>
                <a:lnTo>
                  <a:pt x="674" y="864"/>
                </a:lnTo>
                <a:lnTo>
                  <a:pt x="662" y="862"/>
                </a:lnTo>
                <a:lnTo>
                  <a:pt x="654" y="852"/>
                </a:lnTo>
                <a:lnTo>
                  <a:pt x="652" y="838"/>
                </a:lnTo>
                <a:lnTo>
                  <a:pt x="644" y="828"/>
                </a:lnTo>
                <a:lnTo>
                  <a:pt x="640" y="828"/>
                </a:lnTo>
                <a:lnTo>
                  <a:pt x="624" y="816"/>
                </a:lnTo>
                <a:lnTo>
                  <a:pt x="616" y="818"/>
                </a:lnTo>
                <a:lnTo>
                  <a:pt x="606" y="808"/>
                </a:lnTo>
                <a:lnTo>
                  <a:pt x="608" y="814"/>
                </a:lnTo>
                <a:lnTo>
                  <a:pt x="604" y="816"/>
                </a:lnTo>
                <a:lnTo>
                  <a:pt x="612" y="818"/>
                </a:lnTo>
                <a:lnTo>
                  <a:pt x="610" y="822"/>
                </a:lnTo>
                <a:lnTo>
                  <a:pt x="630" y="822"/>
                </a:lnTo>
                <a:lnTo>
                  <a:pt x="634" y="826"/>
                </a:lnTo>
                <a:lnTo>
                  <a:pt x="634" y="832"/>
                </a:lnTo>
                <a:lnTo>
                  <a:pt x="630" y="830"/>
                </a:lnTo>
                <a:lnTo>
                  <a:pt x="632" y="834"/>
                </a:lnTo>
                <a:lnTo>
                  <a:pt x="620" y="844"/>
                </a:lnTo>
                <a:lnTo>
                  <a:pt x="610" y="844"/>
                </a:lnTo>
                <a:lnTo>
                  <a:pt x="606" y="840"/>
                </a:lnTo>
                <a:lnTo>
                  <a:pt x="606" y="844"/>
                </a:lnTo>
                <a:lnTo>
                  <a:pt x="598" y="844"/>
                </a:lnTo>
                <a:lnTo>
                  <a:pt x="598" y="846"/>
                </a:lnTo>
                <a:lnTo>
                  <a:pt x="600" y="850"/>
                </a:lnTo>
                <a:lnTo>
                  <a:pt x="598" y="856"/>
                </a:lnTo>
                <a:lnTo>
                  <a:pt x="588" y="864"/>
                </a:lnTo>
                <a:lnTo>
                  <a:pt x="600" y="868"/>
                </a:lnTo>
                <a:lnTo>
                  <a:pt x="620" y="866"/>
                </a:lnTo>
                <a:lnTo>
                  <a:pt x="622" y="868"/>
                </a:lnTo>
                <a:lnTo>
                  <a:pt x="594" y="880"/>
                </a:lnTo>
                <a:lnTo>
                  <a:pt x="602" y="882"/>
                </a:lnTo>
                <a:lnTo>
                  <a:pt x="610" y="882"/>
                </a:lnTo>
                <a:lnTo>
                  <a:pt x="612" y="874"/>
                </a:lnTo>
                <a:lnTo>
                  <a:pt x="622" y="874"/>
                </a:lnTo>
                <a:lnTo>
                  <a:pt x="636" y="866"/>
                </a:lnTo>
                <a:lnTo>
                  <a:pt x="658" y="878"/>
                </a:lnTo>
                <a:lnTo>
                  <a:pt x="680" y="876"/>
                </a:lnTo>
                <a:lnTo>
                  <a:pt x="676" y="884"/>
                </a:lnTo>
                <a:lnTo>
                  <a:pt x="666" y="884"/>
                </a:lnTo>
                <a:lnTo>
                  <a:pt x="666" y="886"/>
                </a:lnTo>
                <a:lnTo>
                  <a:pt x="664" y="888"/>
                </a:lnTo>
                <a:lnTo>
                  <a:pt x="656" y="892"/>
                </a:lnTo>
                <a:lnTo>
                  <a:pt x="660" y="896"/>
                </a:lnTo>
                <a:lnTo>
                  <a:pt x="658" y="900"/>
                </a:lnTo>
                <a:lnTo>
                  <a:pt x="650" y="898"/>
                </a:lnTo>
                <a:lnTo>
                  <a:pt x="654" y="904"/>
                </a:lnTo>
                <a:lnTo>
                  <a:pt x="650" y="902"/>
                </a:lnTo>
                <a:lnTo>
                  <a:pt x="644" y="912"/>
                </a:lnTo>
                <a:lnTo>
                  <a:pt x="640" y="912"/>
                </a:lnTo>
                <a:lnTo>
                  <a:pt x="640" y="916"/>
                </a:lnTo>
                <a:lnTo>
                  <a:pt x="632" y="916"/>
                </a:lnTo>
                <a:lnTo>
                  <a:pt x="636" y="922"/>
                </a:lnTo>
                <a:lnTo>
                  <a:pt x="624" y="928"/>
                </a:lnTo>
                <a:lnTo>
                  <a:pt x="624" y="932"/>
                </a:lnTo>
                <a:lnTo>
                  <a:pt x="616" y="932"/>
                </a:lnTo>
                <a:lnTo>
                  <a:pt x="614" y="936"/>
                </a:lnTo>
                <a:lnTo>
                  <a:pt x="604" y="940"/>
                </a:lnTo>
                <a:lnTo>
                  <a:pt x="602" y="936"/>
                </a:lnTo>
                <a:lnTo>
                  <a:pt x="582" y="948"/>
                </a:lnTo>
                <a:lnTo>
                  <a:pt x="576" y="942"/>
                </a:lnTo>
                <a:lnTo>
                  <a:pt x="574" y="944"/>
                </a:lnTo>
                <a:lnTo>
                  <a:pt x="574" y="948"/>
                </a:lnTo>
                <a:lnTo>
                  <a:pt x="572" y="948"/>
                </a:lnTo>
                <a:lnTo>
                  <a:pt x="574" y="950"/>
                </a:lnTo>
                <a:lnTo>
                  <a:pt x="572" y="952"/>
                </a:lnTo>
                <a:lnTo>
                  <a:pt x="570" y="948"/>
                </a:lnTo>
                <a:lnTo>
                  <a:pt x="564" y="946"/>
                </a:lnTo>
                <a:lnTo>
                  <a:pt x="568" y="954"/>
                </a:lnTo>
                <a:lnTo>
                  <a:pt x="560" y="950"/>
                </a:lnTo>
                <a:lnTo>
                  <a:pt x="560" y="952"/>
                </a:lnTo>
                <a:lnTo>
                  <a:pt x="562" y="954"/>
                </a:lnTo>
                <a:lnTo>
                  <a:pt x="552" y="954"/>
                </a:lnTo>
                <a:lnTo>
                  <a:pt x="550" y="948"/>
                </a:lnTo>
                <a:lnTo>
                  <a:pt x="552" y="948"/>
                </a:lnTo>
                <a:lnTo>
                  <a:pt x="548" y="946"/>
                </a:lnTo>
                <a:lnTo>
                  <a:pt x="544" y="938"/>
                </a:lnTo>
                <a:lnTo>
                  <a:pt x="544" y="942"/>
                </a:lnTo>
                <a:lnTo>
                  <a:pt x="542" y="936"/>
                </a:lnTo>
                <a:lnTo>
                  <a:pt x="540" y="934"/>
                </a:lnTo>
                <a:lnTo>
                  <a:pt x="540" y="936"/>
                </a:lnTo>
                <a:lnTo>
                  <a:pt x="538" y="938"/>
                </a:lnTo>
                <a:lnTo>
                  <a:pt x="544" y="948"/>
                </a:lnTo>
                <a:lnTo>
                  <a:pt x="542" y="948"/>
                </a:lnTo>
                <a:lnTo>
                  <a:pt x="548" y="954"/>
                </a:lnTo>
                <a:lnTo>
                  <a:pt x="546" y="954"/>
                </a:lnTo>
                <a:lnTo>
                  <a:pt x="544" y="960"/>
                </a:lnTo>
                <a:lnTo>
                  <a:pt x="542" y="960"/>
                </a:lnTo>
                <a:lnTo>
                  <a:pt x="536" y="966"/>
                </a:lnTo>
                <a:lnTo>
                  <a:pt x="532" y="966"/>
                </a:lnTo>
                <a:lnTo>
                  <a:pt x="532" y="972"/>
                </a:lnTo>
                <a:lnTo>
                  <a:pt x="530" y="972"/>
                </a:lnTo>
                <a:lnTo>
                  <a:pt x="528" y="978"/>
                </a:lnTo>
                <a:lnTo>
                  <a:pt x="526" y="978"/>
                </a:lnTo>
                <a:lnTo>
                  <a:pt x="528" y="982"/>
                </a:lnTo>
                <a:lnTo>
                  <a:pt x="526" y="988"/>
                </a:lnTo>
                <a:lnTo>
                  <a:pt x="522" y="994"/>
                </a:lnTo>
                <a:lnTo>
                  <a:pt x="522" y="998"/>
                </a:lnTo>
                <a:lnTo>
                  <a:pt x="520" y="996"/>
                </a:lnTo>
                <a:lnTo>
                  <a:pt x="518" y="1004"/>
                </a:lnTo>
                <a:lnTo>
                  <a:pt x="516" y="1000"/>
                </a:lnTo>
                <a:lnTo>
                  <a:pt x="512" y="1012"/>
                </a:lnTo>
                <a:lnTo>
                  <a:pt x="508" y="1014"/>
                </a:lnTo>
                <a:lnTo>
                  <a:pt x="506" y="1010"/>
                </a:lnTo>
                <a:lnTo>
                  <a:pt x="504" y="1014"/>
                </a:lnTo>
                <a:lnTo>
                  <a:pt x="506" y="1016"/>
                </a:lnTo>
                <a:lnTo>
                  <a:pt x="504" y="1016"/>
                </a:lnTo>
                <a:lnTo>
                  <a:pt x="496" y="1010"/>
                </a:lnTo>
                <a:lnTo>
                  <a:pt x="496" y="1012"/>
                </a:lnTo>
                <a:lnTo>
                  <a:pt x="500" y="1018"/>
                </a:lnTo>
                <a:lnTo>
                  <a:pt x="494" y="1028"/>
                </a:lnTo>
                <a:lnTo>
                  <a:pt x="490" y="1026"/>
                </a:lnTo>
                <a:lnTo>
                  <a:pt x="490" y="1022"/>
                </a:lnTo>
                <a:lnTo>
                  <a:pt x="488" y="1024"/>
                </a:lnTo>
                <a:lnTo>
                  <a:pt x="486" y="1030"/>
                </a:lnTo>
                <a:lnTo>
                  <a:pt x="478" y="1022"/>
                </a:lnTo>
                <a:lnTo>
                  <a:pt x="478" y="1028"/>
                </a:lnTo>
                <a:lnTo>
                  <a:pt x="476" y="1026"/>
                </a:lnTo>
                <a:lnTo>
                  <a:pt x="478" y="1030"/>
                </a:lnTo>
                <a:lnTo>
                  <a:pt x="470" y="1024"/>
                </a:lnTo>
                <a:lnTo>
                  <a:pt x="480" y="1014"/>
                </a:lnTo>
                <a:lnTo>
                  <a:pt x="472" y="1014"/>
                </a:lnTo>
                <a:lnTo>
                  <a:pt x="470" y="1010"/>
                </a:lnTo>
                <a:lnTo>
                  <a:pt x="468" y="1014"/>
                </a:lnTo>
                <a:lnTo>
                  <a:pt x="466" y="1012"/>
                </a:lnTo>
                <a:lnTo>
                  <a:pt x="470" y="1016"/>
                </a:lnTo>
                <a:lnTo>
                  <a:pt x="466" y="1022"/>
                </a:lnTo>
                <a:lnTo>
                  <a:pt x="468" y="1024"/>
                </a:lnTo>
                <a:lnTo>
                  <a:pt x="468" y="1026"/>
                </a:lnTo>
                <a:lnTo>
                  <a:pt x="462" y="1024"/>
                </a:lnTo>
                <a:lnTo>
                  <a:pt x="462" y="1028"/>
                </a:lnTo>
                <a:lnTo>
                  <a:pt x="466" y="1032"/>
                </a:lnTo>
                <a:lnTo>
                  <a:pt x="464" y="1036"/>
                </a:lnTo>
                <a:lnTo>
                  <a:pt x="458" y="1036"/>
                </a:lnTo>
                <a:lnTo>
                  <a:pt x="460" y="1038"/>
                </a:lnTo>
                <a:lnTo>
                  <a:pt x="454" y="1038"/>
                </a:lnTo>
                <a:lnTo>
                  <a:pt x="450" y="1034"/>
                </a:lnTo>
                <a:lnTo>
                  <a:pt x="448" y="1038"/>
                </a:lnTo>
                <a:lnTo>
                  <a:pt x="444" y="1036"/>
                </a:lnTo>
                <a:lnTo>
                  <a:pt x="442" y="1040"/>
                </a:lnTo>
                <a:lnTo>
                  <a:pt x="438" y="1040"/>
                </a:lnTo>
                <a:lnTo>
                  <a:pt x="442" y="1044"/>
                </a:lnTo>
                <a:lnTo>
                  <a:pt x="444" y="1048"/>
                </a:lnTo>
                <a:lnTo>
                  <a:pt x="438" y="1056"/>
                </a:lnTo>
                <a:lnTo>
                  <a:pt x="426" y="1054"/>
                </a:lnTo>
                <a:lnTo>
                  <a:pt x="424" y="1060"/>
                </a:lnTo>
                <a:lnTo>
                  <a:pt x="426" y="1058"/>
                </a:lnTo>
                <a:lnTo>
                  <a:pt x="432" y="1068"/>
                </a:lnTo>
                <a:lnTo>
                  <a:pt x="432" y="1074"/>
                </a:lnTo>
                <a:lnTo>
                  <a:pt x="436" y="1076"/>
                </a:lnTo>
                <a:lnTo>
                  <a:pt x="422" y="1078"/>
                </a:lnTo>
                <a:lnTo>
                  <a:pt x="422" y="1082"/>
                </a:lnTo>
                <a:lnTo>
                  <a:pt x="432" y="1082"/>
                </a:lnTo>
                <a:lnTo>
                  <a:pt x="432" y="1086"/>
                </a:lnTo>
                <a:lnTo>
                  <a:pt x="430" y="1088"/>
                </a:lnTo>
                <a:lnTo>
                  <a:pt x="434" y="1096"/>
                </a:lnTo>
                <a:lnTo>
                  <a:pt x="422" y="1094"/>
                </a:lnTo>
                <a:lnTo>
                  <a:pt x="430" y="1098"/>
                </a:lnTo>
                <a:lnTo>
                  <a:pt x="432" y="1102"/>
                </a:lnTo>
                <a:lnTo>
                  <a:pt x="430" y="1106"/>
                </a:lnTo>
                <a:lnTo>
                  <a:pt x="426" y="1106"/>
                </a:lnTo>
                <a:lnTo>
                  <a:pt x="426" y="1108"/>
                </a:lnTo>
                <a:lnTo>
                  <a:pt x="424" y="1108"/>
                </a:lnTo>
                <a:lnTo>
                  <a:pt x="426" y="1110"/>
                </a:lnTo>
                <a:lnTo>
                  <a:pt x="420" y="1108"/>
                </a:lnTo>
                <a:lnTo>
                  <a:pt x="422" y="1110"/>
                </a:lnTo>
                <a:lnTo>
                  <a:pt x="418" y="1112"/>
                </a:lnTo>
                <a:lnTo>
                  <a:pt x="420" y="1114"/>
                </a:lnTo>
                <a:lnTo>
                  <a:pt x="422" y="1116"/>
                </a:lnTo>
                <a:lnTo>
                  <a:pt x="412" y="1114"/>
                </a:lnTo>
                <a:lnTo>
                  <a:pt x="418" y="1118"/>
                </a:lnTo>
                <a:lnTo>
                  <a:pt x="418" y="111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104"/>
          <p:cNvSpPr/>
          <p:nvPr/>
        </p:nvSpPr>
        <p:spPr>
          <a:xfrm>
            <a:off x="3749411" y="2706152"/>
            <a:ext cx="4514" cy="2176"/>
          </a:xfrm>
          <a:custGeom>
            <a:rect b="b" l="l" r="r" t="t"/>
            <a:pathLst>
              <a:path extrusionOk="0" h="2" w="4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104"/>
          <p:cNvSpPr/>
          <p:nvPr/>
        </p:nvSpPr>
        <p:spPr>
          <a:xfrm>
            <a:off x="3749411" y="2701800"/>
            <a:ext cx="11284" cy="2176"/>
          </a:xfrm>
          <a:custGeom>
            <a:rect b="b" l="l" r="r" t="t"/>
            <a:pathLst>
              <a:path extrusionOk="0" h="2" w="10">
                <a:moveTo>
                  <a:pt x="10" y="0"/>
                </a:moveTo>
                <a:lnTo>
                  <a:pt x="0" y="0"/>
                </a:lnTo>
                <a:lnTo>
                  <a:pt x="4" y="2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104"/>
          <p:cNvSpPr/>
          <p:nvPr/>
        </p:nvSpPr>
        <p:spPr>
          <a:xfrm>
            <a:off x="4304573" y="2634351"/>
            <a:ext cx="6771" cy="10879"/>
          </a:xfrm>
          <a:custGeom>
            <a:rect b="b" l="l" r="r" t="t"/>
            <a:pathLst>
              <a:path extrusionOk="0" h="10" w="6">
                <a:moveTo>
                  <a:pt x="6" y="10"/>
                </a:moveTo>
                <a:lnTo>
                  <a:pt x="4" y="2"/>
                </a:lnTo>
                <a:lnTo>
                  <a:pt x="0" y="0"/>
                </a:lnTo>
                <a:lnTo>
                  <a:pt x="0" y="4"/>
                </a:lnTo>
                <a:lnTo>
                  <a:pt x="6" y="10"/>
                </a:lnTo>
                <a:lnTo>
                  <a:pt x="6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104"/>
          <p:cNvSpPr/>
          <p:nvPr/>
        </p:nvSpPr>
        <p:spPr>
          <a:xfrm>
            <a:off x="4311343" y="2647405"/>
            <a:ext cx="2257" cy="4352"/>
          </a:xfrm>
          <a:custGeom>
            <a:rect b="b" l="l" r="r" t="t"/>
            <a:pathLst>
              <a:path extrusionOk="0" h="4" w="2">
                <a:moveTo>
                  <a:pt x="2" y="4"/>
                </a:moveTo>
                <a:lnTo>
                  <a:pt x="2" y="0"/>
                </a:lnTo>
                <a:lnTo>
                  <a:pt x="0" y="0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104"/>
          <p:cNvSpPr/>
          <p:nvPr/>
        </p:nvSpPr>
        <p:spPr>
          <a:xfrm>
            <a:off x="4309087" y="2656109"/>
            <a:ext cx="2257" cy="6528"/>
          </a:xfrm>
          <a:custGeom>
            <a:rect b="b" l="l" r="r" t="t"/>
            <a:pathLst>
              <a:path extrusionOk="0" h="6" w="2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104"/>
          <p:cNvSpPr/>
          <p:nvPr/>
        </p:nvSpPr>
        <p:spPr>
          <a:xfrm>
            <a:off x="2368274" y="2366728"/>
            <a:ext cx="22568" cy="28285"/>
          </a:xfrm>
          <a:custGeom>
            <a:rect b="b" l="l" r="r" t="t"/>
            <a:pathLst>
              <a:path extrusionOk="0" h="26" w="20">
                <a:moveTo>
                  <a:pt x="4" y="14"/>
                </a:moveTo>
                <a:lnTo>
                  <a:pt x="6" y="12"/>
                </a:lnTo>
                <a:lnTo>
                  <a:pt x="4" y="10"/>
                </a:lnTo>
                <a:lnTo>
                  <a:pt x="12" y="10"/>
                </a:lnTo>
                <a:lnTo>
                  <a:pt x="10" y="8"/>
                </a:lnTo>
                <a:lnTo>
                  <a:pt x="12" y="4"/>
                </a:lnTo>
                <a:lnTo>
                  <a:pt x="10" y="0"/>
                </a:lnTo>
                <a:lnTo>
                  <a:pt x="12" y="0"/>
                </a:lnTo>
                <a:lnTo>
                  <a:pt x="16" y="6"/>
                </a:lnTo>
                <a:lnTo>
                  <a:pt x="20" y="6"/>
                </a:lnTo>
                <a:lnTo>
                  <a:pt x="20" y="12"/>
                </a:lnTo>
                <a:lnTo>
                  <a:pt x="8" y="26"/>
                </a:lnTo>
                <a:lnTo>
                  <a:pt x="4" y="24"/>
                </a:lnTo>
                <a:lnTo>
                  <a:pt x="6" y="22"/>
                </a:lnTo>
                <a:lnTo>
                  <a:pt x="4" y="20"/>
                </a:lnTo>
                <a:lnTo>
                  <a:pt x="0" y="12"/>
                </a:lnTo>
                <a:lnTo>
                  <a:pt x="4" y="14"/>
                </a:lnTo>
                <a:lnTo>
                  <a:pt x="4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104"/>
          <p:cNvSpPr/>
          <p:nvPr/>
        </p:nvSpPr>
        <p:spPr>
          <a:xfrm>
            <a:off x="2359247" y="2384134"/>
            <a:ext cx="13541" cy="15230"/>
          </a:xfrm>
          <a:custGeom>
            <a:rect b="b" l="l" r="r" t="t"/>
            <a:pathLst>
              <a:path extrusionOk="0" h="14" w="12">
                <a:moveTo>
                  <a:pt x="0" y="2"/>
                </a:moveTo>
                <a:lnTo>
                  <a:pt x="0" y="6"/>
                </a:lnTo>
                <a:lnTo>
                  <a:pt x="2" y="10"/>
                </a:lnTo>
                <a:lnTo>
                  <a:pt x="12" y="14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104"/>
          <p:cNvSpPr/>
          <p:nvPr/>
        </p:nvSpPr>
        <p:spPr>
          <a:xfrm>
            <a:off x="2510450" y="2133919"/>
            <a:ext cx="160230" cy="174063"/>
          </a:xfrm>
          <a:custGeom>
            <a:rect b="b" l="l" r="r" t="t"/>
            <a:pathLst>
              <a:path extrusionOk="0" h="160" w="142">
                <a:moveTo>
                  <a:pt x="22" y="28"/>
                </a:moveTo>
                <a:lnTo>
                  <a:pt x="28" y="36"/>
                </a:lnTo>
                <a:lnTo>
                  <a:pt x="24" y="46"/>
                </a:lnTo>
                <a:lnTo>
                  <a:pt x="14" y="70"/>
                </a:lnTo>
                <a:lnTo>
                  <a:pt x="18" y="78"/>
                </a:lnTo>
                <a:lnTo>
                  <a:pt x="10" y="80"/>
                </a:lnTo>
                <a:lnTo>
                  <a:pt x="12" y="88"/>
                </a:lnTo>
                <a:lnTo>
                  <a:pt x="10" y="92"/>
                </a:lnTo>
                <a:lnTo>
                  <a:pt x="12" y="94"/>
                </a:lnTo>
                <a:lnTo>
                  <a:pt x="10" y="100"/>
                </a:lnTo>
                <a:lnTo>
                  <a:pt x="6" y="102"/>
                </a:lnTo>
                <a:lnTo>
                  <a:pt x="4" y="106"/>
                </a:lnTo>
                <a:lnTo>
                  <a:pt x="8" y="110"/>
                </a:lnTo>
                <a:lnTo>
                  <a:pt x="2" y="110"/>
                </a:lnTo>
                <a:lnTo>
                  <a:pt x="4" y="114"/>
                </a:lnTo>
                <a:lnTo>
                  <a:pt x="2" y="116"/>
                </a:lnTo>
                <a:lnTo>
                  <a:pt x="4" y="118"/>
                </a:lnTo>
                <a:lnTo>
                  <a:pt x="0" y="122"/>
                </a:lnTo>
                <a:lnTo>
                  <a:pt x="10" y="124"/>
                </a:lnTo>
                <a:lnTo>
                  <a:pt x="16" y="130"/>
                </a:lnTo>
                <a:lnTo>
                  <a:pt x="18" y="128"/>
                </a:lnTo>
                <a:lnTo>
                  <a:pt x="24" y="132"/>
                </a:lnTo>
                <a:lnTo>
                  <a:pt x="36" y="160"/>
                </a:lnTo>
                <a:lnTo>
                  <a:pt x="56" y="142"/>
                </a:lnTo>
                <a:lnTo>
                  <a:pt x="60" y="146"/>
                </a:lnTo>
                <a:lnTo>
                  <a:pt x="70" y="140"/>
                </a:lnTo>
                <a:lnTo>
                  <a:pt x="74" y="132"/>
                </a:lnTo>
                <a:lnTo>
                  <a:pt x="72" y="122"/>
                </a:lnTo>
                <a:lnTo>
                  <a:pt x="76" y="110"/>
                </a:lnTo>
                <a:lnTo>
                  <a:pt x="88" y="106"/>
                </a:lnTo>
                <a:lnTo>
                  <a:pt x="90" y="94"/>
                </a:lnTo>
                <a:lnTo>
                  <a:pt x="92" y="90"/>
                </a:lnTo>
                <a:lnTo>
                  <a:pt x="142" y="54"/>
                </a:lnTo>
                <a:lnTo>
                  <a:pt x="142" y="50"/>
                </a:lnTo>
                <a:lnTo>
                  <a:pt x="112" y="16"/>
                </a:lnTo>
                <a:lnTo>
                  <a:pt x="96" y="18"/>
                </a:lnTo>
                <a:lnTo>
                  <a:pt x="92" y="22"/>
                </a:lnTo>
                <a:lnTo>
                  <a:pt x="94" y="24"/>
                </a:lnTo>
                <a:lnTo>
                  <a:pt x="92" y="28"/>
                </a:lnTo>
                <a:lnTo>
                  <a:pt x="90" y="30"/>
                </a:lnTo>
                <a:lnTo>
                  <a:pt x="90" y="18"/>
                </a:lnTo>
                <a:lnTo>
                  <a:pt x="88" y="18"/>
                </a:lnTo>
                <a:lnTo>
                  <a:pt x="82" y="28"/>
                </a:lnTo>
                <a:lnTo>
                  <a:pt x="82" y="22"/>
                </a:lnTo>
                <a:lnTo>
                  <a:pt x="84" y="18"/>
                </a:lnTo>
                <a:lnTo>
                  <a:pt x="60" y="0"/>
                </a:lnTo>
                <a:lnTo>
                  <a:pt x="38" y="4"/>
                </a:lnTo>
                <a:lnTo>
                  <a:pt x="38" y="12"/>
                </a:lnTo>
                <a:lnTo>
                  <a:pt x="36" y="4"/>
                </a:lnTo>
                <a:lnTo>
                  <a:pt x="16" y="10"/>
                </a:lnTo>
                <a:lnTo>
                  <a:pt x="22" y="18"/>
                </a:lnTo>
                <a:lnTo>
                  <a:pt x="20" y="22"/>
                </a:lnTo>
                <a:lnTo>
                  <a:pt x="22" y="28"/>
                </a:lnTo>
                <a:lnTo>
                  <a:pt x="22" y="2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104"/>
          <p:cNvSpPr/>
          <p:nvPr/>
        </p:nvSpPr>
        <p:spPr>
          <a:xfrm>
            <a:off x="2614261" y="2199193"/>
            <a:ext cx="275325" cy="217580"/>
          </a:xfrm>
          <a:custGeom>
            <a:rect b="b" l="l" r="r" t="t"/>
            <a:pathLst>
              <a:path extrusionOk="0" h="200" w="244">
                <a:moveTo>
                  <a:pt x="56" y="170"/>
                </a:moveTo>
                <a:lnTo>
                  <a:pt x="42" y="170"/>
                </a:lnTo>
                <a:lnTo>
                  <a:pt x="34" y="164"/>
                </a:lnTo>
                <a:lnTo>
                  <a:pt x="30" y="160"/>
                </a:lnTo>
                <a:lnTo>
                  <a:pt x="22" y="142"/>
                </a:lnTo>
                <a:lnTo>
                  <a:pt x="62" y="130"/>
                </a:lnTo>
                <a:lnTo>
                  <a:pt x="88" y="134"/>
                </a:lnTo>
                <a:lnTo>
                  <a:pt x="90" y="130"/>
                </a:lnTo>
                <a:lnTo>
                  <a:pt x="90" y="128"/>
                </a:lnTo>
                <a:lnTo>
                  <a:pt x="70" y="116"/>
                </a:lnTo>
                <a:lnTo>
                  <a:pt x="48" y="122"/>
                </a:lnTo>
                <a:lnTo>
                  <a:pt x="38" y="118"/>
                </a:lnTo>
                <a:lnTo>
                  <a:pt x="20" y="118"/>
                </a:lnTo>
                <a:lnTo>
                  <a:pt x="10" y="102"/>
                </a:lnTo>
                <a:lnTo>
                  <a:pt x="20" y="94"/>
                </a:lnTo>
                <a:lnTo>
                  <a:pt x="34" y="92"/>
                </a:lnTo>
                <a:lnTo>
                  <a:pt x="44" y="88"/>
                </a:lnTo>
                <a:lnTo>
                  <a:pt x="40" y="86"/>
                </a:lnTo>
                <a:lnTo>
                  <a:pt x="12" y="88"/>
                </a:lnTo>
                <a:lnTo>
                  <a:pt x="12" y="84"/>
                </a:lnTo>
                <a:lnTo>
                  <a:pt x="18" y="82"/>
                </a:lnTo>
                <a:lnTo>
                  <a:pt x="16" y="76"/>
                </a:lnTo>
                <a:lnTo>
                  <a:pt x="2" y="76"/>
                </a:lnTo>
                <a:lnTo>
                  <a:pt x="0" y="66"/>
                </a:lnTo>
                <a:lnTo>
                  <a:pt x="8" y="54"/>
                </a:lnTo>
                <a:lnTo>
                  <a:pt x="14" y="52"/>
                </a:lnTo>
                <a:lnTo>
                  <a:pt x="12" y="46"/>
                </a:lnTo>
                <a:lnTo>
                  <a:pt x="8" y="44"/>
                </a:lnTo>
                <a:lnTo>
                  <a:pt x="8" y="38"/>
                </a:lnTo>
                <a:lnTo>
                  <a:pt x="12" y="34"/>
                </a:lnTo>
                <a:lnTo>
                  <a:pt x="36" y="12"/>
                </a:lnTo>
                <a:lnTo>
                  <a:pt x="58" y="0"/>
                </a:lnTo>
                <a:lnTo>
                  <a:pt x="64" y="4"/>
                </a:lnTo>
                <a:lnTo>
                  <a:pt x="68" y="18"/>
                </a:lnTo>
                <a:lnTo>
                  <a:pt x="66" y="24"/>
                </a:lnTo>
                <a:lnTo>
                  <a:pt x="58" y="32"/>
                </a:lnTo>
                <a:lnTo>
                  <a:pt x="60" y="36"/>
                </a:lnTo>
                <a:lnTo>
                  <a:pt x="72" y="32"/>
                </a:lnTo>
                <a:lnTo>
                  <a:pt x="74" y="28"/>
                </a:lnTo>
                <a:lnTo>
                  <a:pt x="72" y="24"/>
                </a:lnTo>
                <a:lnTo>
                  <a:pt x="74" y="20"/>
                </a:lnTo>
                <a:lnTo>
                  <a:pt x="80" y="16"/>
                </a:lnTo>
                <a:lnTo>
                  <a:pt x="104" y="32"/>
                </a:lnTo>
                <a:lnTo>
                  <a:pt x="104" y="36"/>
                </a:lnTo>
                <a:lnTo>
                  <a:pt x="96" y="48"/>
                </a:lnTo>
                <a:lnTo>
                  <a:pt x="104" y="42"/>
                </a:lnTo>
                <a:lnTo>
                  <a:pt x="102" y="46"/>
                </a:lnTo>
                <a:lnTo>
                  <a:pt x="106" y="48"/>
                </a:lnTo>
                <a:lnTo>
                  <a:pt x="110" y="36"/>
                </a:lnTo>
                <a:lnTo>
                  <a:pt x="118" y="40"/>
                </a:lnTo>
                <a:lnTo>
                  <a:pt x="118" y="36"/>
                </a:lnTo>
                <a:lnTo>
                  <a:pt x="122" y="36"/>
                </a:lnTo>
                <a:lnTo>
                  <a:pt x="118" y="30"/>
                </a:lnTo>
                <a:lnTo>
                  <a:pt x="122" y="30"/>
                </a:lnTo>
                <a:lnTo>
                  <a:pt x="114" y="18"/>
                </a:lnTo>
                <a:lnTo>
                  <a:pt x="126" y="22"/>
                </a:lnTo>
                <a:lnTo>
                  <a:pt x="140" y="38"/>
                </a:lnTo>
                <a:lnTo>
                  <a:pt x="138" y="46"/>
                </a:lnTo>
                <a:lnTo>
                  <a:pt x="142" y="60"/>
                </a:lnTo>
                <a:lnTo>
                  <a:pt x="144" y="64"/>
                </a:lnTo>
                <a:lnTo>
                  <a:pt x="144" y="66"/>
                </a:lnTo>
                <a:lnTo>
                  <a:pt x="144" y="72"/>
                </a:lnTo>
                <a:lnTo>
                  <a:pt x="146" y="76"/>
                </a:lnTo>
                <a:lnTo>
                  <a:pt x="152" y="72"/>
                </a:lnTo>
                <a:lnTo>
                  <a:pt x="156" y="64"/>
                </a:lnTo>
                <a:lnTo>
                  <a:pt x="154" y="60"/>
                </a:lnTo>
                <a:lnTo>
                  <a:pt x="150" y="50"/>
                </a:lnTo>
                <a:lnTo>
                  <a:pt x="152" y="42"/>
                </a:lnTo>
                <a:lnTo>
                  <a:pt x="146" y="16"/>
                </a:lnTo>
                <a:lnTo>
                  <a:pt x="146" y="12"/>
                </a:lnTo>
                <a:lnTo>
                  <a:pt x="144" y="10"/>
                </a:lnTo>
                <a:lnTo>
                  <a:pt x="148" y="6"/>
                </a:lnTo>
                <a:lnTo>
                  <a:pt x="146" y="2"/>
                </a:lnTo>
                <a:lnTo>
                  <a:pt x="154" y="2"/>
                </a:lnTo>
                <a:lnTo>
                  <a:pt x="162" y="10"/>
                </a:lnTo>
                <a:lnTo>
                  <a:pt x="164" y="8"/>
                </a:lnTo>
                <a:lnTo>
                  <a:pt x="162" y="4"/>
                </a:lnTo>
                <a:lnTo>
                  <a:pt x="166" y="4"/>
                </a:lnTo>
                <a:lnTo>
                  <a:pt x="184" y="26"/>
                </a:lnTo>
                <a:lnTo>
                  <a:pt x="182" y="30"/>
                </a:lnTo>
                <a:lnTo>
                  <a:pt x="186" y="34"/>
                </a:lnTo>
                <a:lnTo>
                  <a:pt x="188" y="60"/>
                </a:lnTo>
                <a:lnTo>
                  <a:pt x="196" y="78"/>
                </a:lnTo>
                <a:lnTo>
                  <a:pt x="198" y="86"/>
                </a:lnTo>
                <a:lnTo>
                  <a:pt x="194" y="88"/>
                </a:lnTo>
                <a:lnTo>
                  <a:pt x="194" y="96"/>
                </a:lnTo>
                <a:lnTo>
                  <a:pt x="196" y="100"/>
                </a:lnTo>
                <a:lnTo>
                  <a:pt x="210" y="118"/>
                </a:lnTo>
                <a:lnTo>
                  <a:pt x="218" y="118"/>
                </a:lnTo>
                <a:lnTo>
                  <a:pt x="230" y="130"/>
                </a:lnTo>
                <a:lnTo>
                  <a:pt x="234" y="132"/>
                </a:lnTo>
                <a:lnTo>
                  <a:pt x="236" y="138"/>
                </a:lnTo>
                <a:lnTo>
                  <a:pt x="244" y="138"/>
                </a:lnTo>
                <a:lnTo>
                  <a:pt x="244" y="142"/>
                </a:lnTo>
                <a:lnTo>
                  <a:pt x="242" y="156"/>
                </a:lnTo>
                <a:lnTo>
                  <a:pt x="238" y="156"/>
                </a:lnTo>
                <a:lnTo>
                  <a:pt x="236" y="152"/>
                </a:lnTo>
                <a:lnTo>
                  <a:pt x="236" y="146"/>
                </a:lnTo>
                <a:lnTo>
                  <a:pt x="234" y="156"/>
                </a:lnTo>
                <a:lnTo>
                  <a:pt x="230" y="154"/>
                </a:lnTo>
                <a:lnTo>
                  <a:pt x="228" y="146"/>
                </a:lnTo>
                <a:lnTo>
                  <a:pt x="220" y="152"/>
                </a:lnTo>
                <a:lnTo>
                  <a:pt x="222" y="160"/>
                </a:lnTo>
                <a:lnTo>
                  <a:pt x="214" y="160"/>
                </a:lnTo>
                <a:lnTo>
                  <a:pt x="214" y="172"/>
                </a:lnTo>
                <a:lnTo>
                  <a:pt x="222" y="162"/>
                </a:lnTo>
                <a:lnTo>
                  <a:pt x="228" y="162"/>
                </a:lnTo>
                <a:lnTo>
                  <a:pt x="230" y="164"/>
                </a:lnTo>
                <a:lnTo>
                  <a:pt x="226" y="170"/>
                </a:lnTo>
                <a:lnTo>
                  <a:pt x="226" y="174"/>
                </a:lnTo>
                <a:lnTo>
                  <a:pt x="228" y="172"/>
                </a:lnTo>
                <a:lnTo>
                  <a:pt x="236" y="176"/>
                </a:lnTo>
                <a:lnTo>
                  <a:pt x="230" y="182"/>
                </a:lnTo>
                <a:lnTo>
                  <a:pt x="218" y="186"/>
                </a:lnTo>
                <a:lnTo>
                  <a:pt x="216" y="190"/>
                </a:lnTo>
                <a:lnTo>
                  <a:pt x="186" y="184"/>
                </a:lnTo>
                <a:lnTo>
                  <a:pt x="188" y="178"/>
                </a:lnTo>
                <a:lnTo>
                  <a:pt x="170" y="174"/>
                </a:lnTo>
                <a:lnTo>
                  <a:pt x="170" y="166"/>
                </a:lnTo>
                <a:lnTo>
                  <a:pt x="166" y="162"/>
                </a:lnTo>
                <a:lnTo>
                  <a:pt x="162" y="168"/>
                </a:lnTo>
                <a:lnTo>
                  <a:pt x="162" y="174"/>
                </a:lnTo>
                <a:lnTo>
                  <a:pt x="156" y="182"/>
                </a:lnTo>
                <a:lnTo>
                  <a:pt x="142" y="184"/>
                </a:lnTo>
                <a:lnTo>
                  <a:pt x="138" y="188"/>
                </a:lnTo>
                <a:lnTo>
                  <a:pt x="128" y="194"/>
                </a:lnTo>
                <a:lnTo>
                  <a:pt x="78" y="200"/>
                </a:lnTo>
                <a:lnTo>
                  <a:pt x="82" y="198"/>
                </a:lnTo>
                <a:lnTo>
                  <a:pt x="74" y="192"/>
                </a:lnTo>
                <a:lnTo>
                  <a:pt x="72" y="186"/>
                </a:lnTo>
                <a:lnTo>
                  <a:pt x="74" y="178"/>
                </a:lnTo>
                <a:lnTo>
                  <a:pt x="68" y="172"/>
                </a:lnTo>
                <a:lnTo>
                  <a:pt x="56" y="170"/>
                </a:lnTo>
                <a:lnTo>
                  <a:pt x="56" y="17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104"/>
          <p:cNvSpPr/>
          <p:nvPr/>
        </p:nvSpPr>
        <p:spPr>
          <a:xfrm>
            <a:off x="2797059" y="2179610"/>
            <a:ext cx="36108" cy="43516"/>
          </a:xfrm>
          <a:custGeom>
            <a:rect b="b" l="l" r="r" t="t"/>
            <a:pathLst>
              <a:path extrusionOk="0" h="40" w="32">
                <a:moveTo>
                  <a:pt x="28" y="30"/>
                </a:moveTo>
                <a:lnTo>
                  <a:pt x="32" y="8"/>
                </a:lnTo>
                <a:lnTo>
                  <a:pt x="28" y="2"/>
                </a:lnTo>
                <a:lnTo>
                  <a:pt x="8" y="0"/>
                </a:lnTo>
                <a:lnTo>
                  <a:pt x="0" y="14"/>
                </a:lnTo>
                <a:lnTo>
                  <a:pt x="10" y="22"/>
                </a:lnTo>
                <a:lnTo>
                  <a:pt x="22" y="40"/>
                </a:lnTo>
                <a:lnTo>
                  <a:pt x="28" y="30"/>
                </a:lnTo>
                <a:lnTo>
                  <a:pt x="28" y="3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104"/>
          <p:cNvSpPr/>
          <p:nvPr/>
        </p:nvSpPr>
        <p:spPr>
          <a:xfrm>
            <a:off x="2867018" y="2173083"/>
            <a:ext cx="90271" cy="126196"/>
          </a:xfrm>
          <a:custGeom>
            <a:rect b="b" l="l" r="r" t="t"/>
            <a:pathLst>
              <a:path extrusionOk="0" h="116" w="80">
                <a:moveTo>
                  <a:pt x="32" y="90"/>
                </a:moveTo>
                <a:lnTo>
                  <a:pt x="28" y="82"/>
                </a:lnTo>
                <a:lnTo>
                  <a:pt x="24" y="82"/>
                </a:lnTo>
                <a:lnTo>
                  <a:pt x="20" y="76"/>
                </a:lnTo>
                <a:lnTo>
                  <a:pt x="12" y="78"/>
                </a:lnTo>
                <a:lnTo>
                  <a:pt x="0" y="58"/>
                </a:lnTo>
                <a:lnTo>
                  <a:pt x="0" y="54"/>
                </a:lnTo>
                <a:lnTo>
                  <a:pt x="0" y="46"/>
                </a:lnTo>
                <a:lnTo>
                  <a:pt x="6" y="42"/>
                </a:lnTo>
                <a:lnTo>
                  <a:pt x="14" y="52"/>
                </a:lnTo>
                <a:lnTo>
                  <a:pt x="16" y="58"/>
                </a:lnTo>
                <a:lnTo>
                  <a:pt x="30" y="54"/>
                </a:lnTo>
                <a:lnTo>
                  <a:pt x="28" y="46"/>
                </a:lnTo>
                <a:lnTo>
                  <a:pt x="30" y="50"/>
                </a:lnTo>
                <a:lnTo>
                  <a:pt x="32" y="46"/>
                </a:lnTo>
                <a:lnTo>
                  <a:pt x="26" y="40"/>
                </a:lnTo>
                <a:lnTo>
                  <a:pt x="26" y="34"/>
                </a:lnTo>
                <a:lnTo>
                  <a:pt x="34" y="34"/>
                </a:lnTo>
                <a:lnTo>
                  <a:pt x="28" y="26"/>
                </a:lnTo>
                <a:lnTo>
                  <a:pt x="24" y="32"/>
                </a:lnTo>
                <a:lnTo>
                  <a:pt x="18" y="28"/>
                </a:lnTo>
                <a:lnTo>
                  <a:pt x="14" y="20"/>
                </a:lnTo>
                <a:lnTo>
                  <a:pt x="18" y="18"/>
                </a:lnTo>
                <a:lnTo>
                  <a:pt x="24" y="22"/>
                </a:lnTo>
                <a:lnTo>
                  <a:pt x="22" y="16"/>
                </a:lnTo>
                <a:lnTo>
                  <a:pt x="16" y="10"/>
                </a:lnTo>
                <a:lnTo>
                  <a:pt x="22" y="4"/>
                </a:lnTo>
                <a:lnTo>
                  <a:pt x="30" y="8"/>
                </a:lnTo>
                <a:lnTo>
                  <a:pt x="30" y="4"/>
                </a:lnTo>
                <a:lnTo>
                  <a:pt x="26" y="2"/>
                </a:lnTo>
                <a:lnTo>
                  <a:pt x="28" y="0"/>
                </a:lnTo>
                <a:lnTo>
                  <a:pt x="46" y="8"/>
                </a:lnTo>
                <a:lnTo>
                  <a:pt x="66" y="0"/>
                </a:lnTo>
                <a:lnTo>
                  <a:pt x="72" y="6"/>
                </a:lnTo>
                <a:lnTo>
                  <a:pt x="70" y="12"/>
                </a:lnTo>
                <a:lnTo>
                  <a:pt x="64" y="18"/>
                </a:lnTo>
                <a:lnTo>
                  <a:pt x="68" y="20"/>
                </a:lnTo>
                <a:lnTo>
                  <a:pt x="68" y="26"/>
                </a:lnTo>
                <a:lnTo>
                  <a:pt x="60" y="30"/>
                </a:lnTo>
                <a:lnTo>
                  <a:pt x="54" y="42"/>
                </a:lnTo>
                <a:lnTo>
                  <a:pt x="52" y="46"/>
                </a:lnTo>
                <a:lnTo>
                  <a:pt x="64" y="42"/>
                </a:lnTo>
                <a:lnTo>
                  <a:pt x="70" y="54"/>
                </a:lnTo>
                <a:lnTo>
                  <a:pt x="70" y="60"/>
                </a:lnTo>
                <a:lnTo>
                  <a:pt x="76" y="54"/>
                </a:lnTo>
                <a:lnTo>
                  <a:pt x="80" y="66"/>
                </a:lnTo>
                <a:lnTo>
                  <a:pt x="76" y="72"/>
                </a:lnTo>
                <a:lnTo>
                  <a:pt x="78" y="82"/>
                </a:lnTo>
                <a:lnTo>
                  <a:pt x="76" y="86"/>
                </a:lnTo>
                <a:lnTo>
                  <a:pt x="78" y="86"/>
                </a:lnTo>
                <a:lnTo>
                  <a:pt x="78" y="94"/>
                </a:lnTo>
                <a:lnTo>
                  <a:pt x="68" y="104"/>
                </a:lnTo>
                <a:lnTo>
                  <a:pt x="58" y="102"/>
                </a:lnTo>
                <a:lnTo>
                  <a:pt x="60" y="110"/>
                </a:lnTo>
                <a:lnTo>
                  <a:pt x="54" y="116"/>
                </a:lnTo>
                <a:lnTo>
                  <a:pt x="50" y="112"/>
                </a:lnTo>
                <a:lnTo>
                  <a:pt x="44" y="114"/>
                </a:lnTo>
                <a:lnTo>
                  <a:pt x="40" y="98"/>
                </a:lnTo>
                <a:lnTo>
                  <a:pt x="32" y="90"/>
                </a:lnTo>
                <a:lnTo>
                  <a:pt x="32" y="9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104"/>
          <p:cNvSpPr/>
          <p:nvPr/>
        </p:nvSpPr>
        <p:spPr>
          <a:xfrm>
            <a:off x="2943747" y="2210071"/>
            <a:ext cx="11284" cy="13056"/>
          </a:xfrm>
          <a:custGeom>
            <a:rect b="b" l="l" r="r" t="t"/>
            <a:pathLst>
              <a:path extrusionOk="0" h="12" w="10">
                <a:moveTo>
                  <a:pt x="8" y="8"/>
                </a:moveTo>
                <a:lnTo>
                  <a:pt x="10" y="4"/>
                </a:lnTo>
                <a:lnTo>
                  <a:pt x="6" y="0"/>
                </a:lnTo>
                <a:lnTo>
                  <a:pt x="0" y="4"/>
                </a:lnTo>
                <a:lnTo>
                  <a:pt x="4" y="12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104"/>
          <p:cNvSpPr/>
          <p:nvPr/>
        </p:nvSpPr>
        <p:spPr>
          <a:xfrm>
            <a:off x="2912153" y="2162204"/>
            <a:ext cx="22568" cy="15230"/>
          </a:xfrm>
          <a:custGeom>
            <a:rect b="b" l="l" r="r" t="t"/>
            <a:pathLst>
              <a:path extrusionOk="0" h="14" w="20">
                <a:moveTo>
                  <a:pt x="10" y="14"/>
                </a:moveTo>
                <a:lnTo>
                  <a:pt x="18" y="8"/>
                </a:lnTo>
                <a:lnTo>
                  <a:pt x="20" y="0"/>
                </a:lnTo>
                <a:lnTo>
                  <a:pt x="0" y="10"/>
                </a:lnTo>
                <a:lnTo>
                  <a:pt x="10" y="14"/>
                </a:lnTo>
                <a:lnTo>
                  <a:pt x="10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104"/>
          <p:cNvSpPr/>
          <p:nvPr/>
        </p:nvSpPr>
        <p:spPr>
          <a:xfrm>
            <a:off x="2909896" y="2360200"/>
            <a:ext cx="65446" cy="56571"/>
          </a:xfrm>
          <a:custGeom>
            <a:rect b="b" l="l" r="r" t="t"/>
            <a:pathLst>
              <a:path extrusionOk="0" h="52" w="58">
                <a:moveTo>
                  <a:pt x="34" y="14"/>
                </a:moveTo>
                <a:lnTo>
                  <a:pt x="30" y="8"/>
                </a:lnTo>
                <a:lnTo>
                  <a:pt x="30" y="4"/>
                </a:lnTo>
                <a:lnTo>
                  <a:pt x="22" y="0"/>
                </a:lnTo>
                <a:lnTo>
                  <a:pt x="16" y="10"/>
                </a:lnTo>
                <a:lnTo>
                  <a:pt x="18" y="14"/>
                </a:lnTo>
                <a:lnTo>
                  <a:pt x="14" y="14"/>
                </a:lnTo>
                <a:lnTo>
                  <a:pt x="14" y="22"/>
                </a:lnTo>
                <a:lnTo>
                  <a:pt x="12" y="26"/>
                </a:lnTo>
                <a:lnTo>
                  <a:pt x="0" y="30"/>
                </a:lnTo>
                <a:lnTo>
                  <a:pt x="0" y="38"/>
                </a:lnTo>
                <a:lnTo>
                  <a:pt x="6" y="40"/>
                </a:lnTo>
                <a:lnTo>
                  <a:pt x="8" y="38"/>
                </a:lnTo>
                <a:lnTo>
                  <a:pt x="28" y="50"/>
                </a:lnTo>
                <a:lnTo>
                  <a:pt x="44" y="52"/>
                </a:lnTo>
                <a:lnTo>
                  <a:pt x="46" y="48"/>
                </a:lnTo>
                <a:lnTo>
                  <a:pt x="56" y="44"/>
                </a:lnTo>
                <a:lnTo>
                  <a:pt x="58" y="40"/>
                </a:lnTo>
                <a:lnTo>
                  <a:pt x="54" y="42"/>
                </a:lnTo>
                <a:lnTo>
                  <a:pt x="46" y="26"/>
                </a:lnTo>
                <a:lnTo>
                  <a:pt x="34" y="14"/>
                </a:lnTo>
                <a:lnTo>
                  <a:pt x="34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104"/>
          <p:cNvSpPr/>
          <p:nvPr/>
        </p:nvSpPr>
        <p:spPr>
          <a:xfrm>
            <a:off x="2946005" y="2070821"/>
            <a:ext cx="15797" cy="17406"/>
          </a:xfrm>
          <a:custGeom>
            <a:rect b="b" l="l" r="r" t="t"/>
            <a:pathLst>
              <a:path extrusionOk="0" h="16" w="14">
                <a:moveTo>
                  <a:pt x="10" y="4"/>
                </a:moveTo>
                <a:lnTo>
                  <a:pt x="4" y="16"/>
                </a:lnTo>
                <a:lnTo>
                  <a:pt x="2" y="14"/>
                </a:lnTo>
                <a:lnTo>
                  <a:pt x="0" y="8"/>
                </a:lnTo>
                <a:lnTo>
                  <a:pt x="10" y="0"/>
                </a:lnTo>
                <a:lnTo>
                  <a:pt x="14" y="2"/>
                </a:lnTo>
                <a:lnTo>
                  <a:pt x="14" y="6"/>
                </a:lnTo>
                <a:lnTo>
                  <a:pt x="12" y="10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104"/>
          <p:cNvSpPr/>
          <p:nvPr/>
        </p:nvSpPr>
        <p:spPr>
          <a:xfrm>
            <a:off x="2860247" y="2009898"/>
            <a:ext cx="81243" cy="102263"/>
          </a:xfrm>
          <a:custGeom>
            <a:rect b="b" l="l" r="r" t="t"/>
            <a:pathLst>
              <a:path extrusionOk="0" h="94" w="72">
                <a:moveTo>
                  <a:pt x="68" y="40"/>
                </a:moveTo>
                <a:lnTo>
                  <a:pt x="68" y="46"/>
                </a:lnTo>
                <a:lnTo>
                  <a:pt x="64" y="50"/>
                </a:lnTo>
                <a:lnTo>
                  <a:pt x="70" y="52"/>
                </a:lnTo>
                <a:lnTo>
                  <a:pt x="72" y="70"/>
                </a:lnTo>
                <a:lnTo>
                  <a:pt x="68" y="60"/>
                </a:lnTo>
                <a:lnTo>
                  <a:pt x="64" y="60"/>
                </a:lnTo>
                <a:lnTo>
                  <a:pt x="66" y="64"/>
                </a:lnTo>
                <a:lnTo>
                  <a:pt x="62" y="66"/>
                </a:lnTo>
                <a:lnTo>
                  <a:pt x="64" y="68"/>
                </a:lnTo>
                <a:lnTo>
                  <a:pt x="60" y="74"/>
                </a:lnTo>
                <a:lnTo>
                  <a:pt x="66" y="86"/>
                </a:lnTo>
                <a:lnTo>
                  <a:pt x="60" y="82"/>
                </a:lnTo>
                <a:lnTo>
                  <a:pt x="62" y="90"/>
                </a:lnTo>
                <a:lnTo>
                  <a:pt x="44" y="92"/>
                </a:lnTo>
                <a:lnTo>
                  <a:pt x="44" y="86"/>
                </a:lnTo>
                <a:lnTo>
                  <a:pt x="40" y="94"/>
                </a:lnTo>
                <a:lnTo>
                  <a:pt x="34" y="94"/>
                </a:lnTo>
                <a:lnTo>
                  <a:pt x="30" y="90"/>
                </a:lnTo>
                <a:lnTo>
                  <a:pt x="30" y="80"/>
                </a:lnTo>
                <a:lnTo>
                  <a:pt x="28" y="74"/>
                </a:lnTo>
                <a:lnTo>
                  <a:pt x="28" y="68"/>
                </a:lnTo>
                <a:lnTo>
                  <a:pt x="34" y="66"/>
                </a:lnTo>
                <a:lnTo>
                  <a:pt x="42" y="60"/>
                </a:lnTo>
                <a:lnTo>
                  <a:pt x="40" y="56"/>
                </a:lnTo>
                <a:lnTo>
                  <a:pt x="4" y="64"/>
                </a:lnTo>
                <a:lnTo>
                  <a:pt x="0" y="60"/>
                </a:lnTo>
                <a:lnTo>
                  <a:pt x="2" y="54"/>
                </a:lnTo>
                <a:lnTo>
                  <a:pt x="10" y="56"/>
                </a:lnTo>
                <a:lnTo>
                  <a:pt x="6" y="50"/>
                </a:lnTo>
                <a:lnTo>
                  <a:pt x="10" y="46"/>
                </a:lnTo>
                <a:lnTo>
                  <a:pt x="18" y="52"/>
                </a:lnTo>
                <a:lnTo>
                  <a:pt x="20" y="50"/>
                </a:lnTo>
                <a:lnTo>
                  <a:pt x="16" y="44"/>
                </a:lnTo>
                <a:lnTo>
                  <a:pt x="18" y="38"/>
                </a:lnTo>
                <a:lnTo>
                  <a:pt x="12" y="40"/>
                </a:lnTo>
                <a:lnTo>
                  <a:pt x="10" y="34"/>
                </a:lnTo>
                <a:lnTo>
                  <a:pt x="12" y="28"/>
                </a:lnTo>
                <a:lnTo>
                  <a:pt x="8" y="28"/>
                </a:lnTo>
                <a:lnTo>
                  <a:pt x="8" y="22"/>
                </a:lnTo>
                <a:lnTo>
                  <a:pt x="12" y="14"/>
                </a:lnTo>
                <a:lnTo>
                  <a:pt x="18" y="14"/>
                </a:lnTo>
                <a:lnTo>
                  <a:pt x="28" y="34"/>
                </a:lnTo>
                <a:lnTo>
                  <a:pt x="30" y="32"/>
                </a:lnTo>
                <a:lnTo>
                  <a:pt x="30" y="34"/>
                </a:lnTo>
                <a:lnTo>
                  <a:pt x="42" y="40"/>
                </a:lnTo>
                <a:lnTo>
                  <a:pt x="34" y="30"/>
                </a:lnTo>
                <a:lnTo>
                  <a:pt x="38" y="26"/>
                </a:lnTo>
                <a:lnTo>
                  <a:pt x="36" y="22"/>
                </a:lnTo>
                <a:lnTo>
                  <a:pt x="24" y="12"/>
                </a:lnTo>
                <a:lnTo>
                  <a:pt x="32" y="2"/>
                </a:lnTo>
                <a:lnTo>
                  <a:pt x="40" y="2"/>
                </a:lnTo>
                <a:lnTo>
                  <a:pt x="50" y="10"/>
                </a:lnTo>
                <a:lnTo>
                  <a:pt x="50" y="14"/>
                </a:lnTo>
                <a:lnTo>
                  <a:pt x="54" y="10"/>
                </a:lnTo>
                <a:lnTo>
                  <a:pt x="52" y="4"/>
                </a:lnTo>
                <a:lnTo>
                  <a:pt x="54" y="0"/>
                </a:lnTo>
                <a:lnTo>
                  <a:pt x="58" y="0"/>
                </a:lnTo>
                <a:lnTo>
                  <a:pt x="68" y="12"/>
                </a:lnTo>
                <a:lnTo>
                  <a:pt x="66" y="22"/>
                </a:lnTo>
                <a:lnTo>
                  <a:pt x="70" y="30"/>
                </a:lnTo>
                <a:lnTo>
                  <a:pt x="68" y="40"/>
                </a:lnTo>
                <a:lnTo>
                  <a:pt x="68" y="4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104"/>
          <p:cNvSpPr/>
          <p:nvPr/>
        </p:nvSpPr>
        <p:spPr>
          <a:xfrm>
            <a:off x="2927950" y="1855416"/>
            <a:ext cx="54162" cy="84855"/>
          </a:xfrm>
          <a:custGeom>
            <a:rect b="b" l="l" r="r" t="t"/>
            <a:pathLst>
              <a:path extrusionOk="0" h="78" w="48">
                <a:moveTo>
                  <a:pt x="44" y="66"/>
                </a:moveTo>
                <a:lnTo>
                  <a:pt x="26" y="68"/>
                </a:lnTo>
                <a:lnTo>
                  <a:pt x="20" y="78"/>
                </a:lnTo>
                <a:lnTo>
                  <a:pt x="16" y="76"/>
                </a:lnTo>
                <a:lnTo>
                  <a:pt x="18" y="70"/>
                </a:lnTo>
                <a:lnTo>
                  <a:pt x="8" y="58"/>
                </a:lnTo>
                <a:lnTo>
                  <a:pt x="18" y="56"/>
                </a:lnTo>
                <a:lnTo>
                  <a:pt x="22" y="54"/>
                </a:lnTo>
                <a:lnTo>
                  <a:pt x="20" y="50"/>
                </a:lnTo>
                <a:lnTo>
                  <a:pt x="6" y="46"/>
                </a:lnTo>
                <a:lnTo>
                  <a:pt x="8" y="44"/>
                </a:lnTo>
                <a:lnTo>
                  <a:pt x="4" y="40"/>
                </a:lnTo>
                <a:lnTo>
                  <a:pt x="4" y="32"/>
                </a:lnTo>
                <a:lnTo>
                  <a:pt x="0" y="24"/>
                </a:lnTo>
                <a:lnTo>
                  <a:pt x="4" y="20"/>
                </a:lnTo>
                <a:lnTo>
                  <a:pt x="0" y="14"/>
                </a:lnTo>
                <a:lnTo>
                  <a:pt x="0" y="4"/>
                </a:lnTo>
                <a:lnTo>
                  <a:pt x="6" y="0"/>
                </a:lnTo>
                <a:lnTo>
                  <a:pt x="30" y="16"/>
                </a:lnTo>
                <a:lnTo>
                  <a:pt x="32" y="18"/>
                </a:lnTo>
                <a:lnTo>
                  <a:pt x="30" y="26"/>
                </a:lnTo>
                <a:lnTo>
                  <a:pt x="38" y="26"/>
                </a:lnTo>
                <a:lnTo>
                  <a:pt x="48" y="38"/>
                </a:lnTo>
                <a:lnTo>
                  <a:pt x="44" y="44"/>
                </a:lnTo>
                <a:lnTo>
                  <a:pt x="44" y="54"/>
                </a:lnTo>
                <a:lnTo>
                  <a:pt x="48" y="62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104"/>
          <p:cNvSpPr/>
          <p:nvPr/>
        </p:nvSpPr>
        <p:spPr>
          <a:xfrm>
            <a:off x="2815112" y="1824956"/>
            <a:ext cx="101554" cy="113141"/>
          </a:xfrm>
          <a:custGeom>
            <a:rect b="b" l="l" r="r" t="t"/>
            <a:pathLst>
              <a:path extrusionOk="0" h="104" w="90">
                <a:moveTo>
                  <a:pt x="78" y="42"/>
                </a:moveTo>
                <a:lnTo>
                  <a:pt x="82" y="48"/>
                </a:lnTo>
                <a:lnTo>
                  <a:pt x="78" y="58"/>
                </a:lnTo>
                <a:lnTo>
                  <a:pt x="78" y="66"/>
                </a:lnTo>
                <a:lnTo>
                  <a:pt x="90" y="86"/>
                </a:lnTo>
                <a:lnTo>
                  <a:pt x="88" y="98"/>
                </a:lnTo>
                <a:lnTo>
                  <a:pt x="78" y="104"/>
                </a:lnTo>
                <a:lnTo>
                  <a:pt x="68" y="96"/>
                </a:lnTo>
                <a:lnTo>
                  <a:pt x="62" y="76"/>
                </a:lnTo>
                <a:lnTo>
                  <a:pt x="42" y="72"/>
                </a:lnTo>
                <a:lnTo>
                  <a:pt x="40" y="66"/>
                </a:lnTo>
                <a:lnTo>
                  <a:pt x="26" y="74"/>
                </a:lnTo>
                <a:lnTo>
                  <a:pt x="14" y="70"/>
                </a:lnTo>
                <a:lnTo>
                  <a:pt x="12" y="64"/>
                </a:lnTo>
                <a:lnTo>
                  <a:pt x="10" y="56"/>
                </a:lnTo>
                <a:lnTo>
                  <a:pt x="30" y="58"/>
                </a:lnTo>
                <a:lnTo>
                  <a:pt x="32" y="52"/>
                </a:lnTo>
                <a:lnTo>
                  <a:pt x="24" y="50"/>
                </a:lnTo>
                <a:lnTo>
                  <a:pt x="30" y="40"/>
                </a:lnTo>
                <a:lnTo>
                  <a:pt x="22" y="40"/>
                </a:lnTo>
                <a:lnTo>
                  <a:pt x="24" y="30"/>
                </a:lnTo>
                <a:lnTo>
                  <a:pt x="20" y="26"/>
                </a:lnTo>
                <a:lnTo>
                  <a:pt x="10" y="38"/>
                </a:lnTo>
                <a:lnTo>
                  <a:pt x="10" y="36"/>
                </a:lnTo>
                <a:lnTo>
                  <a:pt x="14" y="22"/>
                </a:lnTo>
                <a:lnTo>
                  <a:pt x="2" y="24"/>
                </a:lnTo>
                <a:lnTo>
                  <a:pt x="0" y="12"/>
                </a:lnTo>
                <a:lnTo>
                  <a:pt x="4" y="2"/>
                </a:lnTo>
                <a:lnTo>
                  <a:pt x="24" y="0"/>
                </a:lnTo>
                <a:lnTo>
                  <a:pt x="32" y="4"/>
                </a:lnTo>
                <a:lnTo>
                  <a:pt x="32" y="22"/>
                </a:lnTo>
                <a:lnTo>
                  <a:pt x="36" y="26"/>
                </a:lnTo>
                <a:lnTo>
                  <a:pt x="38" y="14"/>
                </a:lnTo>
                <a:lnTo>
                  <a:pt x="44" y="10"/>
                </a:lnTo>
                <a:lnTo>
                  <a:pt x="58" y="20"/>
                </a:lnTo>
                <a:lnTo>
                  <a:pt x="56" y="30"/>
                </a:lnTo>
                <a:lnTo>
                  <a:pt x="58" y="34"/>
                </a:lnTo>
                <a:lnTo>
                  <a:pt x="66" y="28"/>
                </a:lnTo>
                <a:lnTo>
                  <a:pt x="78" y="42"/>
                </a:lnTo>
                <a:lnTo>
                  <a:pt x="78" y="4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104"/>
          <p:cNvSpPr/>
          <p:nvPr/>
        </p:nvSpPr>
        <p:spPr>
          <a:xfrm>
            <a:off x="2862505" y="1927218"/>
            <a:ext cx="27081" cy="13056"/>
          </a:xfrm>
          <a:custGeom>
            <a:rect b="b" l="l" r="r" t="t"/>
            <a:pathLst>
              <a:path extrusionOk="0" h="12" w="24">
                <a:moveTo>
                  <a:pt x="10" y="0"/>
                </a:moveTo>
                <a:lnTo>
                  <a:pt x="24" y="10"/>
                </a:lnTo>
                <a:lnTo>
                  <a:pt x="8" y="12"/>
                </a:lnTo>
                <a:lnTo>
                  <a:pt x="0" y="2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104"/>
          <p:cNvSpPr/>
          <p:nvPr/>
        </p:nvSpPr>
        <p:spPr>
          <a:xfrm>
            <a:off x="2812856" y="1942448"/>
            <a:ext cx="24824" cy="41340"/>
          </a:xfrm>
          <a:custGeom>
            <a:rect b="b" l="l" r="r" t="t"/>
            <a:pathLst>
              <a:path extrusionOk="0" h="38" w="22">
                <a:moveTo>
                  <a:pt x="12" y="10"/>
                </a:moveTo>
                <a:lnTo>
                  <a:pt x="14" y="18"/>
                </a:lnTo>
                <a:lnTo>
                  <a:pt x="22" y="26"/>
                </a:lnTo>
                <a:lnTo>
                  <a:pt x="18" y="28"/>
                </a:lnTo>
                <a:lnTo>
                  <a:pt x="22" y="32"/>
                </a:lnTo>
                <a:lnTo>
                  <a:pt x="18" y="38"/>
                </a:lnTo>
                <a:lnTo>
                  <a:pt x="12" y="34"/>
                </a:lnTo>
                <a:lnTo>
                  <a:pt x="0" y="0"/>
                </a:lnTo>
                <a:lnTo>
                  <a:pt x="6" y="0"/>
                </a:lnTo>
                <a:lnTo>
                  <a:pt x="12" y="10"/>
                </a:lnTo>
                <a:lnTo>
                  <a:pt x="12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104"/>
          <p:cNvSpPr/>
          <p:nvPr/>
        </p:nvSpPr>
        <p:spPr>
          <a:xfrm>
            <a:off x="2830910" y="2012074"/>
            <a:ext cx="24824" cy="21758"/>
          </a:xfrm>
          <a:custGeom>
            <a:rect b="b" l="l" r="r" t="t"/>
            <a:pathLst>
              <a:path extrusionOk="0" h="20" w="22">
                <a:moveTo>
                  <a:pt x="10" y="4"/>
                </a:moveTo>
                <a:lnTo>
                  <a:pt x="22" y="14"/>
                </a:lnTo>
                <a:lnTo>
                  <a:pt x="6" y="20"/>
                </a:lnTo>
                <a:lnTo>
                  <a:pt x="8" y="18"/>
                </a:lnTo>
                <a:lnTo>
                  <a:pt x="4" y="14"/>
                </a:lnTo>
                <a:lnTo>
                  <a:pt x="4" y="8"/>
                </a:lnTo>
                <a:lnTo>
                  <a:pt x="0" y="4"/>
                </a:lnTo>
                <a:lnTo>
                  <a:pt x="8" y="0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104"/>
          <p:cNvSpPr/>
          <p:nvPr/>
        </p:nvSpPr>
        <p:spPr>
          <a:xfrm>
            <a:off x="2835423" y="2033831"/>
            <a:ext cx="29337" cy="15230"/>
          </a:xfrm>
          <a:custGeom>
            <a:rect b="b" l="l" r="r" t="t"/>
            <a:pathLst>
              <a:path extrusionOk="0" h="14" w="26">
                <a:moveTo>
                  <a:pt x="20" y="0"/>
                </a:moveTo>
                <a:lnTo>
                  <a:pt x="26" y="4"/>
                </a:lnTo>
                <a:lnTo>
                  <a:pt x="24" y="10"/>
                </a:lnTo>
                <a:lnTo>
                  <a:pt x="18" y="14"/>
                </a:lnTo>
                <a:lnTo>
                  <a:pt x="4" y="14"/>
                </a:lnTo>
                <a:lnTo>
                  <a:pt x="0" y="8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104"/>
          <p:cNvSpPr/>
          <p:nvPr/>
        </p:nvSpPr>
        <p:spPr>
          <a:xfrm>
            <a:off x="2844450" y="2049063"/>
            <a:ext cx="22568" cy="8703"/>
          </a:xfrm>
          <a:custGeom>
            <a:rect b="b" l="l" r="r" t="t"/>
            <a:pathLst>
              <a:path extrusionOk="0" h="8" w="20">
                <a:moveTo>
                  <a:pt x="10" y="0"/>
                </a:moveTo>
                <a:lnTo>
                  <a:pt x="20" y="0"/>
                </a:lnTo>
                <a:lnTo>
                  <a:pt x="18" y="4"/>
                </a:lnTo>
                <a:lnTo>
                  <a:pt x="0" y="8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104"/>
          <p:cNvSpPr/>
          <p:nvPr/>
        </p:nvSpPr>
        <p:spPr>
          <a:xfrm>
            <a:off x="2851220" y="2055590"/>
            <a:ext cx="20310" cy="13056"/>
          </a:xfrm>
          <a:custGeom>
            <a:rect b="b" l="l" r="r" t="t"/>
            <a:pathLst>
              <a:path extrusionOk="0" h="12" w="18">
                <a:moveTo>
                  <a:pt x="4" y="2"/>
                </a:moveTo>
                <a:lnTo>
                  <a:pt x="18" y="0"/>
                </a:lnTo>
                <a:lnTo>
                  <a:pt x="10" y="10"/>
                </a:lnTo>
                <a:lnTo>
                  <a:pt x="4" y="12"/>
                </a:lnTo>
                <a:lnTo>
                  <a:pt x="0" y="10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104"/>
          <p:cNvSpPr/>
          <p:nvPr/>
        </p:nvSpPr>
        <p:spPr>
          <a:xfrm>
            <a:off x="2828653" y="2086052"/>
            <a:ext cx="20310" cy="21758"/>
          </a:xfrm>
          <a:custGeom>
            <a:rect b="b" l="l" r="r" t="t"/>
            <a:pathLst>
              <a:path extrusionOk="0" h="20" w="18">
                <a:moveTo>
                  <a:pt x="12" y="0"/>
                </a:moveTo>
                <a:lnTo>
                  <a:pt x="18" y="14"/>
                </a:lnTo>
                <a:lnTo>
                  <a:pt x="14" y="18"/>
                </a:lnTo>
                <a:lnTo>
                  <a:pt x="10" y="20"/>
                </a:lnTo>
                <a:lnTo>
                  <a:pt x="0" y="14"/>
                </a:lnTo>
                <a:lnTo>
                  <a:pt x="4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104"/>
          <p:cNvSpPr/>
          <p:nvPr/>
        </p:nvSpPr>
        <p:spPr>
          <a:xfrm>
            <a:off x="2634572" y="2001194"/>
            <a:ext cx="185054" cy="141426"/>
          </a:xfrm>
          <a:custGeom>
            <a:rect b="b" l="l" r="r" t="t"/>
            <a:pathLst>
              <a:path extrusionOk="0" h="130" w="164">
                <a:moveTo>
                  <a:pt x="104" y="20"/>
                </a:moveTo>
                <a:lnTo>
                  <a:pt x="108" y="16"/>
                </a:lnTo>
                <a:lnTo>
                  <a:pt x="112" y="2"/>
                </a:lnTo>
                <a:lnTo>
                  <a:pt x="120" y="0"/>
                </a:lnTo>
                <a:lnTo>
                  <a:pt x="124" y="6"/>
                </a:lnTo>
                <a:lnTo>
                  <a:pt x="120" y="10"/>
                </a:lnTo>
                <a:lnTo>
                  <a:pt x="124" y="16"/>
                </a:lnTo>
                <a:lnTo>
                  <a:pt x="124" y="22"/>
                </a:lnTo>
                <a:lnTo>
                  <a:pt x="130" y="30"/>
                </a:lnTo>
                <a:lnTo>
                  <a:pt x="122" y="42"/>
                </a:lnTo>
                <a:lnTo>
                  <a:pt x="136" y="48"/>
                </a:lnTo>
                <a:lnTo>
                  <a:pt x="130" y="58"/>
                </a:lnTo>
                <a:lnTo>
                  <a:pt x="142" y="52"/>
                </a:lnTo>
                <a:lnTo>
                  <a:pt x="146" y="64"/>
                </a:lnTo>
                <a:lnTo>
                  <a:pt x="148" y="58"/>
                </a:lnTo>
                <a:lnTo>
                  <a:pt x="146" y="50"/>
                </a:lnTo>
                <a:lnTo>
                  <a:pt x="148" y="44"/>
                </a:lnTo>
                <a:lnTo>
                  <a:pt x="162" y="52"/>
                </a:lnTo>
                <a:lnTo>
                  <a:pt x="164" y="58"/>
                </a:lnTo>
                <a:lnTo>
                  <a:pt x="164" y="68"/>
                </a:lnTo>
                <a:lnTo>
                  <a:pt x="156" y="98"/>
                </a:lnTo>
                <a:lnTo>
                  <a:pt x="142" y="104"/>
                </a:lnTo>
                <a:lnTo>
                  <a:pt x="136" y="100"/>
                </a:lnTo>
                <a:lnTo>
                  <a:pt x="134" y="96"/>
                </a:lnTo>
                <a:lnTo>
                  <a:pt x="124" y="104"/>
                </a:lnTo>
                <a:lnTo>
                  <a:pt x="120" y="102"/>
                </a:lnTo>
                <a:lnTo>
                  <a:pt x="122" y="100"/>
                </a:lnTo>
                <a:lnTo>
                  <a:pt x="120" y="94"/>
                </a:lnTo>
                <a:lnTo>
                  <a:pt x="110" y="106"/>
                </a:lnTo>
                <a:lnTo>
                  <a:pt x="94" y="110"/>
                </a:lnTo>
                <a:lnTo>
                  <a:pt x="92" y="118"/>
                </a:lnTo>
                <a:lnTo>
                  <a:pt x="68" y="130"/>
                </a:lnTo>
                <a:lnTo>
                  <a:pt x="50" y="124"/>
                </a:lnTo>
                <a:lnTo>
                  <a:pt x="44" y="118"/>
                </a:lnTo>
                <a:lnTo>
                  <a:pt x="44" y="112"/>
                </a:lnTo>
                <a:lnTo>
                  <a:pt x="58" y="108"/>
                </a:lnTo>
                <a:lnTo>
                  <a:pt x="62" y="100"/>
                </a:lnTo>
                <a:lnTo>
                  <a:pt x="80" y="102"/>
                </a:lnTo>
                <a:lnTo>
                  <a:pt x="90" y="86"/>
                </a:lnTo>
                <a:lnTo>
                  <a:pt x="72" y="92"/>
                </a:lnTo>
                <a:lnTo>
                  <a:pt x="72" y="88"/>
                </a:lnTo>
                <a:lnTo>
                  <a:pt x="68" y="86"/>
                </a:lnTo>
                <a:lnTo>
                  <a:pt x="64" y="94"/>
                </a:lnTo>
                <a:lnTo>
                  <a:pt x="60" y="92"/>
                </a:lnTo>
                <a:lnTo>
                  <a:pt x="52" y="98"/>
                </a:lnTo>
                <a:lnTo>
                  <a:pt x="50" y="96"/>
                </a:lnTo>
                <a:lnTo>
                  <a:pt x="54" y="90"/>
                </a:lnTo>
                <a:lnTo>
                  <a:pt x="52" y="82"/>
                </a:lnTo>
                <a:lnTo>
                  <a:pt x="58" y="76"/>
                </a:lnTo>
                <a:lnTo>
                  <a:pt x="50" y="78"/>
                </a:lnTo>
                <a:lnTo>
                  <a:pt x="48" y="88"/>
                </a:lnTo>
                <a:lnTo>
                  <a:pt x="42" y="84"/>
                </a:lnTo>
                <a:lnTo>
                  <a:pt x="44" y="96"/>
                </a:lnTo>
                <a:lnTo>
                  <a:pt x="38" y="100"/>
                </a:lnTo>
                <a:lnTo>
                  <a:pt x="36" y="100"/>
                </a:lnTo>
                <a:lnTo>
                  <a:pt x="34" y="92"/>
                </a:lnTo>
                <a:lnTo>
                  <a:pt x="28" y="94"/>
                </a:lnTo>
                <a:lnTo>
                  <a:pt x="28" y="102"/>
                </a:lnTo>
                <a:lnTo>
                  <a:pt x="20" y="96"/>
                </a:lnTo>
                <a:lnTo>
                  <a:pt x="22" y="94"/>
                </a:lnTo>
                <a:lnTo>
                  <a:pt x="20" y="90"/>
                </a:lnTo>
                <a:lnTo>
                  <a:pt x="14" y="94"/>
                </a:lnTo>
                <a:lnTo>
                  <a:pt x="0" y="86"/>
                </a:lnTo>
                <a:lnTo>
                  <a:pt x="6" y="74"/>
                </a:lnTo>
                <a:lnTo>
                  <a:pt x="22" y="74"/>
                </a:lnTo>
                <a:lnTo>
                  <a:pt x="34" y="62"/>
                </a:lnTo>
                <a:lnTo>
                  <a:pt x="16" y="72"/>
                </a:lnTo>
                <a:lnTo>
                  <a:pt x="6" y="70"/>
                </a:lnTo>
                <a:lnTo>
                  <a:pt x="6" y="66"/>
                </a:lnTo>
                <a:lnTo>
                  <a:pt x="8" y="58"/>
                </a:lnTo>
                <a:lnTo>
                  <a:pt x="12" y="54"/>
                </a:lnTo>
                <a:lnTo>
                  <a:pt x="16" y="48"/>
                </a:lnTo>
                <a:lnTo>
                  <a:pt x="12" y="42"/>
                </a:lnTo>
                <a:lnTo>
                  <a:pt x="16" y="38"/>
                </a:lnTo>
                <a:lnTo>
                  <a:pt x="24" y="30"/>
                </a:lnTo>
                <a:lnTo>
                  <a:pt x="28" y="20"/>
                </a:lnTo>
                <a:lnTo>
                  <a:pt x="36" y="18"/>
                </a:lnTo>
                <a:lnTo>
                  <a:pt x="48" y="22"/>
                </a:lnTo>
                <a:lnTo>
                  <a:pt x="46" y="30"/>
                </a:lnTo>
                <a:lnTo>
                  <a:pt x="48" y="34"/>
                </a:lnTo>
                <a:lnTo>
                  <a:pt x="64" y="32"/>
                </a:lnTo>
                <a:lnTo>
                  <a:pt x="70" y="36"/>
                </a:lnTo>
                <a:lnTo>
                  <a:pt x="78" y="50"/>
                </a:lnTo>
                <a:lnTo>
                  <a:pt x="74" y="56"/>
                </a:lnTo>
                <a:lnTo>
                  <a:pt x="82" y="54"/>
                </a:lnTo>
                <a:lnTo>
                  <a:pt x="84" y="60"/>
                </a:lnTo>
                <a:lnTo>
                  <a:pt x="82" y="62"/>
                </a:lnTo>
                <a:lnTo>
                  <a:pt x="86" y="72"/>
                </a:lnTo>
                <a:lnTo>
                  <a:pt x="118" y="72"/>
                </a:lnTo>
                <a:lnTo>
                  <a:pt x="118" y="62"/>
                </a:lnTo>
                <a:lnTo>
                  <a:pt x="104" y="52"/>
                </a:lnTo>
                <a:lnTo>
                  <a:pt x="114" y="46"/>
                </a:lnTo>
                <a:lnTo>
                  <a:pt x="110" y="36"/>
                </a:lnTo>
                <a:lnTo>
                  <a:pt x="98" y="28"/>
                </a:lnTo>
                <a:lnTo>
                  <a:pt x="98" y="22"/>
                </a:lnTo>
                <a:lnTo>
                  <a:pt x="104" y="20"/>
                </a:lnTo>
                <a:lnTo>
                  <a:pt x="104" y="2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104"/>
          <p:cNvSpPr/>
          <p:nvPr/>
        </p:nvSpPr>
        <p:spPr>
          <a:xfrm>
            <a:off x="2609748" y="2044711"/>
            <a:ext cx="27081" cy="36989"/>
          </a:xfrm>
          <a:custGeom>
            <a:rect b="b" l="l" r="r" t="t"/>
            <a:pathLst>
              <a:path extrusionOk="0" h="34" w="24">
                <a:moveTo>
                  <a:pt x="18" y="6"/>
                </a:moveTo>
                <a:lnTo>
                  <a:pt x="22" y="0"/>
                </a:lnTo>
                <a:lnTo>
                  <a:pt x="24" y="6"/>
                </a:lnTo>
                <a:lnTo>
                  <a:pt x="12" y="34"/>
                </a:lnTo>
                <a:lnTo>
                  <a:pt x="0" y="24"/>
                </a:lnTo>
                <a:lnTo>
                  <a:pt x="18" y="6"/>
                </a:lnTo>
                <a:lnTo>
                  <a:pt x="18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104"/>
          <p:cNvSpPr/>
          <p:nvPr/>
        </p:nvSpPr>
        <p:spPr>
          <a:xfrm>
            <a:off x="2555585" y="1955504"/>
            <a:ext cx="110581" cy="108789"/>
          </a:xfrm>
          <a:custGeom>
            <a:rect b="b" l="l" r="r" t="t"/>
            <a:pathLst>
              <a:path extrusionOk="0" h="100" w="98">
                <a:moveTo>
                  <a:pt x="38" y="32"/>
                </a:moveTo>
                <a:lnTo>
                  <a:pt x="56" y="10"/>
                </a:lnTo>
                <a:lnTo>
                  <a:pt x="66" y="10"/>
                </a:lnTo>
                <a:lnTo>
                  <a:pt x="66" y="18"/>
                </a:lnTo>
                <a:lnTo>
                  <a:pt x="68" y="10"/>
                </a:lnTo>
                <a:lnTo>
                  <a:pt x="78" y="14"/>
                </a:lnTo>
                <a:lnTo>
                  <a:pt x="82" y="10"/>
                </a:lnTo>
                <a:lnTo>
                  <a:pt x="76" y="4"/>
                </a:lnTo>
                <a:lnTo>
                  <a:pt x="84" y="0"/>
                </a:lnTo>
                <a:lnTo>
                  <a:pt x="98" y="16"/>
                </a:lnTo>
                <a:lnTo>
                  <a:pt x="86" y="24"/>
                </a:lnTo>
                <a:lnTo>
                  <a:pt x="92" y="36"/>
                </a:lnTo>
                <a:lnTo>
                  <a:pt x="86" y="38"/>
                </a:lnTo>
                <a:lnTo>
                  <a:pt x="92" y="50"/>
                </a:lnTo>
                <a:lnTo>
                  <a:pt x="78" y="58"/>
                </a:lnTo>
                <a:lnTo>
                  <a:pt x="78" y="74"/>
                </a:lnTo>
                <a:lnTo>
                  <a:pt x="72" y="74"/>
                </a:lnTo>
                <a:lnTo>
                  <a:pt x="66" y="64"/>
                </a:lnTo>
                <a:lnTo>
                  <a:pt x="68" y="44"/>
                </a:lnTo>
                <a:lnTo>
                  <a:pt x="60" y="46"/>
                </a:lnTo>
                <a:lnTo>
                  <a:pt x="58" y="52"/>
                </a:lnTo>
                <a:lnTo>
                  <a:pt x="60" y="58"/>
                </a:lnTo>
                <a:lnTo>
                  <a:pt x="52" y="62"/>
                </a:lnTo>
                <a:lnTo>
                  <a:pt x="58" y="70"/>
                </a:lnTo>
                <a:lnTo>
                  <a:pt x="54" y="76"/>
                </a:lnTo>
                <a:lnTo>
                  <a:pt x="52" y="82"/>
                </a:lnTo>
                <a:lnTo>
                  <a:pt x="50" y="84"/>
                </a:lnTo>
                <a:lnTo>
                  <a:pt x="46" y="70"/>
                </a:lnTo>
                <a:lnTo>
                  <a:pt x="44" y="70"/>
                </a:lnTo>
                <a:lnTo>
                  <a:pt x="44" y="78"/>
                </a:lnTo>
                <a:lnTo>
                  <a:pt x="44" y="80"/>
                </a:lnTo>
                <a:lnTo>
                  <a:pt x="40" y="84"/>
                </a:lnTo>
                <a:lnTo>
                  <a:pt x="46" y="90"/>
                </a:lnTo>
                <a:lnTo>
                  <a:pt x="40" y="96"/>
                </a:lnTo>
                <a:lnTo>
                  <a:pt x="36" y="94"/>
                </a:lnTo>
                <a:lnTo>
                  <a:pt x="34" y="100"/>
                </a:lnTo>
                <a:lnTo>
                  <a:pt x="32" y="88"/>
                </a:lnTo>
                <a:lnTo>
                  <a:pt x="28" y="84"/>
                </a:lnTo>
                <a:lnTo>
                  <a:pt x="28" y="78"/>
                </a:lnTo>
                <a:lnTo>
                  <a:pt x="26" y="80"/>
                </a:lnTo>
                <a:lnTo>
                  <a:pt x="22" y="92"/>
                </a:lnTo>
                <a:lnTo>
                  <a:pt x="14" y="86"/>
                </a:lnTo>
                <a:lnTo>
                  <a:pt x="14" y="80"/>
                </a:lnTo>
                <a:lnTo>
                  <a:pt x="6" y="92"/>
                </a:lnTo>
                <a:lnTo>
                  <a:pt x="4" y="90"/>
                </a:lnTo>
                <a:lnTo>
                  <a:pt x="6" y="80"/>
                </a:lnTo>
                <a:lnTo>
                  <a:pt x="2" y="84"/>
                </a:lnTo>
                <a:lnTo>
                  <a:pt x="0" y="78"/>
                </a:lnTo>
                <a:lnTo>
                  <a:pt x="8" y="66"/>
                </a:lnTo>
                <a:lnTo>
                  <a:pt x="18" y="66"/>
                </a:lnTo>
                <a:lnTo>
                  <a:pt x="22" y="56"/>
                </a:lnTo>
                <a:lnTo>
                  <a:pt x="22" y="50"/>
                </a:lnTo>
                <a:lnTo>
                  <a:pt x="34" y="40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104"/>
          <p:cNvSpPr/>
          <p:nvPr/>
        </p:nvSpPr>
        <p:spPr>
          <a:xfrm>
            <a:off x="2677451" y="1996844"/>
            <a:ext cx="18054" cy="10879"/>
          </a:xfrm>
          <a:custGeom>
            <a:rect b="b" l="l" r="r" t="t"/>
            <a:pathLst>
              <a:path extrusionOk="0" h="10" w="16">
                <a:moveTo>
                  <a:pt x="10" y="0"/>
                </a:moveTo>
                <a:lnTo>
                  <a:pt x="16" y="6"/>
                </a:lnTo>
                <a:lnTo>
                  <a:pt x="16" y="10"/>
                </a:lnTo>
                <a:lnTo>
                  <a:pt x="0" y="6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104"/>
          <p:cNvSpPr/>
          <p:nvPr/>
        </p:nvSpPr>
        <p:spPr>
          <a:xfrm>
            <a:off x="2700017" y="1916339"/>
            <a:ext cx="54162" cy="52218"/>
          </a:xfrm>
          <a:custGeom>
            <a:rect b="b" l="l" r="r" t="t"/>
            <a:pathLst>
              <a:path extrusionOk="0" h="48" w="48">
                <a:moveTo>
                  <a:pt x="18" y="4"/>
                </a:moveTo>
                <a:lnTo>
                  <a:pt x="42" y="0"/>
                </a:lnTo>
                <a:lnTo>
                  <a:pt x="48" y="4"/>
                </a:lnTo>
                <a:lnTo>
                  <a:pt x="46" y="12"/>
                </a:lnTo>
                <a:lnTo>
                  <a:pt x="24" y="20"/>
                </a:lnTo>
                <a:lnTo>
                  <a:pt x="26" y="22"/>
                </a:lnTo>
                <a:lnTo>
                  <a:pt x="26" y="26"/>
                </a:lnTo>
                <a:lnTo>
                  <a:pt x="42" y="22"/>
                </a:lnTo>
                <a:lnTo>
                  <a:pt x="42" y="28"/>
                </a:lnTo>
                <a:lnTo>
                  <a:pt x="40" y="38"/>
                </a:lnTo>
                <a:lnTo>
                  <a:pt x="14" y="48"/>
                </a:lnTo>
                <a:lnTo>
                  <a:pt x="0" y="36"/>
                </a:lnTo>
                <a:lnTo>
                  <a:pt x="2" y="32"/>
                </a:lnTo>
                <a:lnTo>
                  <a:pt x="0" y="20"/>
                </a:lnTo>
                <a:lnTo>
                  <a:pt x="0" y="14"/>
                </a:lnTo>
                <a:lnTo>
                  <a:pt x="18" y="4"/>
                </a:lnTo>
                <a:lnTo>
                  <a:pt x="18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104"/>
          <p:cNvSpPr/>
          <p:nvPr/>
        </p:nvSpPr>
        <p:spPr>
          <a:xfrm>
            <a:off x="2675193" y="1920690"/>
            <a:ext cx="20310" cy="23934"/>
          </a:xfrm>
          <a:custGeom>
            <a:rect b="b" l="l" r="r" t="t"/>
            <a:pathLst>
              <a:path extrusionOk="0" h="22" w="18">
                <a:moveTo>
                  <a:pt x="0" y="6"/>
                </a:moveTo>
                <a:lnTo>
                  <a:pt x="8" y="0"/>
                </a:lnTo>
                <a:lnTo>
                  <a:pt x="18" y="16"/>
                </a:lnTo>
                <a:lnTo>
                  <a:pt x="10" y="22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104"/>
          <p:cNvSpPr/>
          <p:nvPr/>
        </p:nvSpPr>
        <p:spPr>
          <a:xfrm>
            <a:off x="2700017" y="1870648"/>
            <a:ext cx="58676" cy="34813"/>
          </a:xfrm>
          <a:custGeom>
            <a:rect b="b" l="l" r="r" t="t"/>
            <a:pathLst>
              <a:path extrusionOk="0" h="32" w="52">
                <a:moveTo>
                  <a:pt x="44" y="6"/>
                </a:moveTo>
                <a:lnTo>
                  <a:pt x="52" y="14"/>
                </a:lnTo>
                <a:lnTo>
                  <a:pt x="52" y="24"/>
                </a:lnTo>
                <a:lnTo>
                  <a:pt x="50" y="28"/>
                </a:lnTo>
                <a:lnTo>
                  <a:pt x="36" y="30"/>
                </a:lnTo>
                <a:lnTo>
                  <a:pt x="26" y="22"/>
                </a:lnTo>
                <a:lnTo>
                  <a:pt x="26" y="28"/>
                </a:lnTo>
                <a:lnTo>
                  <a:pt x="26" y="30"/>
                </a:lnTo>
                <a:lnTo>
                  <a:pt x="12" y="24"/>
                </a:lnTo>
                <a:lnTo>
                  <a:pt x="6" y="32"/>
                </a:lnTo>
                <a:lnTo>
                  <a:pt x="0" y="28"/>
                </a:lnTo>
                <a:lnTo>
                  <a:pt x="4" y="18"/>
                </a:lnTo>
                <a:lnTo>
                  <a:pt x="34" y="0"/>
                </a:lnTo>
                <a:lnTo>
                  <a:pt x="44" y="6"/>
                </a:lnTo>
                <a:lnTo>
                  <a:pt x="44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104"/>
          <p:cNvSpPr/>
          <p:nvPr/>
        </p:nvSpPr>
        <p:spPr>
          <a:xfrm>
            <a:off x="2909896" y="1764033"/>
            <a:ext cx="20310" cy="36989"/>
          </a:xfrm>
          <a:custGeom>
            <a:rect b="b" l="l" r="r" t="t"/>
            <a:pathLst>
              <a:path extrusionOk="0" h="34" w="18">
                <a:moveTo>
                  <a:pt x="6" y="0"/>
                </a:moveTo>
                <a:lnTo>
                  <a:pt x="16" y="4"/>
                </a:lnTo>
                <a:lnTo>
                  <a:pt x="18" y="22"/>
                </a:lnTo>
                <a:lnTo>
                  <a:pt x="14" y="34"/>
                </a:lnTo>
                <a:lnTo>
                  <a:pt x="6" y="18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104"/>
          <p:cNvSpPr/>
          <p:nvPr/>
        </p:nvSpPr>
        <p:spPr>
          <a:xfrm>
            <a:off x="2959545" y="1653069"/>
            <a:ext cx="169256" cy="265447"/>
          </a:xfrm>
          <a:custGeom>
            <a:rect b="b" l="l" r="r" t="t"/>
            <a:pathLst>
              <a:path extrusionOk="0" h="244" w="150">
                <a:moveTo>
                  <a:pt x="14" y="62"/>
                </a:moveTo>
                <a:lnTo>
                  <a:pt x="36" y="68"/>
                </a:lnTo>
                <a:lnTo>
                  <a:pt x="26" y="56"/>
                </a:lnTo>
                <a:lnTo>
                  <a:pt x="18" y="46"/>
                </a:lnTo>
                <a:lnTo>
                  <a:pt x="18" y="42"/>
                </a:lnTo>
                <a:lnTo>
                  <a:pt x="20" y="38"/>
                </a:lnTo>
                <a:lnTo>
                  <a:pt x="18" y="32"/>
                </a:lnTo>
                <a:lnTo>
                  <a:pt x="22" y="26"/>
                </a:lnTo>
                <a:lnTo>
                  <a:pt x="28" y="32"/>
                </a:lnTo>
                <a:lnTo>
                  <a:pt x="30" y="22"/>
                </a:lnTo>
                <a:lnTo>
                  <a:pt x="48" y="16"/>
                </a:lnTo>
                <a:lnTo>
                  <a:pt x="26" y="12"/>
                </a:lnTo>
                <a:lnTo>
                  <a:pt x="22" y="2"/>
                </a:lnTo>
                <a:lnTo>
                  <a:pt x="24" y="0"/>
                </a:lnTo>
                <a:lnTo>
                  <a:pt x="54" y="4"/>
                </a:lnTo>
                <a:lnTo>
                  <a:pt x="62" y="18"/>
                </a:lnTo>
                <a:lnTo>
                  <a:pt x="62" y="26"/>
                </a:lnTo>
                <a:lnTo>
                  <a:pt x="76" y="60"/>
                </a:lnTo>
                <a:lnTo>
                  <a:pt x="74" y="68"/>
                </a:lnTo>
                <a:lnTo>
                  <a:pt x="78" y="62"/>
                </a:lnTo>
                <a:lnTo>
                  <a:pt x="96" y="70"/>
                </a:lnTo>
                <a:lnTo>
                  <a:pt x="98" y="76"/>
                </a:lnTo>
                <a:lnTo>
                  <a:pt x="96" y="78"/>
                </a:lnTo>
                <a:lnTo>
                  <a:pt x="98" y="84"/>
                </a:lnTo>
                <a:lnTo>
                  <a:pt x="98" y="92"/>
                </a:lnTo>
                <a:lnTo>
                  <a:pt x="102" y="102"/>
                </a:lnTo>
                <a:lnTo>
                  <a:pt x="108" y="100"/>
                </a:lnTo>
                <a:lnTo>
                  <a:pt x="102" y="88"/>
                </a:lnTo>
                <a:lnTo>
                  <a:pt x="104" y="76"/>
                </a:lnTo>
                <a:lnTo>
                  <a:pt x="116" y="80"/>
                </a:lnTo>
                <a:lnTo>
                  <a:pt x="116" y="94"/>
                </a:lnTo>
                <a:lnTo>
                  <a:pt x="110" y="102"/>
                </a:lnTo>
                <a:lnTo>
                  <a:pt x="120" y="104"/>
                </a:lnTo>
                <a:lnTo>
                  <a:pt x="122" y="112"/>
                </a:lnTo>
                <a:lnTo>
                  <a:pt x="124" y="116"/>
                </a:lnTo>
                <a:lnTo>
                  <a:pt x="116" y="140"/>
                </a:lnTo>
                <a:lnTo>
                  <a:pt x="126" y="130"/>
                </a:lnTo>
                <a:lnTo>
                  <a:pt x="134" y="140"/>
                </a:lnTo>
                <a:lnTo>
                  <a:pt x="134" y="148"/>
                </a:lnTo>
                <a:lnTo>
                  <a:pt x="140" y="138"/>
                </a:lnTo>
                <a:lnTo>
                  <a:pt x="150" y="158"/>
                </a:lnTo>
                <a:lnTo>
                  <a:pt x="150" y="164"/>
                </a:lnTo>
                <a:lnTo>
                  <a:pt x="128" y="180"/>
                </a:lnTo>
                <a:lnTo>
                  <a:pt x="128" y="184"/>
                </a:lnTo>
                <a:lnTo>
                  <a:pt x="124" y="188"/>
                </a:lnTo>
                <a:lnTo>
                  <a:pt x="122" y="178"/>
                </a:lnTo>
                <a:lnTo>
                  <a:pt x="122" y="192"/>
                </a:lnTo>
                <a:lnTo>
                  <a:pt x="114" y="208"/>
                </a:lnTo>
                <a:lnTo>
                  <a:pt x="110" y="200"/>
                </a:lnTo>
                <a:lnTo>
                  <a:pt x="108" y="178"/>
                </a:lnTo>
                <a:lnTo>
                  <a:pt x="104" y="196"/>
                </a:lnTo>
                <a:lnTo>
                  <a:pt x="106" y="208"/>
                </a:lnTo>
                <a:lnTo>
                  <a:pt x="110" y="214"/>
                </a:lnTo>
                <a:lnTo>
                  <a:pt x="108" y="220"/>
                </a:lnTo>
                <a:lnTo>
                  <a:pt x="100" y="210"/>
                </a:lnTo>
                <a:lnTo>
                  <a:pt x="98" y="218"/>
                </a:lnTo>
                <a:lnTo>
                  <a:pt x="102" y="226"/>
                </a:lnTo>
                <a:lnTo>
                  <a:pt x="100" y="242"/>
                </a:lnTo>
                <a:lnTo>
                  <a:pt x="82" y="212"/>
                </a:lnTo>
                <a:lnTo>
                  <a:pt x="80" y="216"/>
                </a:lnTo>
                <a:lnTo>
                  <a:pt x="92" y="242"/>
                </a:lnTo>
                <a:lnTo>
                  <a:pt x="82" y="232"/>
                </a:lnTo>
                <a:lnTo>
                  <a:pt x="76" y="232"/>
                </a:lnTo>
                <a:lnTo>
                  <a:pt x="82" y="238"/>
                </a:lnTo>
                <a:lnTo>
                  <a:pt x="82" y="244"/>
                </a:lnTo>
                <a:lnTo>
                  <a:pt x="56" y="238"/>
                </a:lnTo>
                <a:lnTo>
                  <a:pt x="54" y="234"/>
                </a:lnTo>
                <a:lnTo>
                  <a:pt x="54" y="230"/>
                </a:lnTo>
                <a:lnTo>
                  <a:pt x="50" y="232"/>
                </a:lnTo>
                <a:lnTo>
                  <a:pt x="46" y="220"/>
                </a:lnTo>
                <a:lnTo>
                  <a:pt x="62" y="216"/>
                </a:lnTo>
                <a:lnTo>
                  <a:pt x="44" y="212"/>
                </a:lnTo>
                <a:lnTo>
                  <a:pt x="40" y="200"/>
                </a:lnTo>
                <a:lnTo>
                  <a:pt x="38" y="196"/>
                </a:lnTo>
                <a:lnTo>
                  <a:pt x="34" y="184"/>
                </a:lnTo>
                <a:lnTo>
                  <a:pt x="44" y="172"/>
                </a:lnTo>
                <a:lnTo>
                  <a:pt x="58" y="168"/>
                </a:lnTo>
                <a:lnTo>
                  <a:pt x="54" y="162"/>
                </a:lnTo>
                <a:lnTo>
                  <a:pt x="58" y="158"/>
                </a:lnTo>
                <a:lnTo>
                  <a:pt x="54" y="156"/>
                </a:lnTo>
                <a:lnTo>
                  <a:pt x="56" y="152"/>
                </a:lnTo>
                <a:lnTo>
                  <a:pt x="44" y="160"/>
                </a:lnTo>
                <a:lnTo>
                  <a:pt x="44" y="158"/>
                </a:lnTo>
                <a:lnTo>
                  <a:pt x="46" y="150"/>
                </a:lnTo>
                <a:lnTo>
                  <a:pt x="38" y="166"/>
                </a:lnTo>
                <a:lnTo>
                  <a:pt x="34" y="164"/>
                </a:lnTo>
                <a:lnTo>
                  <a:pt x="38" y="154"/>
                </a:lnTo>
                <a:lnTo>
                  <a:pt x="30" y="152"/>
                </a:lnTo>
                <a:lnTo>
                  <a:pt x="22" y="166"/>
                </a:lnTo>
                <a:lnTo>
                  <a:pt x="20" y="154"/>
                </a:lnTo>
                <a:lnTo>
                  <a:pt x="12" y="152"/>
                </a:lnTo>
                <a:lnTo>
                  <a:pt x="14" y="144"/>
                </a:lnTo>
                <a:lnTo>
                  <a:pt x="28" y="142"/>
                </a:lnTo>
                <a:lnTo>
                  <a:pt x="32" y="134"/>
                </a:lnTo>
                <a:lnTo>
                  <a:pt x="28" y="138"/>
                </a:lnTo>
                <a:lnTo>
                  <a:pt x="10" y="134"/>
                </a:lnTo>
                <a:lnTo>
                  <a:pt x="2" y="118"/>
                </a:lnTo>
                <a:lnTo>
                  <a:pt x="2" y="110"/>
                </a:lnTo>
                <a:lnTo>
                  <a:pt x="2" y="106"/>
                </a:lnTo>
                <a:lnTo>
                  <a:pt x="0" y="98"/>
                </a:lnTo>
                <a:lnTo>
                  <a:pt x="30" y="112"/>
                </a:lnTo>
                <a:lnTo>
                  <a:pt x="26" y="102"/>
                </a:lnTo>
                <a:lnTo>
                  <a:pt x="36" y="98"/>
                </a:lnTo>
                <a:lnTo>
                  <a:pt x="28" y="94"/>
                </a:lnTo>
                <a:lnTo>
                  <a:pt x="20" y="102"/>
                </a:lnTo>
                <a:lnTo>
                  <a:pt x="12" y="96"/>
                </a:lnTo>
                <a:lnTo>
                  <a:pt x="2" y="88"/>
                </a:lnTo>
                <a:lnTo>
                  <a:pt x="0" y="82"/>
                </a:lnTo>
                <a:lnTo>
                  <a:pt x="2" y="80"/>
                </a:lnTo>
                <a:lnTo>
                  <a:pt x="18" y="80"/>
                </a:lnTo>
                <a:lnTo>
                  <a:pt x="6" y="72"/>
                </a:lnTo>
                <a:lnTo>
                  <a:pt x="8" y="70"/>
                </a:lnTo>
                <a:lnTo>
                  <a:pt x="6" y="62"/>
                </a:lnTo>
                <a:lnTo>
                  <a:pt x="14" y="62"/>
                </a:lnTo>
                <a:lnTo>
                  <a:pt x="14" y="6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104"/>
          <p:cNvSpPr/>
          <p:nvPr/>
        </p:nvSpPr>
        <p:spPr>
          <a:xfrm>
            <a:off x="2959545" y="1938098"/>
            <a:ext cx="45135" cy="26109"/>
          </a:xfrm>
          <a:custGeom>
            <a:rect b="b" l="l" r="r" t="t"/>
            <a:pathLst>
              <a:path extrusionOk="0" h="24" w="40">
                <a:moveTo>
                  <a:pt x="16" y="4"/>
                </a:moveTo>
                <a:lnTo>
                  <a:pt x="34" y="4"/>
                </a:lnTo>
                <a:lnTo>
                  <a:pt x="40" y="10"/>
                </a:lnTo>
                <a:lnTo>
                  <a:pt x="36" y="14"/>
                </a:lnTo>
                <a:lnTo>
                  <a:pt x="38" y="22"/>
                </a:lnTo>
                <a:lnTo>
                  <a:pt x="36" y="24"/>
                </a:lnTo>
                <a:lnTo>
                  <a:pt x="16" y="24"/>
                </a:lnTo>
                <a:lnTo>
                  <a:pt x="4" y="18"/>
                </a:lnTo>
                <a:lnTo>
                  <a:pt x="0" y="10"/>
                </a:lnTo>
                <a:lnTo>
                  <a:pt x="10" y="0"/>
                </a:lnTo>
                <a:lnTo>
                  <a:pt x="16" y="4"/>
                </a:lnTo>
                <a:lnTo>
                  <a:pt x="16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104"/>
          <p:cNvSpPr/>
          <p:nvPr/>
        </p:nvSpPr>
        <p:spPr>
          <a:xfrm>
            <a:off x="2948261" y="1988141"/>
            <a:ext cx="259528" cy="154482"/>
          </a:xfrm>
          <a:custGeom>
            <a:rect b="b" l="l" r="r" t="t"/>
            <a:pathLst>
              <a:path extrusionOk="0" h="142" w="230">
                <a:moveTo>
                  <a:pt x="26" y="0"/>
                </a:moveTo>
                <a:lnTo>
                  <a:pt x="6" y="0"/>
                </a:lnTo>
                <a:lnTo>
                  <a:pt x="2" y="6"/>
                </a:lnTo>
                <a:lnTo>
                  <a:pt x="10" y="16"/>
                </a:lnTo>
                <a:lnTo>
                  <a:pt x="2" y="12"/>
                </a:lnTo>
                <a:lnTo>
                  <a:pt x="0" y="18"/>
                </a:lnTo>
                <a:lnTo>
                  <a:pt x="12" y="26"/>
                </a:lnTo>
                <a:lnTo>
                  <a:pt x="18" y="38"/>
                </a:lnTo>
                <a:lnTo>
                  <a:pt x="24" y="40"/>
                </a:lnTo>
                <a:lnTo>
                  <a:pt x="26" y="48"/>
                </a:lnTo>
                <a:lnTo>
                  <a:pt x="28" y="44"/>
                </a:lnTo>
                <a:lnTo>
                  <a:pt x="40" y="48"/>
                </a:lnTo>
                <a:lnTo>
                  <a:pt x="50" y="42"/>
                </a:lnTo>
                <a:lnTo>
                  <a:pt x="54" y="54"/>
                </a:lnTo>
                <a:lnTo>
                  <a:pt x="56" y="62"/>
                </a:lnTo>
                <a:lnTo>
                  <a:pt x="62" y="72"/>
                </a:lnTo>
                <a:lnTo>
                  <a:pt x="64" y="82"/>
                </a:lnTo>
                <a:lnTo>
                  <a:pt x="64" y="84"/>
                </a:lnTo>
                <a:lnTo>
                  <a:pt x="58" y="94"/>
                </a:lnTo>
                <a:lnTo>
                  <a:pt x="60" y="94"/>
                </a:lnTo>
                <a:lnTo>
                  <a:pt x="58" y="104"/>
                </a:lnTo>
                <a:lnTo>
                  <a:pt x="68" y="110"/>
                </a:lnTo>
                <a:lnTo>
                  <a:pt x="62" y="114"/>
                </a:lnTo>
                <a:lnTo>
                  <a:pt x="62" y="124"/>
                </a:lnTo>
                <a:lnTo>
                  <a:pt x="68" y="130"/>
                </a:lnTo>
                <a:lnTo>
                  <a:pt x="70" y="134"/>
                </a:lnTo>
                <a:lnTo>
                  <a:pt x="74" y="132"/>
                </a:lnTo>
                <a:lnTo>
                  <a:pt x="74" y="128"/>
                </a:lnTo>
                <a:lnTo>
                  <a:pt x="80" y="124"/>
                </a:lnTo>
                <a:lnTo>
                  <a:pt x="78" y="128"/>
                </a:lnTo>
                <a:lnTo>
                  <a:pt x="82" y="134"/>
                </a:lnTo>
                <a:lnTo>
                  <a:pt x="82" y="128"/>
                </a:lnTo>
                <a:lnTo>
                  <a:pt x="86" y="134"/>
                </a:lnTo>
                <a:lnTo>
                  <a:pt x="86" y="136"/>
                </a:lnTo>
                <a:lnTo>
                  <a:pt x="96" y="138"/>
                </a:lnTo>
                <a:lnTo>
                  <a:pt x="102" y="134"/>
                </a:lnTo>
                <a:lnTo>
                  <a:pt x="98" y="126"/>
                </a:lnTo>
                <a:lnTo>
                  <a:pt x="102" y="126"/>
                </a:lnTo>
                <a:lnTo>
                  <a:pt x="102" y="124"/>
                </a:lnTo>
                <a:lnTo>
                  <a:pt x="106" y="132"/>
                </a:lnTo>
                <a:lnTo>
                  <a:pt x="108" y="124"/>
                </a:lnTo>
                <a:lnTo>
                  <a:pt x="108" y="124"/>
                </a:lnTo>
                <a:lnTo>
                  <a:pt x="112" y="126"/>
                </a:lnTo>
                <a:lnTo>
                  <a:pt x="110" y="140"/>
                </a:lnTo>
                <a:lnTo>
                  <a:pt x="114" y="142"/>
                </a:lnTo>
                <a:lnTo>
                  <a:pt x="124" y="142"/>
                </a:lnTo>
                <a:lnTo>
                  <a:pt x="136" y="142"/>
                </a:lnTo>
                <a:lnTo>
                  <a:pt x="136" y="140"/>
                </a:lnTo>
                <a:lnTo>
                  <a:pt x="134" y="136"/>
                </a:lnTo>
                <a:lnTo>
                  <a:pt x="140" y="140"/>
                </a:lnTo>
                <a:lnTo>
                  <a:pt x="142" y="136"/>
                </a:lnTo>
                <a:lnTo>
                  <a:pt x="144" y="142"/>
                </a:lnTo>
                <a:lnTo>
                  <a:pt x="152" y="138"/>
                </a:lnTo>
                <a:lnTo>
                  <a:pt x="152" y="132"/>
                </a:lnTo>
                <a:lnTo>
                  <a:pt x="156" y="140"/>
                </a:lnTo>
                <a:lnTo>
                  <a:pt x="158" y="136"/>
                </a:lnTo>
                <a:lnTo>
                  <a:pt x="158" y="130"/>
                </a:lnTo>
                <a:lnTo>
                  <a:pt x="160" y="138"/>
                </a:lnTo>
                <a:lnTo>
                  <a:pt x="178" y="136"/>
                </a:lnTo>
                <a:lnTo>
                  <a:pt x="182" y="126"/>
                </a:lnTo>
                <a:lnTo>
                  <a:pt x="174" y="118"/>
                </a:lnTo>
                <a:lnTo>
                  <a:pt x="178" y="118"/>
                </a:lnTo>
                <a:lnTo>
                  <a:pt x="184" y="124"/>
                </a:lnTo>
                <a:lnTo>
                  <a:pt x="184" y="134"/>
                </a:lnTo>
                <a:lnTo>
                  <a:pt x="190" y="140"/>
                </a:lnTo>
                <a:lnTo>
                  <a:pt x="192" y="136"/>
                </a:lnTo>
                <a:lnTo>
                  <a:pt x="202" y="142"/>
                </a:lnTo>
                <a:lnTo>
                  <a:pt x="224" y="136"/>
                </a:lnTo>
                <a:lnTo>
                  <a:pt x="224" y="128"/>
                </a:lnTo>
                <a:lnTo>
                  <a:pt x="224" y="124"/>
                </a:lnTo>
                <a:lnTo>
                  <a:pt x="218" y="118"/>
                </a:lnTo>
                <a:lnTo>
                  <a:pt x="218" y="112"/>
                </a:lnTo>
                <a:lnTo>
                  <a:pt x="230" y="98"/>
                </a:lnTo>
                <a:lnTo>
                  <a:pt x="230" y="90"/>
                </a:lnTo>
                <a:lnTo>
                  <a:pt x="228" y="86"/>
                </a:lnTo>
                <a:lnTo>
                  <a:pt x="220" y="86"/>
                </a:lnTo>
                <a:lnTo>
                  <a:pt x="222" y="84"/>
                </a:lnTo>
                <a:lnTo>
                  <a:pt x="222" y="80"/>
                </a:lnTo>
                <a:lnTo>
                  <a:pt x="210" y="78"/>
                </a:lnTo>
                <a:lnTo>
                  <a:pt x="210" y="70"/>
                </a:lnTo>
                <a:lnTo>
                  <a:pt x="194" y="68"/>
                </a:lnTo>
                <a:lnTo>
                  <a:pt x="184" y="74"/>
                </a:lnTo>
                <a:lnTo>
                  <a:pt x="174" y="70"/>
                </a:lnTo>
                <a:lnTo>
                  <a:pt x="164" y="80"/>
                </a:lnTo>
                <a:lnTo>
                  <a:pt x="158" y="80"/>
                </a:lnTo>
                <a:lnTo>
                  <a:pt x="156" y="82"/>
                </a:lnTo>
                <a:lnTo>
                  <a:pt x="156" y="86"/>
                </a:lnTo>
                <a:lnTo>
                  <a:pt x="152" y="82"/>
                </a:lnTo>
                <a:lnTo>
                  <a:pt x="142" y="88"/>
                </a:lnTo>
                <a:lnTo>
                  <a:pt x="150" y="94"/>
                </a:lnTo>
                <a:lnTo>
                  <a:pt x="136" y="96"/>
                </a:lnTo>
                <a:lnTo>
                  <a:pt x="138" y="94"/>
                </a:lnTo>
                <a:lnTo>
                  <a:pt x="124" y="82"/>
                </a:lnTo>
                <a:lnTo>
                  <a:pt x="122" y="92"/>
                </a:lnTo>
                <a:lnTo>
                  <a:pt x="120" y="84"/>
                </a:lnTo>
                <a:lnTo>
                  <a:pt x="114" y="90"/>
                </a:lnTo>
                <a:lnTo>
                  <a:pt x="114" y="86"/>
                </a:lnTo>
                <a:lnTo>
                  <a:pt x="108" y="80"/>
                </a:lnTo>
                <a:lnTo>
                  <a:pt x="106" y="82"/>
                </a:lnTo>
                <a:lnTo>
                  <a:pt x="106" y="90"/>
                </a:lnTo>
                <a:lnTo>
                  <a:pt x="106" y="94"/>
                </a:lnTo>
                <a:lnTo>
                  <a:pt x="102" y="86"/>
                </a:lnTo>
                <a:lnTo>
                  <a:pt x="100" y="82"/>
                </a:lnTo>
                <a:lnTo>
                  <a:pt x="102" y="74"/>
                </a:lnTo>
                <a:lnTo>
                  <a:pt x="100" y="70"/>
                </a:lnTo>
                <a:lnTo>
                  <a:pt x="92" y="72"/>
                </a:lnTo>
                <a:lnTo>
                  <a:pt x="94" y="70"/>
                </a:lnTo>
                <a:lnTo>
                  <a:pt x="92" y="64"/>
                </a:lnTo>
                <a:lnTo>
                  <a:pt x="74" y="74"/>
                </a:lnTo>
                <a:lnTo>
                  <a:pt x="76" y="64"/>
                </a:lnTo>
                <a:lnTo>
                  <a:pt x="86" y="62"/>
                </a:lnTo>
                <a:lnTo>
                  <a:pt x="70" y="54"/>
                </a:lnTo>
                <a:lnTo>
                  <a:pt x="72" y="48"/>
                </a:lnTo>
                <a:lnTo>
                  <a:pt x="86" y="56"/>
                </a:lnTo>
                <a:lnTo>
                  <a:pt x="98" y="54"/>
                </a:lnTo>
                <a:lnTo>
                  <a:pt x="102" y="52"/>
                </a:lnTo>
                <a:lnTo>
                  <a:pt x="102" y="44"/>
                </a:lnTo>
                <a:lnTo>
                  <a:pt x="86" y="36"/>
                </a:lnTo>
                <a:lnTo>
                  <a:pt x="84" y="28"/>
                </a:lnTo>
                <a:lnTo>
                  <a:pt x="72" y="20"/>
                </a:lnTo>
                <a:lnTo>
                  <a:pt x="52" y="26"/>
                </a:lnTo>
                <a:lnTo>
                  <a:pt x="44" y="38"/>
                </a:lnTo>
                <a:lnTo>
                  <a:pt x="46" y="28"/>
                </a:lnTo>
                <a:lnTo>
                  <a:pt x="48" y="18"/>
                </a:lnTo>
                <a:lnTo>
                  <a:pt x="46" y="14"/>
                </a:lnTo>
                <a:lnTo>
                  <a:pt x="42" y="6"/>
                </a:lnTo>
                <a:lnTo>
                  <a:pt x="34" y="8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104"/>
          <p:cNvSpPr/>
          <p:nvPr/>
        </p:nvSpPr>
        <p:spPr>
          <a:xfrm>
            <a:off x="3205532" y="2049063"/>
            <a:ext cx="13541" cy="15230"/>
          </a:xfrm>
          <a:custGeom>
            <a:rect b="b" l="l" r="r" t="t"/>
            <a:pathLst>
              <a:path extrusionOk="0" h="14" w="12">
                <a:moveTo>
                  <a:pt x="10" y="2"/>
                </a:moveTo>
                <a:lnTo>
                  <a:pt x="8" y="8"/>
                </a:lnTo>
                <a:lnTo>
                  <a:pt x="12" y="14"/>
                </a:lnTo>
                <a:lnTo>
                  <a:pt x="0" y="14"/>
                </a:lnTo>
                <a:lnTo>
                  <a:pt x="6" y="0"/>
                </a:lnTo>
                <a:lnTo>
                  <a:pt x="10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104"/>
          <p:cNvSpPr/>
          <p:nvPr/>
        </p:nvSpPr>
        <p:spPr>
          <a:xfrm>
            <a:off x="3196504" y="2109985"/>
            <a:ext cx="15797" cy="13056"/>
          </a:xfrm>
          <a:custGeom>
            <a:rect b="b" l="l" r="r" t="t"/>
            <a:pathLst>
              <a:path extrusionOk="0" h="12" w="14">
                <a:moveTo>
                  <a:pt x="12" y="10"/>
                </a:moveTo>
                <a:lnTo>
                  <a:pt x="14" y="6"/>
                </a:lnTo>
                <a:lnTo>
                  <a:pt x="12" y="0"/>
                </a:lnTo>
                <a:lnTo>
                  <a:pt x="0" y="4"/>
                </a:lnTo>
                <a:lnTo>
                  <a:pt x="6" y="12"/>
                </a:lnTo>
                <a:lnTo>
                  <a:pt x="12" y="10"/>
                </a:lnTo>
                <a:lnTo>
                  <a:pt x="12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104"/>
          <p:cNvSpPr/>
          <p:nvPr/>
        </p:nvSpPr>
        <p:spPr>
          <a:xfrm>
            <a:off x="2955032" y="2072996"/>
            <a:ext cx="45135" cy="58746"/>
          </a:xfrm>
          <a:custGeom>
            <a:rect b="b" l="l" r="r" t="t"/>
            <a:pathLst>
              <a:path extrusionOk="0" h="54" w="40">
                <a:moveTo>
                  <a:pt x="20" y="0"/>
                </a:moveTo>
                <a:lnTo>
                  <a:pt x="40" y="24"/>
                </a:lnTo>
                <a:lnTo>
                  <a:pt x="38" y="26"/>
                </a:lnTo>
                <a:lnTo>
                  <a:pt x="40" y="50"/>
                </a:lnTo>
                <a:lnTo>
                  <a:pt x="24" y="54"/>
                </a:lnTo>
                <a:lnTo>
                  <a:pt x="16" y="44"/>
                </a:lnTo>
                <a:lnTo>
                  <a:pt x="8" y="42"/>
                </a:lnTo>
                <a:lnTo>
                  <a:pt x="6" y="38"/>
                </a:lnTo>
                <a:lnTo>
                  <a:pt x="8" y="34"/>
                </a:lnTo>
                <a:lnTo>
                  <a:pt x="4" y="38"/>
                </a:lnTo>
                <a:lnTo>
                  <a:pt x="2" y="34"/>
                </a:lnTo>
                <a:lnTo>
                  <a:pt x="0" y="24"/>
                </a:lnTo>
                <a:lnTo>
                  <a:pt x="6" y="20"/>
                </a:lnTo>
                <a:lnTo>
                  <a:pt x="8" y="18"/>
                </a:lnTo>
                <a:lnTo>
                  <a:pt x="6" y="16"/>
                </a:lnTo>
                <a:lnTo>
                  <a:pt x="6" y="12"/>
                </a:lnTo>
                <a:lnTo>
                  <a:pt x="10" y="10"/>
                </a:lnTo>
                <a:lnTo>
                  <a:pt x="10" y="6"/>
                </a:lnTo>
                <a:lnTo>
                  <a:pt x="16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104"/>
          <p:cNvSpPr/>
          <p:nvPr/>
        </p:nvSpPr>
        <p:spPr>
          <a:xfrm>
            <a:off x="2968571" y="2157853"/>
            <a:ext cx="81243" cy="108789"/>
          </a:xfrm>
          <a:custGeom>
            <a:rect b="b" l="l" r="r" t="t"/>
            <a:pathLst>
              <a:path extrusionOk="0" h="100" w="72">
                <a:moveTo>
                  <a:pt x="8" y="4"/>
                </a:moveTo>
                <a:lnTo>
                  <a:pt x="28" y="0"/>
                </a:lnTo>
                <a:lnTo>
                  <a:pt x="42" y="4"/>
                </a:lnTo>
                <a:lnTo>
                  <a:pt x="44" y="10"/>
                </a:lnTo>
                <a:lnTo>
                  <a:pt x="54" y="6"/>
                </a:lnTo>
                <a:lnTo>
                  <a:pt x="72" y="12"/>
                </a:lnTo>
                <a:lnTo>
                  <a:pt x="66" y="28"/>
                </a:lnTo>
                <a:lnTo>
                  <a:pt x="60" y="28"/>
                </a:lnTo>
                <a:lnTo>
                  <a:pt x="62" y="34"/>
                </a:lnTo>
                <a:lnTo>
                  <a:pt x="60" y="42"/>
                </a:lnTo>
                <a:lnTo>
                  <a:pt x="54" y="44"/>
                </a:lnTo>
                <a:lnTo>
                  <a:pt x="56" y="46"/>
                </a:lnTo>
                <a:lnTo>
                  <a:pt x="56" y="50"/>
                </a:lnTo>
                <a:lnTo>
                  <a:pt x="46" y="68"/>
                </a:lnTo>
                <a:lnTo>
                  <a:pt x="32" y="64"/>
                </a:lnTo>
                <a:lnTo>
                  <a:pt x="16" y="66"/>
                </a:lnTo>
                <a:lnTo>
                  <a:pt x="24" y="70"/>
                </a:lnTo>
                <a:lnTo>
                  <a:pt x="28" y="78"/>
                </a:lnTo>
                <a:lnTo>
                  <a:pt x="20" y="96"/>
                </a:lnTo>
                <a:lnTo>
                  <a:pt x="8" y="100"/>
                </a:lnTo>
                <a:lnTo>
                  <a:pt x="6" y="98"/>
                </a:lnTo>
                <a:lnTo>
                  <a:pt x="10" y="92"/>
                </a:lnTo>
                <a:lnTo>
                  <a:pt x="6" y="92"/>
                </a:lnTo>
                <a:lnTo>
                  <a:pt x="6" y="82"/>
                </a:lnTo>
                <a:lnTo>
                  <a:pt x="10" y="74"/>
                </a:lnTo>
                <a:lnTo>
                  <a:pt x="6" y="76"/>
                </a:lnTo>
                <a:lnTo>
                  <a:pt x="0" y="68"/>
                </a:lnTo>
                <a:lnTo>
                  <a:pt x="0" y="58"/>
                </a:lnTo>
                <a:lnTo>
                  <a:pt x="0" y="48"/>
                </a:lnTo>
                <a:lnTo>
                  <a:pt x="0" y="20"/>
                </a:lnTo>
                <a:lnTo>
                  <a:pt x="2" y="18"/>
                </a:lnTo>
                <a:lnTo>
                  <a:pt x="4" y="12"/>
                </a:lnTo>
                <a:lnTo>
                  <a:pt x="4" y="6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104"/>
          <p:cNvSpPr/>
          <p:nvPr/>
        </p:nvSpPr>
        <p:spPr>
          <a:xfrm>
            <a:off x="3099464" y="2423299"/>
            <a:ext cx="6771" cy="21758"/>
          </a:xfrm>
          <a:custGeom>
            <a:rect b="b" l="l" r="r" t="t"/>
            <a:pathLst>
              <a:path extrusionOk="0" h="20" w="6">
                <a:moveTo>
                  <a:pt x="4" y="2"/>
                </a:moveTo>
                <a:lnTo>
                  <a:pt x="6" y="16"/>
                </a:lnTo>
                <a:lnTo>
                  <a:pt x="6" y="20"/>
                </a:lnTo>
                <a:lnTo>
                  <a:pt x="0" y="16"/>
                </a:lnTo>
                <a:lnTo>
                  <a:pt x="0" y="4"/>
                </a:lnTo>
                <a:lnTo>
                  <a:pt x="2" y="0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104"/>
          <p:cNvSpPr/>
          <p:nvPr/>
        </p:nvSpPr>
        <p:spPr>
          <a:xfrm>
            <a:off x="3094950" y="2514682"/>
            <a:ext cx="106069" cy="93559"/>
          </a:xfrm>
          <a:custGeom>
            <a:rect b="b" l="l" r="r" t="t"/>
            <a:pathLst>
              <a:path extrusionOk="0" h="86" w="94">
                <a:moveTo>
                  <a:pt x="20" y="4"/>
                </a:moveTo>
                <a:lnTo>
                  <a:pt x="22" y="0"/>
                </a:lnTo>
                <a:lnTo>
                  <a:pt x="24" y="2"/>
                </a:lnTo>
                <a:lnTo>
                  <a:pt x="26" y="2"/>
                </a:lnTo>
                <a:lnTo>
                  <a:pt x="30" y="10"/>
                </a:lnTo>
                <a:lnTo>
                  <a:pt x="28" y="12"/>
                </a:lnTo>
                <a:lnTo>
                  <a:pt x="30" y="20"/>
                </a:lnTo>
                <a:lnTo>
                  <a:pt x="32" y="20"/>
                </a:lnTo>
                <a:lnTo>
                  <a:pt x="36" y="14"/>
                </a:lnTo>
                <a:lnTo>
                  <a:pt x="38" y="14"/>
                </a:lnTo>
                <a:lnTo>
                  <a:pt x="42" y="18"/>
                </a:lnTo>
                <a:lnTo>
                  <a:pt x="42" y="22"/>
                </a:lnTo>
                <a:lnTo>
                  <a:pt x="52" y="24"/>
                </a:lnTo>
                <a:lnTo>
                  <a:pt x="60" y="36"/>
                </a:lnTo>
                <a:lnTo>
                  <a:pt x="70" y="40"/>
                </a:lnTo>
                <a:lnTo>
                  <a:pt x="76" y="54"/>
                </a:lnTo>
                <a:lnTo>
                  <a:pt x="74" y="58"/>
                </a:lnTo>
                <a:lnTo>
                  <a:pt x="82" y="58"/>
                </a:lnTo>
                <a:lnTo>
                  <a:pt x="84" y="56"/>
                </a:lnTo>
                <a:lnTo>
                  <a:pt x="90" y="60"/>
                </a:lnTo>
                <a:lnTo>
                  <a:pt x="90" y="64"/>
                </a:lnTo>
                <a:lnTo>
                  <a:pt x="94" y="66"/>
                </a:lnTo>
                <a:lnTo>
                  <a:pt x="82" y="76"/>
                </a:lnTo>
                <a:lnTo>
                  <a:pt x="70" y="68"/>
                </a:lnTo>
                <a:lnTo>
                  <a:pt x="64" y="70"/>
                </a:lnTo>
                <a:lnTo>
                  <a:pt x="64" y="62"/>
                </a:lnTo>
                <a:lnTo>
                  <a:pt x="56" y="60"/>
                </a:lnTo>
                <a:lnTo>
                  <a:pt x="58" y="54"/>
                </a:lnTo>
                <a:lnTo>
                  <a:pt x="48" y="58"/>
                </a:lnTo>
                <a:lnTo>
                  <a:pt x="48" y="66"/>
                </a:lnTo>
                <a:lnTo>
                  <a:pt x="40" y="72"/>
                </a:lnTo>
                <a:lnTo>
                  <a:pt x="34" y="82"/>
                </a:lnTo>
                <a:lnTo>
                  <a:pt x="26" y="86"/>
                </a:lnTo>
                <a:lnTo>
                  <a:pt x="24" y="86"/>
                </a:lnTo>
                <a:lnTo>
                  <a:pt x="22" y="80"/>
                </a:lnTo>
                <a:lnTo>
                  <a:pt x="20" y="64"/>
                </a:lnTo>
                <a:lnTo>
                  <a:pt x="20" y="68"/>
                </a:lnTo>
                <a:lnTo>
                  <a:pt x="2" y="74"/>
                </a:lnTo>
                <a:lnTo>
                  <a:pt x="0" y="70"/>
                </a:lnTo>
                <a:lnTo>
                  <a:pt x="4" y="62"/>
                </a:lnTo>
                <a:lnTo>
                  <a:pt x="14" y="54"/>
                </a:lnTo>
                <a:lnTo>
                  <a:pt x="12" y="42"/>
                </a:lnTo>
                <a:lnTo>
                  <a:pt x="14" y="28"/>
                </a:lnTo>
                <a:lnTo>
                  <a:pt x="14" y="14"/>
                </a:lnTo>
                <a:lnTo>
                  <a:pt x="20" y="4"/>
                </a:lnTo>
                <a:lnTo>
                  <a:pt x="2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104"/>
          <p:cNvSpPr/>
          <p:nvPr/>
        </p:nvSpPr>
        <p:spPr>
          <a:xfrm>
            <a:off x="3137829" y="2505978"/>
            <a:ext cx="15797" cy="17406"/>
          </a:xfrm>
          <a:custGeom>
            <a:rect b="b" l="l" r="r" t="t"/>
            <a:pathLst>
              <a:path extrusionOk="0" h="16" w="14">
                <a:moveTo>
                  <a:pt x="8" y="6"/>
                </a:moveTo>
                <a:lnTo>
                  <a:pt x="14" y="16"/>
                </a:lnTo>
                <a:lnTo>
                  <a:pt x="10" y="16"/>
                </a:lnTo>
                <a:lnTo>
                  <a:pt x="4" y="12"/>
                </a:lnTo>
                <a:lnTo>
                  <a:pt x="0" y="0"/>
                </a:lnTo>
                <a:lnTo>
                  <a:pt x="8" y="6"/>
                </a:lnTo>
                <a:lnTo>
                  <a:pt x="8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104"/>
          <p:cNvSpPr/>
          <p:nvPr/>
        </p:nvSpPr>
        <p:spPr>
          <a:xfrm>
            <a:off x="3246153" y="2425474"/>
            <a:ext cx="31595" cy="39165"/>
          </a:xfrm>
          <a:custGeom>
            <a:rect b="b" l="l" r="r" t="t"/>
            <a:pathLst>
              <a:path extrusionOk="0" h="36" w="28">
                <a:moveTo>
                  <a:pt x="12" y="0"/>
                </a:moveTo>
                <a:lnTo>
                  <a:pt x="26" y="2"/>
                </a:lnTo>
                <a:lnTo>
                  <a:pt x="28" y="10"/>
                </a:lnTo>
                <a:lnTo>
                  <a:pt x="28" y="28"/>
                </a:lnTo>
                <a:lnTo>
                  <a:pt x="20" y="36"/>
                </a:lnTo>
                <a:lnTo>
                  <a:pt x="4" y="36"/>
                </a:lnTo>
                <a:lnTo>
                  <a:pt x="0" y="26"/>
                </a:lnTo>
                <a:lnTo>
                  <a:pt x="0" y="16"/>
                </a:lnTo>
                <a:lnTo>
                  <a:pt x="6" y="2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104"/>
          <p:cNvSpPr/>
          <p:nvPr/>
        </p:nvSpPr>
        <p:spPr>
          <a:xfrm>
            <a:off x="3284518" y="2429826"/>
            <a:ext cx="18054" cy="15230"/>
          </a:xfrm>
          <a:custGeom>
            <a:rect b="b" l="l" r="r" t="t"/>
            <a:pathLst>
              <a:path extrusionOk="0" h="14" w="16">
                <a:moveTo>
                  <a:pt x="0" y="6"/>
                </a:moveTo>
                <a:lnTo>
                  <a:pt x="4" y="0"/>
                </a:lnTo>
                <a:lnTo>
                  <a:pt x="14" y="8"/>
                </a:lnTo>
                <a:lnTo>
                  <a:pt x="16" y="14"/>
                </a:lnTo>
                <a:lnTo>
                  <a:pt x="4" y="14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104"/>
          <p:cNvSpPr/>
          <p:nvPr/>
        </p:nvSpPr>
        <p:spPr>
          <a:xfrm>
            <a:off x="3212301" y="2381958"/>
            <a:ext cx="18054" cy="19581"/>
          </a:xfrm>
          <a:custGeom>
            <a:rect b="b" l="l" r="r" t="t"/>
            <a:pathLst>
              <a:path extrusionOk="0" h="18" w="16">
                <a:moveTo>
                  <a:pt x="12" y="6"/>
                </a:moveTo>
                <a:lnTo>
                  <a:pt x="8" y="16"/>
                </a:lnTo>
                <a:lnTo>
                  <a:pt x="0" y="18"/>
                </a:lnTo>
                <a:lnTo>
                  <a:pt x="4" y="10"/>
                </a:lnTo>
                <a:lnTo>
                  <a:pt x="10" y="4"/>
                </a:lnTo>
                <a:lnTo>
                  <a:pt x="14" y="6"/>
                </a:lnTo>
                <a:lnTo>
                  <a:pt x="16" y="0"/>
                </a:lnTo>
                <a:lnTo>
                  <a:pt x="12" y="0"/>
                </a:lnTo>
                <a:lnTo>
                  <a:pt x="10" y="4"/>
                </a:lnTo>
                <a:lnTo>
                  <a:pt x="12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104"/>
          <p:cNvSpPr/>
          <p:nvPr/>
        </p:nvSpPr>
        <p:spPr>
          <a:xfrm>
            <a:off x="3196504" y="2364552"/>
            <a:ext cx="18054" cy="13056"/>
          </a:xfrm>
          <a:custGeom>
            <a:rect b="b" l="l" r="r" t="t"/>
            <a:pathLst>
              <a:path extrusionOk="0" h="12" w="16">
                <a:moveTo>
                  <a:pt x="4" y="0"/>
                </a:moveTo>
                <a:lnTo>
                  <a:pt x="16" y="2"/>
                </a:lnTo>
                <a:lnTo>
                  <a:pt x="8" y="8"/>
                </a:lnTo>
                <a:lnTo>
                  <a:pt x="6" y="6"/>
                </a:lnTo>
                <a:lnTo>
                  <a:pt x="6" y="1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104"/>
          <p:cNvSpPr/>
          <p:nvPr/>
        </p:nvSpPr>
        <p:spPr>
          <a:xfrm>
            <a:off x="3228099" y="2599538"/>
            <a:ext cx="13541" cy="10879"/>
          </a:xfrm>
          <a:custGeom>
            <a:rect b="b" l="l" r="r" t="t"/>
            <a:pathLst>
              <a:path extrusionOk="0" h="10" w="12">
                <a:moveTo>
                  <a:pt x="0" y="0"/>
                </a:moveTo>
                <a:lnTo>
                  <a:pt x="10" y="0"/>
                </a:lnTo>
                <a:lnTo>
                  <a:pt x="12" y="6"/>
                </a:lnTo>
                <a:lnTo>
                  <a:pt x="8" y="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104"/>
          <p:cNvSpPr/>
          <p:nvPr/>
        </p:nvSpPr>
        <p:spPr>
          <a:xfrm>
            <a:off x="3243896" y="2590835"/>
            <a:ext cx="11284" cy="8703"/>
          </a:xfrm>
          <a:custGeom>
            <a:rect b="b" l="l" r="r" t="t"/>
            <a:pathLst>
              <a:path extrusionOk="0" h="8" w="10">
                <a:moveTo>
                  <a:pt x="0" y="0"/>
                </a:moveTo>
                <a:lnTo>
                  <a:pt x="8" y="4"/>
                </a:lnTo>
                <a:lnTo>
                  <a:pt x="10" y="8"/>
                </a:lnTo>
                <a:lnTo>
                  <a:pt x="4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104"/>
          <p:cNvSpPr/>
          <p:nvPr/>
        </p:nvSpPr>
        <p:spPr>
          <a:xfrm>
            <a:off x="3022735" y="1459423"/>
            <a:ext cx="467149" cy="587464"/>
          </a:xfrm>
          <a:custGeom>
            <a:rect b="b" l="l" r="r" t="t"/>
            <a:pathLst>
              <a:path extrusionOk="0" h="540" w="414">
                <a:moveTo>
                  <a:pt x="70" y="526"/>
                </a:moveTo>
                <a:lnTo>
                  <a:pt x="88" y="534"/>
                </a:lnTo>
                <a:lnTo>
                  <a:pt x="98" y="532"/>
                </a:lnTo>
                <a:lnTo>
                  <a:pt x="92" y="522"/>
                </a:lnTo>
                <a:lnTo>
                  <a:pt x="90" y="516"/>
                </a:lnTo>
                <a:lnTo>
                  <a:pt x="98" y="524"/>
                </a:lnTo>
                <a:lnTo>
                  <a:pt x="102" y="520"/>
                </a:lnTo>
                <a:lnTo>
                  <a:pt x="102" y="512"/>
                </a:lnTo>
                <a:lnTo>
                  <a:pt x="112" y="524"/>
                </a:lnTo>
                <a:lnTo>
                  <a:pt x="116" y="522"/>
                </a:lnTo>
                <a:lnTo>
                  <a:pt x="116" y="516"/>
                </a:lnTo>
                <a:lnTo>
                  <a:pt x="120" y="524"/>
                </a:lnTo>
                <a:lnTo>
                  <a:pt x="122" y="526"/>
                </a:lnTo>
                <a:lnTo>
                  <a:pt x="130" y="524"/>
                </a:lnTo>
                <a:lnTo>
                  <a:pt x="132" y="518"/>
                </a:lnTo>
                <a:lnTo>
                  <a:pt x="126" y="508"/>
                </a:lnTo>
                <a:lnTo>
                  <a:pt x="132" y="512"/>
                </a:lnTo>
                <a:lnTo>
                  <a:pt x="134" y="520"/>
                </a:lnTo>
                <a:lnTo>
                  <a:pt x="146" y="520"/>
                </a:lnTo>
                <a:lnTo>
                  <a:pt x="148" y="528"/>
                </a:lnTo>
                <a:lnTo>
                  <a:pt x="146" y="536"/>
                </a:lnTo>
                <a:lnTo>
                  <a:pt x="146" y="540"/>
                </a:lnTo>
                <a:lnTo>
                  <a:pt x="164" y="532"/>
                </a:lnTo>
                <a:lnTo>
                  <a:pt x="174" y="516"/>
                </a:lnTo>
                <a:lnTo>
                  <a:pt x="176" y="524"/>
                </a:lnTo>
                <a:lnTo>
                  <a:pt x="186" y="514"/>
                </a:lnTo>
                <a:lnTo>
                  <a:pt x="188" y="504"/>
                </a:lnTo>
                <a:lnTo>
                  <a:pt x="184" y="492"/>
                </a:lnTo>
                <a:lnTo>
                  <a:pt x="176" y="500"/>
                </a:lnTo>
                <a:lnTo>
                  <a:pt x="168" y="494"/>
                </a:lnTo>
                <a:lnTo>
                  <a:pt x="170" y="490"/>
                </a:lnTo>
                <a:lnTo>
                  <a:pt x="174" y="486"/>
                </a:lnTo>
                <a:lnTo>
                  <a:pt x="168" y="478"/>
                </a:lnTo>
                <a:lnTo>
                  <a:pt x="156" y="486"/>
                </a:lnTo>
                <a:lnTo>
                  <a:pt x="156" y="486"/>
                </a:lnTo>
                <a:lnTo>
                  <a:pt x="158" y="478"/>
                </a:lnTo>
                <a:lnTo>
                  <a:pt x="148" y="476"/>
                </a:lnTo>
                <a:lnTo>
                  <a:pt x="136" y="486"/>
                </a:lnTo>
                <a:lnTo>
                  <a:pt x="134" y="476"/>
                </a:lnTo>
                <a:lnTo>
                  <a:pt x="144" y="474"/>
                </a:lnTo>
                <a:lnTo>
                  <a:pt x="140" y="468"/>
                </a:lnTo>
                <a:lnTo>
                  <a:pt x="138" y="462"/>
                </a:lnTo>
                <a:lnTo>
                  <a:pt x="154" y="474"/>
                </a:lnTo>
                <a:lnTo>
                  <a:pt x="184" y="470"/>
                </a:lnTo>
                <a:lnTo>
                  <a:pt x="188" y="458"/>
                </a:lnTo>
                <a:lnTo>
                  <a:pt x="192" y="454"/>
                </a:lnTo>
                <a:lnTo>
                  <a:pt x="186" y="450"/>
                </a:lnTo>
                <a:lnTo>
                  <a:pt x="188" y="444"/>
                </a:lnTo>
                <a:lnTo>
                  <a:pt x="184" y="438"/>
                </a:lnTo>
                <a:lnTo>
                  <a:pt x="184" y="432"/>
                </a:lnTo>
                <a:lnTo>
                  <a:pt x="214" y="432"/>
                </a:lnTo>
                <a:lnTo>
                  <a:pt x="220" y="422"/>
                </a:lnTo>
                <a:lnTo>
                  <a:pt x="218" y="418"/>
                </a:lnTo>
                <a:lnTo>
                  <a:pt x="226" y="406"/>
                </a:lnTo>
                <a:lnTo>
                  <a:pt x="210" y="396"/>
                </a:lnTo>
                <a:lnTo>
                  <a:pt x="232" y="388"/>
                </a:lnTo>
                <a:lnTo>
                  <a:pt x="230" y="386"/>
                </a:lnTo>
                <a:lnTo>
                  <a:pt x="230" y="372"/>
                </a:lnTo>
                <a:lnTo>
                  <a:pt x="228" y="370"/>
                </a:lnTo>
                <a:lnTo>
                  <a:pt x="212" y="370"/>
                </a:lnTo>
                <a:lnTo>
                  <a:pt x="216" y="364"/>
                </a:lnTo>
                <a:lnTo>
                  <a:pt x="214" y="360"/>
                </a:lnTo>
                <a:lnTo>
                  <a:pt x="190" y="366"/>
                </a:lnTo>
                <a:lnTo>
                  <a:pt x="192" y="360"/>
                </a:lnTo>
                <a:lnTo>
                  <a:pt x="190" y="358"/>
                </a:lnTo>
                <a:lnTo>
                  <a:pt x="190" y="350"/>
                </a:lnTo>
                <a:lnTo>
                  <a:pt x="210" y="346"/>
                </a:lnTo>
                <a:lnTo>
                  <a:pt x="218" y="356"/>
                </a:lnTo>
                <a:lnTo>
                  <a:pt x="232" y="360"/>
                </a:lnTo>
                <a:lnTo>
                  <a:pt x="234" y="352"/>
                </a:lnTo>
                <a:lnTo>
                  <a:pt x="230" y="348"/>
                </a:lnTo>
                <a:lnTo>
                  <a:pt x="234" y="344"/>
                </a:lnTo>
                <a:lnTo>
                  <a:pt x="196" y="342"/>
                </a:lnTo>
                <a:lnTo>
                  <a:pt x="198" y="338"/>
                </a:lnTo>
                <a:lnTo>
                  <a:pt x="196" y="330"/>
                </a:lnTo>
                <a:lnTo>
                  <a:pt x="198" y="330"/>
                </a:lnTo>
                <a:lnTo>
                  <a:pt x="200" y="324"/>
                </a:lnTo>
                <a:lnTo>
                  <a:pt x="226" y="334"/>
                </a:lnTo>
                <a:lnTo>
                  <a:pt x="228" y="332"/>
                </a:lnTo>
                <a:lnTo>
                  <a:pt x="226" y="328"/>
                </a:lnTo>
                <a:lnTo>
                  <a:pt x="246" y="324"/>
                </a:lnTo>
                <a:lnTo>
                  <a:pt x="248" y="320"/>
                </a:lnTo>
                <a:lnTo>
                  <a:pt x="244" y="308"/>
                </a:lnTo>
                <a:lnTo>
                  <a:pt x="248" y="306"/>
                </a:lnTo>
                <a:lnTo>
                  <a:pt x="248" y="312"/>
                </a:lnTo>
                <a:lnTo>
                  <a:pt x="252" y="314"/>
                </a:lnTo>
                <a:lnTo>
                  <a:pt x="266" y="312"/>
                </a:lnTo>
                <a:lnTo>
                  <a:pt x="278" y="300"/>
                </a:lnTo>
                <a:lnTo>
                  <a:pt x="272" y="296"/>
                </a:lnTo>
                <a:lnTo>
                  <a:pt x="284" y="282"/>
                </a:lnTo>
                <a:lnTo>
                  <a:pt x="260" y="286"/>
                </a:lnTo>
                <a:lnTo>
                  <a:pt x="264" y="280"/>
                </a:lnTo>
                <a:lnTo>
                  <a:pt x="290" y="276"/>
                </a:lnTo>
                <a:lnTo>
                  <a:pt x="284" y="262"/>
                </a:lnTo>
                <a:lnTo>
                  <a:pt x="286" y="254"/>
                </a:lnTo>
                <a:lnTo>
                  <a:pt x="288" y="264"/>
                </a:lnTo>
                <a:lnTo>
                  <a:pt x="298" y="260"/>
                </a:lnTo>
                <a:lnTo>
                  <a:pt x="304" y="242"/>
                </a:lnTo>
                <a:lnTo>
                  <a:pt x="314" y="230"/>
                </a:lnTo>
                <a:lnTo>
                  <a:pt x="368" y="168"/>
                </a:lnTo>
                <a:lnTo>
                  <a:pt x="368" y="158"/>
                </a:lnTo>
                <a:lnTo>
                  <a:pt x="354" y="162"/>
                </a:lnTo>
                <a:lnTo>
                  <a:pt x="292" y="200"/>
                </a:lnTo>
                <a:lnTo>
                  <a:pt x="294" y="194"/>
                </a:lnTo>
                <a:lnTo>
                  <a:pt x="292" y="192"/>
                </a:lnTo>
                <a:lnTo>
                  <a:pt x="334" y="160"/>
                </a:lnTo>
                <a:lnTo>
                  <a:pt x="306" y="162"/>
                </a:lnTo>
                <a:lnTo>
                  <a:pt x="306" y="156"/>
                </a:lnTo>
                <a:lnTo>
                  <a:pt x="312" y="156"/>
                </a:lnTo>
                <a:lnTo>
                  <a:pt x="316" y="156"/>
                </a:lnTo>
                <a:lnTo>
                  <a:pt x="374" y="138"/>
                </a:lnTo>
                <a:lnTo>
                  <a:pt x="412" y="94"/>
                </a:lnTo>
                <a:lnTo>
                  <a:pt x="414" y="80"/>
                </a:lnTo>
                <a:lnTo>
                  <a:pt x="410" y="72"/>
                </a:lnTo>
                <a:lnTo>
                  <a:pt x="398" y="64"/>
                </a:lnTo>
                <a:lnTo>
                  <a:pt x="384" y="72"/>
                </a:lnTo>
                <a:lnTo>
                  <a:pt x="388" y="58"/>
                </a:lnTo>
                <a:lnTo>
                  <a:pt x="376" y="40"/>
                </a:lnTo>
                <a:lnTo>
                  <a:pt x="380" y="38"/>
                </a:lnTo>
                <a:lnTo>
                  <a:pt x="378" y="26"/>
                </a:lnTo>
                <a:lnTo>
                  <a:pt x="368" y="34"/>
                </a:lnTo>
                <a:lnTo>
                  <a:pt x="362" y="20"/>
                </a:lnTo>
                <a:lnTo>
                  <a:pt x="352" y="32"/>
                </a:lnTo>
                <a:lnTo>
                  <a:pt x="356" y="38"/>
                </a:lnTo>
                <a:lnTo>
                  <a:pt x="354" y="40"/>
                </a:lnTo>
                <a:lnTo>
                  <a:pt x="348" y="28"/>
                </a:lnTo>
                <a:lnTo>
                  <a:pt x="308" y="54"/>
                </a:lnTo>
                <a:lnTo>
                  <a:pt x="338" y="16"/>
                </a:lnTo>
                <a:lnTo>
                  <a:pt x="300" y="16"/>
                </a:lnTo>
                <a:lnTo>
                  <a:pt x="286" y="0"/>
                </a:lnTo>
                <a:lnTo>
                  <a:pt x="266" y="12"/>
                </a:lnTo>
                <a:lnTo>
                  <a:pt x="256" y="0"/>
                </a:lnTo>
                <a:lnTo>
                  <a:pt x="246" y="2"/>
                </a:lnTo>
                <a:lnTo>
                  <a:pt x="238" y="18"/>
                </a:lnTo>
                <a:lnTo>
                  <a:pt x="244" y="38"/>
                </a:lnTo>
                <a:lnTo>
                  <a:pt x="226" y="10"/>
                </a:lnTo>
                <a:lnTo>
                  <a:pt x="184" y="10"/>
                </a:lnTo>
                <a:lnTo>
                  <a:pt x="216" y="60"/>
                </a:lnTo>
                <a:lnTo>
                  <a:pt x="204" y="72"/>
                </a:lnTo>
                <a:lnTo>
                  <a:pt x="206" y="62"/>
                </a:lnTo>
                <a:lnTo>
                  <a:pt x="206" y="56"/>
                </a:lnTo>
                <a:lnTo>
                  <a:pt x="190" y="26"/>
                </a:lnTo>
                <a:lnTo>
                  <a:pt x="150" y="18"/>
                </a:lnTo>
                <a:lnTo>
                  <a:pt x="146" y="24"/>
                </a:lnTo>
                <a:lnTo>
                  <a:pt x="158" y="44"/>
                </a:lnTo>
                <a:lnTo>
                  <a:pt x="130" y="36"/>
                </a:lnTo>
                <a:lnTo>
                  <a:pt x="144" y="66"/>
                </a:lnTo>
                <a:lnTo>
                  <a:pt x="122" y="52"/>
                </a:lnTo>
                <a:lnTo>
                  <a:pt x="118" y="60"/>
                </a:lnTo>
                <a:lnTo>
                  <a:pt x="128" y="68"/>
                </a:lnTo>
                <a:lnTo>
                  <a:pt x="114" y="74"/>
                </a:lnTo>
                <a:lnTo>
                  <a:pt x="116" y="84"/>
                </a:lnTo>
                <a:lnTo>
                  <a:pt x="142" y="104"/>
                </a:lnTo>
                <a:lnTo>
                  <a:pt x="140" y="110"/>
                </a:lnTo>
                <a:lnTo>
                  <a:pt x="116" y="90"/>
                </a:lnTo>
                <a:lnTo>
                  <a:pt x="110" y="92"/>
                </a:lnTo>
                <a:lnTo>
                  <a:pt x="118" y="108"/>
                </a:lnTo>
                <a:lnTo>
                  <a:pt x="110" y="106"/>
                </a:lnTo>
                <a:lnTo>
                  <a:pt x="110" y="100"/>
                </a:lnTo>
                <a:lnTo>
                  <a:pt x="106" y="86"/>
                </a:lnTo>
                <a:lnTo>
                  <a:pt x="82" y="70"/>
                </a:lnTo>
                <a:lnTo>
                  <a:pt x="74" y="74"/>
                </a:lnTo>
                <a:lnTo>
                  <a:pt x="80" y="84"/>
                </a:lnTo>
                <a:lnTo>
                  <a:pt x="78" y="90"/>
                </a:lnTo>
                <a:lnTo>
                  <a:pt x="64" y="100"/>
                </a:lnTo>
                <a:lnTo>
                  <a:pt x="92" y="112"/>
                </a:lnTo>
                <a:lnTo>
                  <a:pt x="88" y="114"/>
                </a:lnTo>
                <a:lnTo>
                  <a:pt x="90" y="120"/>
                </a:lnTo>
                <a:lnTo>
                  <a:pt x="80" y="114"/>
                </a:lnTo>
                <a:lnTo>
                  <a:pt x="82" y="124"/>
                </a:lnTo>
                <a:lnTo>
                  <a:pt x="70" y="110"/>
                </a:lnTo>
                <a:lnTo>
                  <a:pt x="64" y="110"/>
                </a:lnTo>
                <a:lnTo>
                  <a:pt x="62" y="116"/>
                </a:lnTo>
                <a:lnTo>
                  <a:pt x="64" y="122"/>
                </a:lnTo>
                <a:lnTo>
                  <a:pt x="60" y="110"/>
                </a:lnTo>
                <a:lnTo>
                  <a:pt x="46" y="104"/>
                </a:lnTo>
                <a:lnTo>
                  <a:pt x="34" y="118"/>
                </a:lnTo>
                <a:lnTo>
                  <a:pt x="38" y="128"/>
                </a:lnTo>
                <a:lnTo>
                  <a:pt x="32" y="122"/>
                </a:lnTo>
                <a:lnTo>
                  <a:pt x="32" y="134"/>
                </a:lnTo>
                <a:lnTo>
                  <a:pt x="26" y="124"/>
                </a:lnTo>
                <a:lnTo>
                  <a:pt x="4" y="140"/>
                </a:lnTo>
                <a:lnTo>
                  <a:pt x="0" y="150"/>
                </a:lnTo>
                <a:lnTo>
                  <a:pt x="10" y="160"/>
                </a:lnTo>
                <a:lnTo>
                  <a:pt x="28" y="146"/>
                </a:lnTo>
                <a:lnTo>
                  <a:pt x="36" y="152"/>
                </a:lnTo>
                <a:lnTo>
                  <a:pt x="18" y="168"/>
                </a:lnTo>
                <a:lnTo>
                  <a:pt x="24" y="176"/>
                </a:lnTo>
                <a:lnTo>
                  <a:pt x="54" y="156"/>
                </a:lnTo>
                <a:lnTo>
                  <a:pt x="52" y="160"/>
                </a:lnTo>
                <a:lnTo>
                  <a:pt x="30" y="178"/>
                </a:lnTo>
                <a:lnTo>
                  <a:pt x="44" y="184"/>
                </a:lnTo>
                <a:lnTo>
                  <a:pt x="30" y="188"/>
                </a:lnTo>
                <a:lnTo>
                  <a:pt x="28" y="200"/>
                </a:lnTo>
                <a:lnTo>
                  <a:pt x="34" y="206"/>
                </a:lnTo>
                <a:lnTo>
                  <a:pt x="64" y="202"/>
                </a:lnTo>
                <a:lnTo>
                  <a:pt x="74" y="208"/>
                </a:lnTo>
                <a:lnTo>
                  <a:pt x="36" y="216"/>
                </a:lnTo>
                <a:lnTo>
                  <a:pt x="68" y="242"/>
                </a:lnTo>
                <a:lnTo>
                  <a:pt x="76" y="218"/>
                </a:lnTo>
                <a:lnTo>
                  <a:pt x="88" y="204"/>
                </a:lnTo>
                <a:lnTo>
                  <a:pt x="88" y="212"/>
                </a:lnTo>
                <a:lnTo>
                  <a:pt x="76" y="236"/>
                </a:lnTo>
                <a:lnTo>
                  <a:pt x="76" y="242"/>
                </a:lnTo>
                <a:lnTo>
                  <a:pt x="82" y="246"/>
                </a:lnTo>
                <a:lnTo>
                  <a:pt x="92" y="240"/>
                </a:lnTo>
                <a:lnTo>
                  <a:pt x="90" y="248"/>
                </a:lnTo>
                <a:lnTo>
                  <a:pt x="104" y="250"/>
                </a:lnTo>
                <a:lnTo>
                  <a:pt x="106" y="242"/>
                </a:lnTo>
                <a:lnTo>
                  <a:pt x="106" y="234"/>
                </a:lnTo>
                <a:lnTo>
                  <a:pt x="112" y="226"/>
                </a:lnTo>
                <a:lnTo>
                  <a:pt x="108" y="238"/>
                </a:lnTo>
                <a:lnTo>
                  <a:pt x="114" y="238"/>
                </a:lnTo>
                <a:lnTo>
                  <a:pt x="132" y="214"/>
                </a:lnTo>
                <a:lnTo>
                  <a:pt x="130" y="218"/>
                </a:lnTo>
                <a:lnTo>
                  <a:pt x="132" y="224"/>
                </a:lnTo>
                <a:lnTo>
                  <a:pt x="134" y="224"/>
                </a:lnTo>
                <a:lnTo>
                  <a:pt x="114" y="242"/>
                </a:lnTo>
                <a:lnTo>
                  <a:pt x="118" y="250"/>
                </a:lnTo>
                <a:lnTo>
                  <a:pt x="162" y="222"/>
                </a:lnTo>
                <a:lnTo>
                  <a:pt x="166" y="212"/>
                </a:lnTo>
                <a:lnTo>
                  <a:pt x="162" y="210"/>
                </a:lnTo>
                <a:lnTo>
                  <a:pt x="164" y="200"/>
                </a:lnTo>
                <a:lnTo>
                  <a:pt x="160" y="190"/>
                </a:lnTo>
                <a:lnTo>
                  <a:pt x="168" y="198"/>
                </a:lnTo>
                <a:lnTo>
                  <a:pt x="176" y="180"/>
                </a:lnTo>
                <a:lnTo>
                  <a:pt x="192" y="164"/>
                </a:lnTo>
                <a:lnTo>
                  <a:pt x="174" y="190"/>
                </a:lnTo>
                <a:lnTo>
                  <a:pt x="168" y="208"/>
                </a:lnTo>
                <a:lnTo>
                  <a:pt x="168" y="216"/>
                </a:lnTo>
                <a:lnTo>
                  <a:pt x="206" y="216"/>
                </a:lnTo>
                <a:lnTo>
                  <a:pt x="208" y="222"/>
                </a:lnTo>
                <a:lnTo>
                  <a:pt x="186" y="222"/>
                </a:lnTo>
                <a:lnTo>
                  <a:pt x="158" y="236"/>
                </a:lnTo>
                <a:lnTo>
                  <a:pt x="116" y="262"/>
                </a:lnTo>
                <a:lnTo>
                  <a:pt x="128" y="286"/>
                </a:lnTo>
                <a:lnTo>
                  <a:pt x="140" y="292"/>
                </a:lnTo>
                <a:lnTo>
                  <a:pt x="136" y="296"/>
                </a:lnTo>
                <a:lnTo>
                  <a:pt x="140" y="310"/>
                </a:lnTo>
                <a:lnTo>
                  <a:pt x="160" y="312"/>
                </a:lnTo>
                <a:lnTo>
                  <a:pt x="148" y="324"/>
                </a:lnTo>
                <a:lnTo>
                  <a:pt x="136" y="320"/>
                </a:lnTo>
                <a:lnTo>
                  <a:pt x="130" y="302"/>
                </a:lnTo>
                <a:lnTo>
                  <a:pt x="106" y="268"/>
                </a:lnTo>
                <a:lnTo>
                  <a:pt x="76" y="260"/>
                </a:lnTo>
                <a:lnTo>
                  <a:pt x="72" y="266"/>
                </a:lnTo>
                <a:lnTo>
                  <a:pt x="72" y="276"/>
                </a:lnTo>
                <a:lnTo>
                  <a:pt x="72" y="284"/>
                </a:lnTo>
                <a:lnTo>
                  <a:pt x="74" y="288"/>
                </a:lnTo>
                <a:lnTo>
                  <a:pt x="74" y="288"/>
                </a:lnTo>
                <a:lnTo>
                  <a:pt x="74" y="300"/>
                </a:lnTo>
                <a:lnTo>
                  <a:pt x="92" y="312"/>
                </a:lnTo>
                <a:lnTo>
                  <a:pt x="100" y="330"/>
                </a:lnTo>
                <a:lnTo>
                  <a:pt x="102" y="348"/>
                </a:lnTo>
                <a:lnTo>
                  <a:pt x="108" y="344"/>
                </a:lnTo>
                <a:lnTo>
                  <a:pt x="106" y="350"/>
                </a:lnTo>
                <a:lnTo>
                  <a:pt x="100" y="352"/>
                </a:lnTo>
                <a:lnTo>
                  <a:pt x="96" y="356"/>
                </a:lnTo>
                <a:lnTo>
                  <a:pt x="96" y="360"/>
                </a:lnTo>
                <a:lnTo>
                  <a:pt x="124" y="370"/>
                </a:lnTo>
                <a:lnTo>
                  <a:pt x="140" y="364"/>
                </a:lnTo>
                <a:lnTo>
                  <a:pt x="134" y="376"/>
                </a:lnTo>
                <a:lnTo>
                  <a:pt x="130" y="382"/>
                </a:lnTo>
                <a:lnTo>
                  <a:pt x="126" y="384"/>
                </a:lnTo>
                <a:lnTo>
                  <a:pt x="130" y="392"/>
                </a:lnTo>
                <a:lnTo>
                  <a:pt x="108" y="372"/>
                </a:lnTo>
                <a:lnTo>
                  <a:pt x="92" y="366"/>
                </a:lnTo>
                <a:lnTo>
                  <a:pt x="70" y="376"/>
                </a:lnTo>
                <a:lnTo>
                  <a:pt x="66" y="390"/>
                </a:lnTo>
                <a:lnTo>
                  <a:pt x="68" y="390"/>
                </a:lnTo>
                <a:lnTo>
                  <a:pt x="58" y="402"/>
                </a:lnTo>
                <a:lnTo>
                  <a:pt x="60" y="416"/>
                </a:lnTo>
                <a:lnTo>
                  <a:pt x="60" y="420"/>
                </a:lnTo>
                <a:lnTo>
                  <a:pt x="74" y="420"/>
                </a:lnTo>
                <a:lnTo>
                  <a:pt x="82" y="404"/>
                </a:lnTo>
                <a:lnTo>
                  <a:pt x="78" y="418"/>
                </a:lnTo>
                <a:lnTo>
                  <a:pt x="78" y="422"/>
                </a:lnTo>
                <a:lnTo>
                  <a:pt x="88" y="422"/>
                </a:lnTo>
                <a:lnTo>
                  <a:pt x="92" y="414"/>
                </a:lnTo>
                <a:lnTo>
                  <a:pt x="98" y="390"/>
                </a:lnTo>
                <a:lnTo>
                  <a:pt x="96" y="404"/>
                </a:lnTo>
                <a:lnTo>
                  <a:pt x="100" y="404"/>
                </a:lnTo>
                <a:lnTo>
                  <a:pt x="96" y="416"/>
                </a:lnTo>
                <a:lnTo>
                  <a:pt x="94" y="420"/>
                </a:lnTo>
                <a:lnTo>
                  <a:pt x="92" y="426"/>
                </a:lnTo>
                <a:lnTo>
                  <a:pt x="94" y="426"/>
                </a:lnTo>
                <a:lnTo>
                  <a:pt x="82" y="432"/>
                </a:lnTo>
                <a:lnTo>
                  <a:pt x="88" y="438"/>
                </a:lnTo>
                <a:lnTo>
                  <a:pt x="92" y="438"/>
                </a:lnTo>
                <a:lnTo>
                  <a:pt x="90" y="446"/>
                </a:lnTo>
                <a:lnTo>
                  <a:pt x="94" y="452"/>
                </a:lnTo>
                <a:lnTo>
                  <a:pt x="98" y="444"/>
                </a:lnTo>
                <a:lnTo>
                  <a:pt x="96" y="458"/>
                </a:lnTo>
                <a:lnTo>
                  <a:pt x="114" y="456"/>
                </a:lnTo>
                <a:lnTo>
                  <a:pt x="124" y="428"/>
                </a:lnTo>
                <a:lnTo>
                  <a:pt x="128" y="426"/>
                </a:lnTo>
                <a:lnTo>
                  <a:pt x="120" y="450"/>
                </a:lnTo>
                <a:lnTo>
                  <a:pt x="110" y="462"/>
                </a:lnTo>
                <a:lnTo>
                  <a:pt x="114" y="466"/>
                </a:lnTo>
                <a:lnTo>
                  <a:pt x="100" y="466"/>
                </a:lnTo>
                <a:lnTo>
                  <a:pt x="102" y="470"/>
                </a:lnTo>
                <a:lnTo>
                  <a:pt x="84" y="464"/>
                </a:lnTo>
                <a:lnTo>
                  <a:pt x="82" y="454"/>
                </a:lnTo>
                <a:lnTo>
                  <a:pt x="74" y="438"/>
                </a:lnTo>
                <a:lnTo>
                  <a:pt x="48" y="442"/>
                </a:lnTo>
                <a:lnTo>
                  <a:pt x="50" y="452"/>
                </a:lnTo>
                <a:lnTo>
                  <a:pt x="56" y="460"/>
                </a:lnTo>
                <a:lnTo>
                  <a:pt x="58" y="470"/>
                </a:lnTo>
                <a:lnTo>
                  <a:pt x="68" y="468"/>
                </a:lnTo>
                <a:lnTo>
                  <a:pt x="62" y="474"/>
                </a:lnTo>
                <a:lnTo>
                  <a:pt x="66" y="474"/>
                </a:lnTo>
                <a:lnTo>
                  <a:pt x="64" y="478"/>
                </a:lnTo>
                <a:lnTo>
                  <a:pt x="46" y="488"/>
                </a:lnTo>
                <a:lnTo>
                  <a:pt x="32" y="504"/>
                </a:lnTo>
                <a:lnTo>
                  <a:pt x="32" y="516"/>
                </a:lnTo>
                <a:lnTo>
                  <a:pt x="36" y="524"/>
                </a:lnTo>
                <a:lnTo>
                  <a:pt x="42" y="516"/>
                </a:lnTo>
                <a:lnTo>
                  <a:pt x="44" y="522"/>
                </a:lnTo>
                <a:lnTo>
                  <a:pt x="46" y="516"/>
                </a:lnTo>
                <a:lnTo>
                  <a:pt x="44" y="506"/>
                </a:lnTo>
                <a:lnTo>
                  <a:pt x="44" y="502"/>
                </a:lnTo>
                <a:lnTo>
                  <a:pt x="46" y="524"/>
                </a:lnTo>
                <a:lnTo>
                  <a:pt x="52" y="528"/>
                </a:lnTo>
                <a:lnTo>
                  <a:pt x="56" y="526"/>
                </a:lnTo>
                <a:lnTo>
                  <a:pt x="56" y="516"/>
                </a:lnTo>
                <a:lnTo>
                  <a:pt x="66" y="528"/>
                </a:lnTo>
                <a:lnTo>
                  <a:pt x="70" y="520"/>
                </a:lnTo>
                <a:lnTo>
                  <a:pt x="70" y="514"/>
                </a:lnTo>
                <a:lnTo>
                  <a:pt x="72" y="520"/>
                </a:lnTo>
                <a:lnTo>
                  <a:pt x="70" y="526"/>
                </a:lnTo>
                <a:lnTo>
                  <a:pt x="70" y="52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104"/>
          <p:cNvSpPr/>
          <p:nvPr/>
        </p:nvSpPr>
        <p:spPr>
          <a:xfrm>
            <a:off x="3189734" y="2181785"/>
            <a:ext cx="74474" cy="50043"/>
          </a:xfrm>
          <a:custGeom>
            <a:rect b="b" l="l" r="r" t="t"/>
            <a:pathLst>
              <a:path extrusionOk="0" h="46" w="66">
                <a:moveTo>
                  <a:pt x="28" y="4"/>
                </a:moveTo>
                <a:lnTo>
                  <a:pt x="38" y="4"/>
                </a:lnTo>
                <a:lnTo>
                  <a:pt x="50" y="10"/>
                </a:lnTo>
                <a:lnTo>
                  <a:pt x="66" y="38"/>
                </a:lnTo>
                <a:lnTo>
                  <a:pt x="58" y="42"/>
                </a:lnTo>
                <a:lnTo>
                  <a:pt x="36" y="38"/>
                </a:lnTo>
                <a:lnTo>
                  <a:pt x="22" y="46"/>
                </a:lnTo>
                <a:lnTo>
                  <a:pt x="12" y="40"/>
                </a:lnTo>
                <a:lnTo>
                  <a:pt x="10" y="24"/>
                </a:lnTo>
                <a:lnTo>
                  <a:pt x="0" y="18"/>
                </a:lnTo>
                <a:lnTo>
                  <a:pt x="2" y="4"/>
                </a:lnTo>
                <a:lnTo>
                  <a:pt x="8" y="0"/>
                </a:lnTo>
                <a:lnTo>
                  <a:pt x="28" y="4"/>
                </a:lnTo>
                <a:lnTo>
                  <a:pt x="28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104"/>
          <p:cNvSpPr/>
          <p:nvPr/>
        </p:nvSpPr>
        <p:spPr>
          <a:xfrm>
            <a:off x="3146856" y="2614769"/>
            <a:ext cx="27081" cy="26109"/>
          </a:xfrm>
          <a:custGeom>
            <a:rect b="b" l="l" r="r" t="t"/>
            <a:pathLst>
              <a:path extrusionOk="0" h="24" w="24">
                <a:moveTo>
                  <a:pt x="18" y="0"/>
                </a:moveTo>
                <a:lnTo>
                  <a:pt x="8" y="6"/>
                </a:lnTo>
                <a:lnTo>
                  <a:pt x="0" y="24"/>
                </a:lnTo>
                <a:lnTo>
                  <a:pt x="8" y="22"/>
                </a:lnTo>
                <a:lnTo>
                  <a:pt x="14" y="18"/>
                </a:lnTo>
                <a:lnTo>
                  <a:pt x="14" y="12"/>
                </a:lnTo>
                <a:lnTo>
                  <a:pt x="22" y="8"/>
                </a:lnTo>
                <a:lnTo>
                  <a:pt x="24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104"/>
          <p:cNvSpPr/>
          <p:nvPr/>
        </p:nvSpPr>
        <p:spPr>
          <a:xfrm>
            <a:off x="3198761" y="2632175"/>
            <a:ext cx="15797" cy="26109"/>
          </a:xfrm>
          <a:custGeom>
            <a:rect b="b" l="l" r="r" t="t"/>
            <a:pathLst>
              <a:path extrusionOk="0" h="24" w="14">
                <a:moveTo>
                  <a:pt x="4" y="0"/>
                </a:moveTo>
                <a:lnTo>
                  <a:pt x="2" y="4"/>
                </a:lnTo>
                <a:lnTo>
                  <a:pt x="0" y="18"/>
                </a:lnTo>
                <a:lnTo>
                  <a:pt x="8" y="24"/>
                </a:lnTo>
                <a:lnTo>
                  <a:pt x="14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104"/>
          <p:cNvSpPr/>
          <p:nvPr/>
        </p:nvSpPr>
        <p:spPr>
          <a:xfrm>
            <a:off x="3381559" y="2686569"/>
            <a:ext cx="6771" cy="8703"/>
          </a:xfrm>
          <a:custGeom>
            <a:rect b="b" l="l" r="r" t="t"/>
            <a:pathLst>
              <a:path extrusionOk="0" h="8" w="6">
                <a:moveTo>
                  <a:pt x="2" y="2"/>
                </a:moveTo>
                <a:lnTo>
                  <a:pt x="0" y="8"/>
                </a:lnTo>
                <a:lnTo>
                  <a:pt x="6" y="4"/>
                </a:lnTo>
                <a:lnTo>
                  <a:pt x="6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104"/>
          <p:cNvSpPr/>
          <p:nvPr/>
        </p:nvSpPr>
        <p:spPr>
          <a:xfrm>
            <a:off x="3424437" y="2653932"/>
            <a:ext cx="11284" cy="8703"/>
          </a:xfrm>
          <a:custGeom>
            <a:rect b="b" l="l" r="r" t="t"/>
            <a:pathLst>
              <a:path extrusionOk="0" h="8" w="10">
                <a:moveTo>
                  <a:pt x="6" y="0"/>
                </a:moveTo>
                <a:lnTo>
                  <a:pt x="10" y="2"/>
                </a:lnTo>
                <a:lnTo>
                  <a:pt x="10" y="8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104"/>
          <p:cNvSpPr/>
          <p:nvPr/>
        </p:nvSpPr>
        <p:spPr>
          <a:xfrm>
            <a:off x="3052072" y="2175258"/>
            <a:ext cx="435555" cy="472147"/>
          </a:xfrm>
          <a:custGeom>
            <a:rect b="b" l="l" r="r" t="t"/>
            <a:pathLst>
              <a:path extrusionOk="0" h="434" w="386">
                <a:moveTo>
                  <a:pt x="68" y="4"/>
                </a:moveTo>
                <a:lnTo>
                  <a:pt x="50" y="0"/>
                </a:lnTo>
                <a:lnTo>
                  <a:pt x="34" y="6"/>
                </a:lnTo>
                <a:lnTo>
                  <a:pt x="18" y="18"/>
                </a:lnTo>
                <a:lnTo>
                  <a:pt x="12" y="34"/>
                </a:lnTo>
                <a:lnTo>
                  <a:pt x="10" y="36"/>
                </a:lnTo>
                <a:lnTo>
                  <a:pt x="12" y="40"/>
                </a:lnTo>
                <a:lnTo>
                  <a:pt x="8" y="42"/>
                </a:lnTo>
                <a:lnTo>
                  <a:pt x="8" y="48"/>
                </a:lnTo>
                <a:lnTo>
                  <a:pt x="6" y="50"/>
                </a:lnTo>
                <a:lnTo>
                  <a:pt x="0" y="68"/>
                </a:lnTo>
                <a:lnTo>
                  <a:pt x="2" y="76"/>
                </a:lnTo>
                <a:lnTo>
                  <a:pt x="6" y="76"/>
                </a:lnTo>
                <a:lnTo>
                  <a:pt x="0" y="84"/>
                </a:lnTo>
                <a:lnTo>
                  <a:pt x="2" y="94"/>
                </a:lnTo>
                <a:lnTo>
                  <a:pt x="0" y="98"/>
                </a:lnTo>
                <a:lnTo>
                  <a:pt x="0" y="108"/>
                </a:lnTo>
                <a:lnTo>
                  <a:pt x="2" y="112"/>
                </a:lnTo>
                <a:lnTo>
                  <a:pt x="28" y="116"/>
                </a:lnTo>
                <a:lnTo>
                  <a:pt x="38" y="126"/>
                </a:lnTo>
                <a:lnTo>
                  <a:pt x="26" y="130"/>
                </a:lnTo>
                <a:lnTo>
                  <a:pt x="8" y="124"/>
                </a:lnTo>
                <a:lnTo>
                  <a:pt x="8" y="130"/>
                </a:lnTo>
                <a:lnTo>
                  <a:pt x="20" y="148"/>
                </a:lnTo>
                <a:lnTo>
                  <a:pt x="24" y="154"/>
                </a:lnTo>
                <a:lnTo>
                  <a:pt x="40" y="154"/>
                </a:lnTo>
                <a:lnTo>
                  <a:pt x="44" y="154"/>
                </a:lnTo>
                <a:lnTo>
                  <a:pt x="46" y="148"/>
                </a:lnTo>
                <a:lnTo>
                  <a:pt x="48" y="156"/>
                </a:lnTo>
                <a:lnTo>
                  <a:pt x="54" y="164"/>
                </a:lnTo>
                <a:lnTo>
                  <a:pt x="64" y="166"/>
                </a:lnTo>
                <a:lnTo>
                  <a:pt x="64" y="164"/>
                </a:lnTo>
                <a:lnTo>
                  <a:pt x="86" y="170"/>
                </a:lnTo>
                <a:lnTo>
                  <a:pt x="92" y="166"/>
                </a:lnTo>
                <a:lnTo>
                  <a:pt x="108" y="174"/>
                </a:lnTo>
                <a:lnTo>
                  <a:pt x="114" y="168"/>
                </a:lnTo>
                <a:lnTo>
                  <a:pt x="120" y="176"/>
                </a:lnTo>
                <a:lnTo>
                  <a:pt x="122" y="176"/>
                </a:lnTo>
                <a:lnTo>
                  <a:pt x="122" y="172"/>
                </a:lnTo>
                <a:lnTo>
                  <a:pt x="112" y="164"/>
                </a:lnTo>
                <a:lnTo>
                  <a:pt x="112" y="162"/>
                </a:lnTo>
                <a:lnTo>
                  <a:pt x="136" y="166"/>
                </a:lnTo>
                <a:lnTo>
                  <a:pt x="138" y="172"/>
                </a:lnTo>
                <a:lnTo>
                  <a:pt x="150" y="170"/>
                </a:lnTo>
                <a:lnTo>
                  <a:pt x="152" y="168"/>
                </a:lnTo>
                <a:lnTo>
                  <a:pt x="146" y="152"/>
                </a:lnTo>
                <a:lnTo>
                  <a:pt x="150" y="150"/>
                </a:lnTo>
                <a:lnTo>
                  <a:pt x="158" y="158"/>
                </a:lnTo>
                <a:lnTo>
                  <a:pt x="166" y="158"/>
                </a:lnTo>
                <a:lnTo>
                  <a:pt x="166" y="172"/>
                </a:lnTo>
                <a:lnTo>
                  <a:pt x="176" y="172"/>
                </a:lnTo>
                <a:lnTo>
                  <a:pt x="176" y="178"/>
                </a:lnTo>
                <a:lnTo>
                  <a:pt x="174" y="180"/>
                </a:lnTo>
                <a:lnTo>
                  <a:pt x="192" y="194"/>
                </a:lnTo>
                <a:lnTo>
                  <a:pt x="192" y="200"/>
                </a:lnTo>
                <a:lnTo>
                  <a:pt x="188" y="204"/>
                </a:lnTo>
                <a:lnTo>
                  <a:pt x="180" y="202"/>
                </a:lnTo>
                <a:lnTo>
                  <a:pt x="180" y="208"/>
                </a:lnTo>
                <a:lnTo>
                  <a:pt x="180" y="216"/>
                </a:lnTo>
                <a:lnTo>
                  <a:pt x="194" y="206"/>
                </a:lnTo>
                <a:lnTo>
                  <a:pt x="204" y="206"/>
                </a:lnTo>
                <a:lnTo>
                  <a:pt x="204" y="208"/>
                </a:lnTo>
                <a:lnTo>
                  <a:pt x="204" y="210"/>
                </a:lnTo>
                <a:lnTo>
                  <a:pt x="212" y="222"/>
                </a:lnTo>
                <a:lnTo>
                  <a:pt x="214" y="220"/>
                </a:lnTo>
                <a:lnTo>
                  <a:pt x="212" y="214"/>
                </a:lnTo>
                <a:lnTo>
                  <a:pt x="216" y="216"/>
                </a:lnTo>
                <a:lnTo>
                  <a:pt x="216" y="224"/>
                </a:lnTo>
                <a:lnTo>
                  <a:pt x="218" y="228"/>
                </a:lnTo>
                <a:lnTo>
                  <a:pt x="226" y="230"/>
                </a:lnTo>
                <a:lnTo>
                  <a:pt x="228" y="236"/>
                </a:lnTo>
                <a:lnTo>
                  <a:pt x="236" y="266"/>
                </a:lnTo>
                <a:lnTo>
                  <a:pt x="238" y="266"/>
                </a:lnTo>
                <a:lnTo>
                  <a:pt x="230" y="276"/>
                </a:lnTo>
                <a:lnTo>
                  <a:pt x="230" y="284"/>
                </a:lnTo>
                <a:lnTo>
                  <a:pt x="224" y="286"/>
                </a:lnTo>
                <a:lnTo>
                  <a:pt x="210" y="304"/>
                </a:lnTo>
                <a:lnTo>
                  <a:pt x="220" y="320"/>
                </a:lnTo>
                <a:lnTo>
                  <a:pt x="220" y="326"/>
                </a:lnTo>
                <a:lnTo>
                  <a:pt x="212" y="324"/>
                </a:lnTo>
                <a:lnTo>
                  <a:pt x="206" y="328"/>
                </a:lnTo>
                <a:lnTo>
                  <a:pt x="200" y="328"/>
                </a:lnTo>
                <a:lnTo>
                  <a:pt x="200" y="332"/>
                </a:lnTo>
                <a:lnTo>
                  <a:pt x="198" y="334"/>
                </a:lnTo>
                <a:lnTo>
                  <a:pt x="170" y="328"/>
                </a:lnTo>
                <a:lnTo>
                  <a:pt x="172" y="330"/>
                </a:lnTo>
                <a:lnTo>
                  <a:pt x="170" y="330"/>
                </a:lnTo>
                <a:lnTo>
                  <a:pt x="170" y="336"/>
                </a:lnTo>
                <a:lnTo>
                  <a:pt x="162" y="340"/>
                </a:lnTo>
                <a:lnTo>
                  <a:pt x="160" y="344"/>
                </a:lnTo>
                <a:lnTo>
                  <a:pt x="160" y="352"/>
                </a:lnTo>
                <a:lnTo>
                  <a:pt x="166" y="360"/>
                </a:lnTo>
                <a:lnTo>
                  <a:pt x="178" y="366"/>
                </a:lnTo>
                <a:lnTo>
                  <a:pt x="190" y="360"/>
                </a:lnTo>
                <a:lnTo>
                  <a:pt x="190" y="354"/>
                </a:lnTo>
                <a:lnTo>
                  <a:pt x="192" y="354"/>
                </a:lnTo>
                <a:lnTo>
                  <a:pt x="196" y="354"/>
                </a:lnTo>
                <a:lnTo>
                  <a:pt x="198" y="358"/>
                </a:lnTo>
                <a:lnTo>
                  <a:pt x="206" y="360"/>
                </a:lnTo>
                <a:lnTo>
                  <a:pt x="206" y="356"/>
                </a:lnTo>
                <a:lnTo>
                  <a:pt x="208" y="356"/>
                </a:lnTo>
                <a:lnTo>
                  <a:pt x="204" y="350"/>
                </a:lnTo>
                <a:lnTo>
                  <a:pt x="202" y="348"/>
                </a:lnTo>
                <a:lnTo>
                  <a:pt x="208" y="346"/>
                </a:lnTo>
                <a:lnTo>
                  <a:pt x="208" y="350"/>
                </a:lnTo>
                <a:lnTo>
                  <a:pt x="210" y="348"/>
                </a:lnTo>
                <a:lnTo>
                  <a:pt x="212" y="352"/>
                </a:lnTo>
                <a:lnTo>
                  <a:pt x="216" y="350"/>
                </a:lnTo>
                <a:lnTo>
                  <a:pt x="218" y="354"/>
                </a:lnTo>
                <a:lnTo>
                  <a:pt x="222" y="354"/>
                </a:lnTo>
                <a:lnTo>
                  <a:pt x="224" y="362"/>
                </a:lnTo>
                <a:lnTo>
                  <a:pt x="228" y="366"/>
                </a:lnTo>
                <a:lnTo>
                  <a:pt x="230" y="374"/>
                </a:lnTo>
                <a:lnTo>
                  <a:pt x="238" y="376"/>
                </a:lnTo>
                <a:lnTo>
                  <a:pt x="242" y="382"/>
                </a:lnTo>
                <a:lnTo>
                  <a:pt x="244" y="376"/>
                </a:lnTo>
                <a:lnTo>
                  <a:pt x="248" y="384"/>
                </a:lnTo>
                <a:lnTo>
                  <a:pt x="252" y="384"/>
                </a:lnTo>
                <a:lnTo>
                  <a:pt x="244" y="388"/>
                </a:lnTo>
                <a:lnTo>
                  <a:pt x="242" y="386"/>
                </a:lnTo>
                <a:lnTo>
                  <a:pt x="246" y="398"/>
                </a:lnTo>
                <a:lnTo>
                  <a:pt x="252" y="402"/>
                </a:lnTo>
                <a:lnTo>
                  <a:pt x="266" y="408"/>
                </a:lnTo>
                <a:lnTo>
                  <a:pt x="270" y="404"/>
                </a:lnTo>
                <a:lnTo>
                  <a:pt x="270" y="408"/>
                </a:lnTo>
                <a:lnTo>
                  <a:pt x="272" y="410"/>
                </a:lnTo>
                <a:lnTo>
                  <a:pt x="276" y="408"/>
                </a:lnTo>
                <a:lnTo>
                  <a:pt x="278" y="412"/>
                </a:lnTo>
                <a:lnTo>
                  <a:pt x="280" y="414"/>
                </a:lnTo>
                <a:lnTo>
                  <a:pt x="282" y="420"/>
                </a:lnTo>
                <a:lnTo>
                  <a:pt x="284" y="420"/>
                </a:lnTo>
                <a:lnTo>
                  <a:pt x="286" y="416"/>
                </a:lnTo>
                <a:lnTo>
                  <a:pt x="286" y="420"/>
                </a:lnTo>
                <a:lnTo>
                  <a:pt x="288" y="422"/>
                </a:lnTo>
                <a:lnTo>
                  <a:pt x="300" y="426"/>
                </a:lnTo>
                <a:lnTo>
                  <a:pt x="306" y="430"/>
                </a:lnTo>
                <a:lnTo>
                  <a:pt x="312" y="428"/>
                </a:lnTo>
                <a:lnTo>
                  <a:pt x="318" y="434"/>
                </a:lnTo>
                <a:lnTo>
                  <a:pt x="322" y="434"/>
                </a:lnTo>
                <a:lnTo>
                  <a:pt x="320" y="430"/>
                </a:lnTo>
                <a:lnTo>
                  <a:pt x="322" y="422"/>
                </a:lnTo>
                <a:lnTo>
                  <a:pt x="300" y="402"/>
                </a:lnTo>
                <a:lnTo>
                  <a:pt x="300" y="398"/>
                </a:lnTo>
                <a:lnTo>
                  <a:pt x="298" y="400"/>
                </a:lnTo>
                <a:lnTo>
                  <a:pt x="286" y="386"/>
                </a:lnTo>
                <a:lnTo>
                  <a:pt x="284" y="380"/>
                </a:lnTo>
                <a:lnTo>
                  <a:pt x="288" y="380"/>
                </a:lnTo>
                <a:lnTo>
                  <a:pt x="296" y="388"/>
                </a:lnTo>
                <a:lnTo>
                  <a:pt x="300" y="388"/>
                </a:lnTo>
                <a:lnTo>
                  <a:pt x="298" y="386"/>
                </a:lnTo>
                <a:lnTo>
                  <a:pt x="300" y="384"/>
                </a:lnTo>
                <a:lnTo>
                  <a:pt x="306" y="394"/>
                </a:lnTo>
                <a:lnTo>
                  <a:pt x="312" y="396"/>
                </a:lnTo>
                <a:lnTo>
                  <a:pt x="314" y="400"/>
                </a:lnTo>
                <a:lnTo>
                  <a:pt x="320" y="400"/>
                </a:lnTo>
                <a:lnTo>
                  <a:pt x="324" y="404"/>
                </a:lnTo>
                <a:lnTo>
                  <a:pt x="330" y="402"/>
                </a:lnTo>
                <a:lnTo>
                  <a:pt x="332" y="408"/>
                </a:lnTo>
                <a:lnTo>
                  <a:pt x="334" y="406"/>
                </a:lnTo>
                <a:lnTo>
                  <a:pt x="334" y="412"/>
                </a:lnTo>
                <a:lnTo>
                  <a:pt x="338" y="416"/>
                </a:lnTo>
                <a:lnTo>
                  <a:pt x="340" y="414"/>
                </a:lnTo>
                <a:lnTo>
                  <a:pt x="336" y="406"/>
                </a:lnTo>
                <a:lnTo>
                  <a:pt x="344" y="406"/>
                </a:lnTo>
                <a:lnTo>
                  <a:pt x="344" y="404"/>
                </a:lnTo>
                <a:lnTo>
                  <a:pt x="342" y="402"/>
                </a:lnTo>
                <a:lnTo>
                  <a:pt x="340" y="402"/>
                </a:lnTo>
                <a:lnTo>
                  <a:pt x="336" y="394"/>
                </a:lnTo>
                <a:lnTo>
                  <a:pt x="336" y="388"/>
                </a:lnTo>
                <a:lnTo>
                  <a:pt x="342" y="394"/>
                </a:lnTo>
                <a:lnTo>
                  <a:pt x="342" y="388"/>
                </a:lnTo>
                <a:lnTo>
                  <a:pt x="344" y="380"/>
                </a:lnTo>
                <a:lnTo>
                  <a:pt x="342" y="372"/>
                </a:lnTo>
                <a:lnTo>
                  <a:pt x="334" y="368"/>
                </a:lnTo>
                <a:lnTo>
                  <a:pt x="332" y="362"/>
                </a:lnTo>
                <a:lnTo>
                  <a:pt x="336" y="362"/>
                </a:lnTo>
                <a:lnTo>
                  <a:pt x="336" y="358"/>
                </a:lnTo>
                <a:lnTo>
                  <a:pt x="336" y="354"/>
                </a:lnTo>
                <a:lnTo>
                  <a:pt x="334" y="354"/>
                </a:lnTo>
                <a:lnTo>
                  <a:pt x="332" y="350"/>
                </a:lnTo>
                <a:lnTo>
                  <a:pt x="328" y="354"/>
                </a:lnTo>
                <a:lnTo>
                  <a:pt x="328" y="346"/>
                </a:lnTo>
                <a:lnTo>
                  <a:pt x="318" y="348"/>
                </a:lnTo>
                <a:lnTo>
                  <a:pt x="322" y="342"/>
                </a:lnTo>
                <a:lnTo>
                  <a:pt x="314" y="342"/>
                </a:lnTo>
                <a:lnTo>
                  <a:pt x="314" y="348"/>
                </a:lnTo>
                <a:lnTo>
                  <a:pt x="310" y="334"/>
                </a:lnTo>
                <a:lnTo>
                  <a:pt x="306" y="334"/>
                </a:lnTo>
                <a:lnTo>
                  <a:pt x="308" y="330"/>
                </a:lnTo>
                <a:lnTo>
                  <a:pt x="306" y="328"/>
                </a:lnTo>
                <a:lnTo>
                  <a:pt x="308" y="328"/>
                </a:lnTo>
                <a:lnTo>
                  <a:pt x="306" y="326"/>
                </a:lnTo>
                <a:lnTo>
                  <a:pt x="306" y="322"/>
                </a:lnTo>
                <a:lnTo>
                  <a:pt x="298" y="322"/>
                </a:lnTo>
                <a:lnTo>
                  <a:pt x="298" y="312"/>
                </a:lnTo>
                <a:lnTo>
                  <a:pt x="308" y="310"/>
                </a:lnTo>
                <a:lnTo>
                  <a:pt x="302" y="302"/>
                </a:lnTo>
                <a:lnTo>
                  <a:pt x="296" y="300"/>
                </a:lnTo>
                <a:lnTo>
                  <a:pt x="294" y="296"/>
                </a:lnTo>
                <a:lnTo>
                  <a:pt x="298" y="296"/>
                </a:lnTo>
                <a:lnTo>
                  <a:pt x="298" y="294"/>
                </a:lnTo>
                <a:lnTo>
                  <a:pt x="300" y="294"/>
                </a:lnTo>
                <a:lnTo>
                  <a:pt x="306" y="298"/>
                </a:lnTo>
                <a:lnTo>
                  <a:pt x="304" y="294"/>
                </a:lnTo>
                <a:lnTo>
                  <a:pt x="306" y="294"/>
                </a:lnTo>
                <a:lnTo>
                  <a:pt x="304" y="292"/>
                </a:lnTo>
                <a:lnTo>
                  <a:pt x="306" y="288"/>
                </a:lnTo>
                <a:lnTo>
                  <a:pt x="310" y="292"/>
                </a:lnTo>
                <a:lnTo>
                  <a:pt x="310" y="298"/>
                </a:lnTo>
                <a:lnTo>
                  <a:pt x="324" y="306"/>
                </a:lnTo>
                <a:lnTo>
                  <a:pt x="324" y="310"/>
                </a:lnTo>
                <a:lnTo>
                  <a:pt x="332" y="310"/>
                </a:lnTo>
                <a:lnTo>
                  <a:pt x="330" y="314"/>
                </a:lnTo>
                <a:lnTo>
                  <a:pt x="332" y="318"/>
                </a:lnTo>
                <a:lnTo>
                  <a:pt x="338" y="328"/>
                </a:lnTo>
                <a:lnTo>
                  <a:pt x="340" y="326"/>
                </a:lnTo>
                <a:lnTo>
                  <a:pt x="342" y="328"/>
                </a:lnTo>
                <a:lnTo>
                  <a:pt x="340" y="332"/>
                </a:lnTo>
                <a:lnTo>
                  <a:pt x="342" y="336"/>
                </a:lnTo>
                <a:lnTo>
                  <a:pt x="346" y="334"/>
                </a:lnTo>
                <a:lnTo>
                  <a:pt x="348" y="340"/>
                </a:lnTo>
                <a:lnTo>
                  <a:pt x="352" y="338"/>
                </a:lnTo>
                <a:lnTo>
                  <a:pt x="356" y="344"/>
                </a:lnTo>
                <a:lnTo>
                  <a:pt x="358" y="332"/>
                </a:lnTo>
                <a:lnTo>
                  <a:pt x="360" y="332"/>
                </a:lnTo>
                <a:lnTo>
                  <a:pt x="358" y="316"/>
                </a:lnTo>
                <a:lnTo>
                  <a:pt x="366" y="322"/>
                </a:lnTo>
                <a:lnTo>
                  <a:pt x="368" y="318"/>
                </a:lnTo>
                <a:lnTo>
                  <a:pt x="372" y="316"/>
                </a:lnTo>
                <a:lnTo>
                  <a:pt x="372" y="310"/>
                </a:lnTo>
                <a:lnTo>
                  <a:pt x="376" y="308"/>
                </a:lnTo>
                <a:lnTo>
                  <a:pt x="374" y="306"/>
                </a:lnTo>
                <a:lnTo>
                  <a:pt x="368" y="306"/>
                </a:lnTo>
                <a:lnTo>
                  <a:pt x="372" y="300"/>
                </a:lnTo>
                <a:lnTo>
                  <a:pt x="380" y="300"/>
                </a:lnTo>
                <a:lnTo>
                  <a:pt x="382" y="298"/>
                </a:lnTo>
                <a:lnTo>
                  <a:pt x="380" y="296"/>
                </a:lnTo>
                <a:lnTo>
                  <a:pt x="386" y="288"/>
                </a:lnTo>
                <a:lnTo>
                  <a:pt x="374" y="276"/>
                </a:lnTo>
                <a:lnTo>
                  <a:pt x="360" y="280"/>
                </a:lnTo>
                <a:lnTo>
                  <a:pt x="362" y="266"/>
                </a:lnTo>
                <a:lnTo>
                  <a:pt x="348" y="268"/>
                </a:lnTo>
                <a:lnTo>
                  <a:pt x="346" y="266"/>
                </a:lnTo>
                <a:lnTo>
                  <a:pt x="350" y="262"/>
                </a:lnTo>
                <a:lnTo>
                  <a:pt x="344" y="248"/>
                </a:lnTo>
                <a:lnTo>
                  <a:pt x="334" y="246"/>
                </a:lnTo>
                <a:lnTo>
                  <a:pt x="336" y="238"/>
                </a:lnTo>
                <a:lnTo>
                  <a:pt x="324" y="244"/>
                </a:lnTo>
                <a:lnTo>
                  <a:pt x="320" y="240"/>
                </a:lnTo>
                <a:lnTo>
                  <a:pt x="322" y="236"/>
                </a:lnTo>
                <a:lnTo>
                  <a:pt x="320" y="232"/>
                </a:lnTo>
                <a:lnTo>
                  <a:pt x="312" y="232"/>
                </a:lnTo>
                <a:lnTo>
                  <a:pt x="314" y="226"/>
                </a:lnTo>
                <a:lnTo>
                  <a:pt x="292" y="218"/>
                </a:lnTo>
                <a:lnTo>
                  <a:pt x="300" y="216"/>
                </a:lnTo>
                <a:lnTo>
                  <a:pt x="294" y="208"/>
                </a:lnTo>
                <a:lnTo>
                  <a:pt x="300" y="204"/>
                </a:lnTo>
                <a:lnTo>
                  <a:pt x="288" y="198"/>
                </a:lnTo>
                <a:lnTo>
                  <a:pt x="296" y="196"/>
                </a:lnTo>
                <a:lnTo>
                  <a:pt x="296" y="194"/>
                </a:lnTo>
                <a:lnTo>
                  <a:pt x="304" y="198"/>
                </a:lnTo>
                <a:lnTo>
                  <a:pt x="316" y="198"/>
                </a:lnTo>
                <a:lnTo>
                  <a:pt x="316" y="194"/>
                </a:lnTo>
                <a:lnTo>
                  <a:pt x="310" y="188"/>
                </a:lnTo>
                <a:lnTo>
                  <a:pt x="294" y="186"/>
                </a:lnTo>
                <a:lnTo>
                  <a:pt x="294" y="188"/>
                </a:lnTo>
                <a:lnTo>
                  <a:pt x="286" y="182"/>
                </a:lnTo>
                <a:lnTo>
                  <a:pt x="284" y="184"/>
                </a:lnTo>
                <a:lnTo>
                  <a:pt x="298" y="176"/>
                </a:lnTo>
                <a:lnTo>
                  <a:pt x="306" y="176"/>
                </a:lnTo>
                <a:lnTo>
                  <a:pt x="308" y="172"/>
                </a:lnTo>
                <a:lnTo>
                  <a:pt x="308" y="168"/>
                </a:lnTo>
                <a:lnTo>
                  <a:pt x="298" y="156"/>
                </a:lnTo>
                <a:lnTo>
                  <a:pt x="294" y="154"/>
                </a:lnTo>
                <a:lnTo>
                  <a:pt x="292" y="158"/>
                </a:lnTo>
                <a:lnTo>
                  <a:pt x="292" y="162"/>
                </a:lnTo>
                <a:lnTo>
                  <a:pt x="286" y="168"/>
                </a:lnTo>
                <a:lnTo>
                  <a:pt x="282" y="168"/>
                </a:lnTo>
                <a:lnTo>
                  <a:pt x="286" y="158"/>
                </a:lnTo>
                <a:lnTo>
                  <a:pt x="274" y="160"/>
                </a:lnTo>
                <a:lnTo>
                  <a:pt x="284" y="154"/>
                </a:lnTo>
                <a:lnTo>
                  <a:pt x="286" y="148"/>
                </a:lnTo>
                <a:lnTo>
                  <a:pt x="290" y="152"/>
                </a:lnTo>
                <a:lnTo>
                  <a:pt x="290" y="142"/>
                </a:lnTo>
                <a:lnTo>
                  <a:pt x="276" y="136"/>
                </a:lnTo>
                <a:lnTo>
                  <a:pt x="264" y="146"/>
                </a:lnTo>
                <a:lnTo>
                  <a:pt x="270" y="132"/>
                </a:lnTo>
                <a:lnTo>
                  <a:pt x="258" y="140"/>
                </a:lnTo>
                <a:lnTo>
                  <a:pt x="262" y="130"/>
                </a:lnTo>
                <a:lnTo>
                  <a:pt x="260" y="124"/>
                </a:lnTo>
                <a:lnTo>
                  <a:pt x="250" y="128"/>
                </a:lnTo>
                <a:lnTo>
                  <a:pt x="242" y="124"/>
                </a:lnTo>
                <a:lnTo>
                  <a:pt x="254" y="120"/>
                </a:lnTo>
                <a:lnTo>
                  <a:pt x="254" y="116"/>
                </a:lnTo>
                <a:lnTo>
                  <a:pt x="250" y="106"/>
                </a:lnTo>
                <a:lnTo>
                  <a:pt x="234" y="96"/>
                </a:lnTo>
                <a:lnTo>
                  <a:pt x="230" y="104"/>
                </a:lnTo>
                <a:lnTo>
                  <a:pt x="224" y="104"/>
                </a:lnTo>
                <a:lnTo>
                  <a:pt x="226" y="114"/>
                </a:lnTo>
                <a:lnTo>
                  <a:pt x="220" y="108"/>
                </a:lnTo>
                <a:lnTo>
                  <a:pt x="220" y="102"/>
                </a:lnTo>
                <a:lnTo>
                  <a:pt x="214" y="106"/>
                </a:lnTo>
                <a:lnTo>
                  <a:pt x="222" y="92"/>
                </a:lnTo>
                <a:lnTo>
                  <a:pt x="210" y="94"/>
                </a:lnTo>
                <a:lnTo>
                  <a:pt x="206" y="100"/>
                </a:lnTo>
                <a:lnTo>
                  <a:pt x="206" y="96"/>
                </a:lnTo>
                <a:lnTo>
                  <a:pt x="210" y="90"/>
                </a:lnTo>
                <a:lnTo>
                  <a:pt x="212" y="88"/>
                </a:lnTo>
                <a:lnTo>
                  <a:pt x="210" y="82"/>
                </a:lnTo>
                <a:lnTo>
                  <a:pt x="200" y="78"/>
                </a:lnTo>
                <a:lnTo>
                  <a:pt x="202" y="74"/>
                </a:lnTo>
                <a:lnTo>
                  <a:pt x="202" y="70"/>
                </a:lnTo>
                <a:lnTo>
                  <a:pt x="196" y="64"/>
                </a:lnTo>
                <a:lnTo>
                  <a:pt x="198" y="62"/>
                </a:lnTo>
                <a:lnTo>
                  <a:pt x="192" y="58"/>
                </a:lnTo>
                <a:lnTo>
                  <a:pt x="166" y="50"/>
                </a:lnTo>
                <a:lnTo>
                  <a:pt x="154" y="60"/>
                </a:lnTo>
                <a:lnTo>
                  <a:pt x="154" y="64"/>
                </a:lnTo>
                <a:lnTo>
                  <a:pt x="156" y="68"/>
                </a:lnTo>
                <a:lnTo>
                  <a:pt x="148" y="74"/>
                </a:lnTo>
                <a:lnTo>
                  <a:pt x="142" y="68"/>
                </a:lnTo>
                <a:lnTo>
                  <a:pt x="138" y="70"/>
                </a:lnTo>
                <a:lnTo>
                  <a:pt x="136" y="62"/>
                </a:lnTo>
                <a:lnTo>
                  <a:pt x="132" y="74"/>
                </a:lnTo>
                <a:lnTo>
                  <a:pt x="130" y="74"/>
                </a:lnTo>
                <a:lnTo>
                  <a:pt x="122" y="88"/>
                </a:lnTo>
                <a:lnTo>
                  <a:pt x="120" y="82"/>
                </a:lnTo>
                <a:lnTo>
                  <a:pt x="126" y="80"/>
                </a:lnTo>
                <a:lnTo>
                  <a:pt x="122" y="76"/>
                </a:lnTo>
                <a:lnTo>
                  <a:pt x="130" y="52"/>
                </a:lnTo>
                <a:lnTo>
                  <a:pt x="124" y="44"/>
                </a:lnTo>
                <a:lnTo>
                  <a:pt x="126" y="36"/>
                </a:lnTo>
                <a:lnTo>
                  <a:pt x="116" y="28"/>
                </a:lnTo>
                <a:lnTo>
                  <a:pt x="118" y="24"/>
                </a:lnTo>
                <a:lnTo>
                  <a:pt x="118" y="12"/>
                </a:lnTo>
                <a:lnTo>
                  <a:pt x="114" y="6"/>
                </a:lnTo>
                <a:lnTo>
                  <a:pt x="98" y="6"/>
                </a:lnTo>
                <a:lnTo>
                  <a:pt x="86" y="12"/>
                </a:lnTo>
                <a:lnTo>
                  <a:pt x="82" y="16"/>
                </a:lnTo>
                <a:lnTo>
                  <a:pt x="86" y="20"/>
                </a:lnTo>
                <a:lnTo>
                  <a:pt x="84" y="26"/>
                </a:lnTo>
                <a:lnTo>
                  <a:pt x="82" y="20"/>
                </a:lnTo>
                <a:lnTo>
                  <a:pt x="74" y="20"/>
                </a:lnTo>
                <a:lnTo>
                  <a:pt x="74" y="22"/>
                </a:lnTo>
                <a:lnTo>
                  <a:pt x="76" y="30"/>
                </a:lnTo>
                <a:lnTo>
                  <a:pt x="66" y="24"/>
                </a:lnTo>
                <a:lnTo>
                  <a:pt x="66" y="28"/>
                </a:lnTo>
                <a:lnTo>
                  <a:pt x="68" y="32"/>
                </a:lnTo>
                <a:lnTo>
                  <a:pt x="60" y="36"/>
                </a:lnTo>
                <a:lnTo>
                  <a:pt x="68" y="44"/>
                </a:lnTo>
                <a:lnTo>
                  <a:pt x="58" y="44"/>
                </a:lnTo>
                <a:lnTo>
                  <a:pt x="60" y="58"/>
                </a:lnTo>
                <a:lnTo>
                  <a:pt x="58" y="60"/>
                </a:lnTo>
                <a:lnTo>
                  <a:pt x="60" y="64"/>
                </a:lnTo>
                <a:lnTo>
                  <a:pt x="70" y="66"/>
                </a:lnTo>
                <a:lnTo>
                  <a:pt x="54" y="84"/>
                </a:lnTo>
                <a:lnTo>
                  <a:pt x="62" y="98"/>
                </a:lnTo>
                <a:lnTo>
                  <a:pt x="72" y="100"/>
                </a:lnTo>
                <a:lnTo>
                  <a:pt x="72" y="102"/>
                </a:lnTo>
                <a:lnTo>
                  <a:pt x="70" y="112"/>
                </a:lnTo>
                <a:lnTo>
                  <a:pt x="70" y="124"/>
                </a:lnTo>
                <a:lnTo>
                  <a:pt x="68" y="128"/>
                </a:lnTo>
                <a:lnTo>
                  <a:pt x="66" y="126"/>
                </a:lnTo>
                <a:lnTo>
                  <a:pt x="68" y="120"/>
                </a:lnTo>
                <a:lnTo>
                  <a:pt x="66" y="118"/>
                </a:lnTo>
                <a:lnTo>
                  <a:pt x="46" y="126"/>
                </a:lnTo>
                <a:lnTo>
                  <a:pt x="54" y="118"/>
                </a:lnTo>
                <a:lnTo>
                  <a:pt x="68" y="114"/>
                </a:lnTo>
                <a:lnTo>
                  <a:pt x="66" y="106"/>
                </a:lnTo>
                <a:lnTo>
                  <a:pt x="62" y="106"/>
                </a:lnTo>
                <a:lnTo>
                  <a:pt x="50" y="88"/>
                </a:lnTo>
                <a:lnTo>
                  <a:pt x="48" y="82"/>
                </a:lnTo>
                <a:lnTo>
                  <a:pt x="50" y="68"/>
                </a:lnTo>
                <a:lnTo>
                  <a:pt x="44" y="56"/>
                </a:lnTo>
                <a:lnTo>
                  <a:pt x="44" y="48"/>
                </a:lnTo>
                <a:lnTo>
                  <a:pt x="50" y="38"/>
                </a:lnTo>
                <a:lnTo>
                  <a:pt x="50" y="30"/>
                </a:lnTo>
                <a:lnTo>
                  <a:pt x="68" y="6"/>
                </a:lnTo>
                <a:lnTo>
                  <a:pt x="68" y="4"/>
                </a:lnTo>
                <a:lnTo>
                  <a:pt x="68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104"/>
          <p:cNvSpPr/>
          <p:nvPr/>
        </p:nvSpPr>
        <p:spPr>
          <a:xfrm>
            <a:off x="3340937" y="2619120"/>
            <a:ext cx="9027" cy="6528"/>
          </a:xfrm>
          <a:custGeom>
            <a:rect b="b" l="l" r="r" t="t"/>
            <a:pathLst>
              <a:path extrusionOk="0" h="6" w="8">
                <a:moveTo>
                  <a:pt x="0" y="0"/>
                </a:moveTo>
                <a:lnTo>
                  <a:pt x="8" y="4"/>
                </a:lnTo>
                <a:lnTo>
                  <a:pt x="4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104"/>
          <p:cNvSpPr/>
          <p:nvPr/>
        </p:nvSpPr>
        <p:spPr>
          <a:xfrm>
            <a:off x="2623288" y="3291441"/>
            <a:ext cx="4514" cy="4352"/>
          </a:xfrm>
          <a:custGeom>
            <a:rect b="b" l="l" r="r" t="t"/>
            <a:pathLst>
              <a:path extrusionOk="0" h="4" w="4">
                <a:moveTo>
                  <a:pt x="0" y="0"/>
                </a:moveTo>
                <a:lnTo>
                  <a:pt x="4" y="4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104"/>
          <p:cNvSpPr/>
          <p:nvPr/>
        </p:nvSpPr>
        <p:spPr>
          <a:xfrm>
            <a:off x="3435721" y="3302319"/>
            <a:ext cx="2257" cy="2176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104"/>
          <p:cNvSpPr/>
          <p:nvPr/>
        </p:nvSpPr>
        <p:spPr>
          <a:xfrm>
            <a:off x="3219072" y="3395878"/>
            <a:ext cx="18054" cy="2176"/>
          </a:xfrm>
          <a:custGeom>
            <a:rect b="b" l="l" r="r" t="t"/>
            <a:pathLst>
              <a:path extrusionOk="0" h="2" w="16">
                <a:moveTo>
                  <a:pt x="14" y="0"/>
                </a:moveTo>
                <a:lnTo>
                  <a:pt x="16" y="2"/>
                </a:lnTo>
                <a:lnTo>
                  <a:pt x="12" y="0"/>
                </a:lnTo>
                <a:lnTo>
                  <a:pt x="6" y="2"/>
                </a:lnTo>
                <a:lnTo>
                  <a:pt x="2" y="2"/>
                </a:lnTo>
                <a:lnTo>
                  <a:pt x="0" y="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104"/>
          <p:cNvSpPr/>
          <p:nvPr/>
        </p:nvSpPr>
        <p:spPr>
          <a:xfrm>
            <a:off x="3243896" y="3398054"/>
            <a:ext cx="4514" cy="10879"/>
          </a:xfrm>
          <a:custGeom>
            <a:rect b="b" l="l" r="r" t="t"/>
            <a:pathLst>
              <a:path extrusionOk="0" h="10" w="4">
                <a:moveTo>
                  <a:pt x="4" y="4"/>
                </a:moveTo>
                <a:lnTo>
                  <a:pt x="2" y="10"/>
                </a:lnTo>
                <a:lnTo>
                  <a:pt x="0" y="8"/>
                </a:lnTo>
                <a:lnTo>
                  <a:pt x="2" y="4"/>
                </a:lnTo>
                <a:lnTo>
                  <a:pt x="2" y="0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104"/>
          <p:cNvSpPr/>
          <p:nvPr/>
        </p:nvSpPr>
        <p:spPr>
          <a:xfrm>
            <a:off x="3241640" y="3421988"/>
            <a:ext cx="4514" cy="2176"/>
          </a:xfrm>
          <a:custGeom>
            <a:rect b="b" l="l" r="r" t="t"/>
            <a:pathLst>
              <a:path extrusionOk="0" h="2" w="4">
                <a:moveTo>
                  <a:pt x="2" y="2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104"/>
          <p:cNvSpPr/>
          <p:nvPr/>
        </p:nvSpPr>
        <p:spPr>
          <a:xfrm>
            <a:off x="3228099" y="3421988"/>
            <a:ext cx="9027" cy="13056"/>
          </a:xfrm>
          <a:custGeom>
            <a:rect b="b" l="l" r="r" t="t"/>
            <a:pathLst>
              <a:path extrusionOk="0" h="12" w="8">
                <a:moveTo>
                  <a:pt x="4" y="2"/>
                </a:moveTo>
                <a:lnTo>
                  <a:pt x="8" y="6"/>
                </a:lnTo>
                <a:lnTo>
                  <a:pt x="6" y="12"/>
                </a:lnTo>
                <a:lnTo>
                  <a:pt x="6" y="12"/>
                </a:lnTo>
                <a:lnTo>
                  <a:pt x="0" y="6"/>
                </a:lnTo>
                <a:lnTo>
                  <a:pt x="2" y="0"/>
                </a:ln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104"/>
          <p:cNvSpPr/>
          <p:nvPr/>
        </p:nvSpPr>
        <p:spPr>
          <a:xfrm>
            <a:off x="3237127" y="3435042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104"/>
          <p:cNvSpPr/>
          <p:nvPr/>
        </p:nvSpPr>
        <p:spPr>
          <a:xfrm>
            <a:off x="3237127" y="3437219"/>
            <a:ext cx="4514" cy="6528"/>
          </a:xfrm>
          <a:custGeom>
            <a:rect b="b" l="l" r="r" t="t"/>
            <a:pathLst>
              <a:path extrusionOk="0" h="6" w="4">
                <a:moveTo>
                  <a:pt x="0" y="2"/>
                </a:moveTo>
                <a:lnTo>
                  <a:pt x="2" y="0"/>
                </a:lnTo>
                <a:lnTo>
                  <a:pt x="4" y="6"/>
                </a:lnTo>
                <a:lnTo>
                  <a:pt x="2" y="6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104"/>
          <p:cNvSpPr/>
          <p:nvPr/>
        </p:nvSpPr>
        <p:spPr>
          <a:xfrm>
            <a:off x="3259694" y="3421988"/>
            <a:ext cx="2257" cy="6528"/>
          </a:xfrm>
          <a:custGeom>
            <a:rect b="b" l="l" r="r" t="t"/>
            <a:pathLst>
              <a:path extrusionOk="0" h="6" w="2">
                <a:moveTo>
                  <a:pt x="2" y="0"/>
                </a:moveTo>
                <a:lnTo>
                  <a:pt x="2" y="6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104"/>
          <p:cNvSpPr/>
          <p:nvPr/>
        </p:nvSpPr>
        <p:spPr>
          <a:xfrm>
            <a:off x="3268722" y="3428515"/>
            <a:ext cx="6771" cy="8703"/>
          </a:xfrm>
          <a:custGeom>
            <a:rect b="b" l="l" r="r" t="t"/>
            <a:pathLst>
              <a:path extrusionOk="0" h="8" w="6">
                <a:moveTo>
                  <a:pt x="4" y="6"/>
                </a:moveTo>
                <a:lnTo>
                  <a:pt x="6" y="8"/>
                </a:lnTo>
                <a:lnTo>
                  <a:pt x="4" y="8"/>
                </a:lnTo>
                <a:lnTo>
                  <a:pt x="4" y="6"/>
                </a:lnTo>
                <a:lnTo>
                  <a:pt x="0" y="0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104"/>
          <p:cNvSpPr/>
          <p:nvPr/>
        </p:nvSpPr>
        <p:spPr>
          <a:xfrm>
            <a:off x="3286775" y="3437219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104"/>
          <p:cNvSpPr/>
          <p:nvPr/>
        </p:nvSpPr>
        <p:spPr>
          <a:xfrm>
            <a:off x="3275491" y="3445921"/>
            <a:ext cx="6771" cy="10879"/>
          </a:xfrm>
          <a:custGeom>
            <a:rect b="b" l="l" r="r" t="t"/>
            <a:pathLst>
              <a:path extrusionOk="0" h="10" w="6">
                <a:moveTo>
                  <a:pt x="0" y="0"/>
                </a:moveTo>
                <a:lnTo>
                  <a:pt x="6" y="10"/>
                </a:lnTo>
                <a:lnTo>
                  <a:pt x="2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104"/>
          <p:cNvSpPr/>
          <p:nvPr/>
        </p:nvSpPr>
        <p:spPr>
          <a:xfrm>
            <a:off x="3289032" y="3458976"/>
            <a:ext cx="6771" cy="8703"/>
          </a:xfrm>
          <a:custGeom>
            <a:rect b="b" l="l" r="r" t="t"/>
            <a:pathLst>
              <a:path extrusionOk="0" h="8" w="6">
                <a:moveTo>
                  <a:pt x="4" y="2"/>
                </a:moveTo>
                <a:lnTo>
                  <a:pt x="0" y="0"/>
                </a:lnTo>
                <a:lnTo>
                  <a:pt x="6" y="2"/>
                </a:lnTo>
                <a:lnTo>
                  <a:pt x="6" y="4"/>
                </a:lnTo>
                <a:lnTo>
                  <a:pt x="2" y="8"/>
                </a:lnTo>
                <a:lnTo>
                  <a:pt x="2" y="8"/>
                </a:lnTo>
                <a:lnTo>
                  <a:pt x="6" y="4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104"/>
          <p:cNvSpPr/>
          <p:nvPr/>
        </p:nvSpPr>
        <p:spPr>
          <a:xfrm>
            <a:off x="3309343" y="3465503"/>
            <a:ext cx="4514" cy="1088"/>
          </a:xfrm>
          <a:custGeom>
            <a:rect b="b" l="l" r="r" t="t"/>
            <a:pathLst>
              <a:path extrusionOk="0" h="120000" w="4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104"/>
          <p:cNvSpPr/>
          <p:nvPr/>
        </p:nvSpPr>
        <p:spPr>
          <a:xfrm>
            <a:off x="3320626" y="3472030"/>
            <a:ext cx="11284" cy="4352"/>
          </a:xfrm>
          <a:custGeom>
            <a:rect b="b" l="l" r="r" t="t"/>
            <a:pathLst>
              <a:path extrusionOk="0" h="4" w="10">
                <a:moveTo>
                  <a:pt x="2" y="0"/>
                </a:moveTo>
                <a:lnTo>
                  <a:pt x="4" y="0"/>
                </a:lnTo>
                <a:lnTo>
                  <a:pt x="10" y="4"/>
                </a:lnTo>
                <a:lnTo>
                  <a:pt x="4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104"/>
          <p:cNvSpPr/>
          <p:nvPr/>
        </p:nvSpPr>
        <p:spPr>
          <a:xfrm>
            <a:off x="3300315" y="3480734"/>
            <a:ext cx="9027" cy="6528"/>
          </a:xfrm>
          <a:custGeom>
            <a:rect b="b" l="l" r="r" t="t"/>
            <a:pathLst>
              <a:path extrusionOk="0" h="6" w="8">
                <a:moveTo>
                  <a:pt x="8" y="0"/>
                </a:moveTo>
                <a:lnTo>
                  <a:pt x="8" y="4"/>
                </a:lnTo>
                <a:lnTo>
                  <a:pt x="0" y="6"/>
                </a:lnTo>
                <a:lnTo>
                  <a:pt x="0" y="4"/>
                </a:lnTo>
                <a:lnTo>
                  <a:pt x="6" y="4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104"/>
          <p:cNvSpPr/>
          <p:nvPr/>
        </p:nvSpPr>
        <p:spPr>
          <a:xfrm>
            <a:off x="3131058" y="3452449"/>
            <a:ext cx="160230" cy="52218"/>
          </a:xfrm>
          <a:custGeom>
            <a:rect b="b" l="l" r="r" t="t"/>
            <a:pathLst>
              <a:path extrusionOk="0" h="48" w="142">
                <a:moveTo>
                  <a:pt x="102" y="22"/>
                </a:moveTo>
                <a:lnTo>
                  <a:pt x="108" y="28"/>
                </a:lnTo>
                <a:lnTo>
                  <a:pt x="118" y="30"/>
                </a:lnTo>
                <a:lnTo>
                  <a:pt x="122" y="30"/>
                </a:lnTo>
                <a:lnTo>
                  <a:pt x="122" y="36"/>
                </a:lnTo>
                <a:lnTo>
                  <a:pt x="134" y="36"/>
                </a:lnTo>
                <a:lnTo>
                  <a:pt x="138" y="42"/>
                </a:lnTo>
                <a:lnTo>
                  <a:pt x="142" y="42"/>
                </a:lnTo>
                <a:lnTo>
                  <a:pt x="142" y="44"/>
                </a:lnTo>
                <a:lnTo>
                  <a:pt x="128" y="48"/>
                </a:lnTo>
                <a:lnTo>
                  <a:pt x="108" y="48"/>
                </a:lnTo>
                <a:lnTo>
                  <a:pt x="96" y="48"/>
                </a:lnTo>
                <a:lnTo>
                  <a:pt x="94" y="48"/>
                </a:lnTo>
                <a:lnTo>
                  <a:pt x="104" y="42"/>
                </a:lnTo>
                <a:lnTo>
                  <a:pt x="104" y="40"/>
                </a:lnTo>
                <a:lnTo>
                  <a:pt x="92" y="36"/>
                </a:lnTo>
                <a:lnTo>
                  <a:pt x="86" y="32"/>
                </a:lnTo>
                <a:lnTo>
                  <a:pt x="82" y="24"/>
                </a:lnTo>
                <a:lnTo>
                  <a:pt x="66" y="22"/>
                </a:lnTo>
                <a:lnTo>
                  <a:pt x="58" y="18"/>
                </a:lnTo>
                <a:lnTo>
                  <a:pt x="38" y="16"/>
                </a:lnTo>
                <a:lnTo>
                  <a:pt x="36" y="12"/>
                </a:lnTo>
                <a:lnTo>
                  <a:pt x="42" y="10"/>
                </a:lnTo>
                <a:lnTo>
                  <a:pt x="40" y="8"/>
                </a:lnTo>
                <a:lnTo>
                  <a:pt x="28" y="8"/>
                </a:lnTo>
                <a:lnTo>
                  <a:pt x="22" y="14"/>
                </a:lnTo>
                <a:lnTo>
                  <a:pt x="14" y="16"/>
                </a:lnTo>
                <a:lnTo>
                  <a:pt x="6" y="22"/>
                </a:lnTo>
                <a:lnTo>
                  <a:pt x="0" y="20"/>
                </a:lnTo>
                <a:lnTo>
                  <a:pt x="6" y="18"/>
                </a:lnTo>
                <a:lnTo>
                  <a:pt x="6" y="10"/>
                </a:lnTo>
                <a:lnTo>
                  <a:pt x="14" y="6"/>
                </a:lnTo>
                <a:lnTo>
                  <a:pt x="32" y="0"/>
                </a:lnTo>
                <a:lnTo>
                  <a:pt x="42" y="0"/>
                </a:lnTo>
                <a:lnTo>
                  <a:pt x="64" y="4"/>
                </a:lnTo>
                <a:lnTo>
                  <a:pt x="72" y="10"/>
                </a:lnTo>
                <a:lnTo>
                  <a:pt x="84" y="12"/>
                </a:lnTo>
                <a:lnTo>
                  <a:pt x="84" y="14"/>
                </a:lnTo>
                <a:lnTo>
                  <a:pt x="90" y="16"/>
                </a:lnTo>
                <a:lnTo>
                  <a:pt x="92" y="20"/>
                </a:lnTo>
                <a:lnTo>
                  <a:pt x="102" y="22"/>
                </a:lnTo>
                <a:lnTo>
                  <a:pt x="102" y="2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104"/>
          <p:cNvSpPr/>
          <p:nvPr/>
        </p:nvSpPr>
        <p:spPr>
          <a:xfrm>
            <a:off x="3155882" y="3474206"/>
            <a:ext cx="9027" cy="6528"/>
          </a:xfrm>
          <a:custGeom>
            <a:rect b="b" l="l" r="r" t="t"/>
            <a:pathLst>
              <a:path extrusionOk="0" h="6" w="8">
                <a:moveTo>
                  <a:pt x="6" y="0"/>
                </a:moveTo>
                <a:lnTo>
                  <a:pt x="8" y="4"/>
                </a:lnTo>
                <a:lnTo>
                  <a:pt x="2" y="6"/>
                </a:ln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104"/>
          <p:cNvSpPr/>
          <p:nvPr/>
        </p:nvSpPr>
        <p:spPr>
          <a:xfrm>
            <a:off x="3223585" y="3463328"/>
            <a:ext cx="15797" cy="8703"/>
          </a:xfrm>
          <a:custGeom>
            <a:rect b="b" l="l" r="r" t="t"/>
            <a:pathLst>
              <a:path extrusionOk="0" h="8" w="14">
                <a:moveTo>
                  <a:pt x="10" y="4"/>
                </a:moveTo>
                <a:lnTo>
                  <a:pt x="14" y="6"/>
                </a:lnTo>
                <a:lnTo>
                  <a:pt x="14" y="8"/>
                </a:lnTo>
                <a:lnTo>
                  <a:pt x="12" y="8"/>
                </a:lnTo>
                <a:lnTo>
                  <a:pt x="6" y="2"/>
                </a:lnTo>
                <a:lnTo>
                  <a:pt x="2" y="2"/>
                </a:lnTo>
                <a:lnTo>
                  <a:pt x="0" y="0"/>
                </a:lnTo>
                <a:lnTo>
                  <a:pt x="4" y="0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104"/>
          <p:cNvSpPr/>
          <p:nvPr/>
        </p:nvSpPr>
        <p:spPr>
          <a:xfrm>
            <a:off x="3230356" y="3524250"/>
            <a:ext cx="31595" cy="13056"/>
          </a:xfrm>
          <a:custGeom>
            <a:rect b="b" l="l" r="r" t="t"/>
            <a:pathLst>
              <a:path extrusionOk="0" h="12" w="28">
                <a:moveTo>
                  <a:pt x="16" y="2"/>
                </a:moveTo>
                <a:lnTo>
                  <a:pt x="20" y="4"/>
                </a:lnTo>
                <a:lnTo>
                  <a:pt x="26" y="4"/>
                </a:lnTo>
                <a:lnTo>
                  <a:pt x="28" y="10"/>
                </a:lnTo>
                <a:lnTo>
                  <a:pt x="22" y="8"/>
                </a:lnTo>
                <a:lnTo>
                  <a:pt x="16" y="10"/>
                </a:lnTo>
                <a:lnTo>
                  <a:pt x="16" y="12"/>
                </a:lnTo>
                <a:lnTo>
                  <a:pt x="8" y="10"/>
                </a:lnTo>
                <a:lnTo>
                  <a:pt x="0" y="4"/>
                </a:lnTo>
                <a:lnTo>
                  <a:pt x="6" y="0"/>
                </a:lnTo>
                <a:lnTo>
                  <a:pt x="16" y="2"/>
                </a:lnTo>
                <a:lnTo>
                  <a:pt x="16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104"/>
          <p:cNvSpPr/>
          <p:nvPr/>
        </p:nvSpPr>
        <p:spPr>
          <a:xfrm>
            <a:off x="3304829" y="3517723"/>
            <a:ext cx="9027" cy="4352"/>
          </a:xfrm>
          <a:custGeom>
            <a:rect b="b" l="l" r="r" t="t"/>
            <a:pathLst>
              <a:path extrusionOk="0" h="4" w="8">
                <a:moveTo>
                  <a:pt x="4" y="0"/>
                </a:moveTo>
                <a:lnTo>
                  <a:pt x="6" y="2"/>
                </a:lnTo>
                <a:lnTo>
                  <a:pt x="8" y="4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104"/>
          <p:cNvSpPr/>
          <p:nvPr/>
        </p:nvSpPr>
        <p:spPr>
          <a:xfrm>
            <a:off x="3311599" y="3500315"/>
            <a:ext cx="4514" cy="2176"/>
          </a:xfrm>
          <a:custGeom>
            <a:rect b="b" l="l" r="r" t="t"/>
            <a:pathLst>
              <a:path extrusionOk="0" h="2" w="4">
                <a:moveTo>
                  <a:pt x="2" y="0"/>
                </a:moveTo>
                <a:lnTo>
                  <a:pt x="4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104"/>
          <p:cNvSpPr/>
          <p:nvPr/>
        </p:nvSpPr>
        <p:spPr>
          <a:xfrm>
            <a:off x="3397356" y="3526426"/>
            <a:ext cx="22568" cy="8703"/>
          </a:xfrm>
          <a:custGeom>
            <a:rect b="b" l="l" r="r" t="t"/>
            <a:pathLst>
              <a:path extrusionOk="0" h="8" w="20">
                <a:moveTo>
                  <a:pt x="20" y="0"/>
                </a:moveTo>
                <a:lnTo>
                  <a:pt x="20" y="4"/>
                </a:lnTo>
                <a:lnTo>
                  <a:pt x="18" y="6"/>
                </a:lnTo>
                <a:lnTo>
                  <a:pt x="12" y="8"/>
                </a:lnTo>
                <a:lnTo>
                  <a:pt x="2" y="6"/>
                </a:lnTo>
                <a:lnTo>
                  <a:pt x="0" y="2"/>
                </a:lnTo>
                <a:lnTo>
                  <a:pt x="2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104"/>
          <p:cNvSpPr/>
          <p:nvPr/>
        </p:nvSpPr>
        <p:spPr>
          <a:xfrm>
            <a:off x="3431207" y="3526426"/>
            <a:ext cx="2257" cy="2176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104"/>
          <p:cNvSpPr/>
          <p:nvPr/>
        </p:nvSpPr>
        <p:spPr>
          <a:xfrm>
            <a:off x="3433464" y="3537304"/>
            <a:ext cx="2257" cy="1088"/>
          </a:xfrm>
          <a:custGeom>
            <a:rect b="b" l="l" r="r" t="t"/>
            <a:pathLst>
              <a:path extrusionOk="0" h="120000"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104"/>
          <p:cNvSpPr/>
          <p:nvPr/>
        </p:nvSpPr>
        <p:spPr>
          <a:xfrm>
            <a:off x="3370275" y="3617808"/>
            <a:ext cx="4514" cy="4352"/>
          </a:xfrm>
          <a:custGeom>
            <a:rect b="b" l="l" r="r" t="t"/>
            <a:pathLst>
              <a:path extrusionOk="0" h="4" w="4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4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104"/>
          <p:cNvSpPr/>
          <p:nvPr/>
        </p:nvSpPr>
        <p:spPr>
          <a:xfrm>
            <a:off x="3381559" y="3619984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104"/>
          <p:cNvSpPr/>
          <p:nvPr/>
        </p:nvSpPr>
        <p:spPr>
          <a:xfrm>
            <a:off x="3440234" y="3635215"/>
            <a:ext cx="9027" cy="4352"/>
          </a:xfrm>
          <a:custGeom>
            <a:rect b="b" l="l" r="r" t="t"/>
            <a:pathLst>
              <a:path extrusionOk="0" h="4" w="8">
                <a:moveTo>
                  <a:pt x="8" y="0"/>
                </a:moveTo>
                <a:lnTo>
                  <a:pt x="8" y="2"/>
                </a:lnTo>
                <a:lnTo>
                  <a:pt x="6" y="4"/>
                </a:lnTo>
                <a:lnTo>
                  <a:pt x="2" y="4"/>
                </a:lnTo>
                <a:lnTo>
                  <a:pt x="0" y="2"/>
                </a:lnTo>
                <a:lnTo>
                  <a:pt x="4" y="2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104"/>
          <p:cNvSpPr/>
          <p:nvPr/>
        </p:nvSpPr>
        <p:spPr>
          <a:xfrm>
            <a:off x="3480857" y="3619984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104"/>
          <p:cNvSpPr/>
          <p:nvPr/>
        </p:nvSpPr>
        <p:spPr>
          <a:xfrm>
            <a:off x="3489883" y="3604754"/>
            <a:ext cx="2257" cy="2176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104"/>
          <p:cNvSpPr/>
          <p:nvPr/>
        </p:nvSpPr>
        <p:spPr>
          <a:xfrm>
            <a:off x="3492139" y="3593875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104"/>
          <p:cNvSpPr/>
          <p:nvPr/>
        </p:nvSpPr>
        <p:spPr>
          <a:xfrm>
            <a:off x="3489883" y="3580820"/>
            <a:ext cx="4514" cy="6528"/>
          </a:xfrm>
          <a:custGeom>
            <a:rect b="b" l="l" r="r" t="t"/>
            <a:pathLst>
              <a:path extrusionOk="0" h="6" w="4">
                <a:moveTo>
                  <a:pt x="0" y="0"/>
                </a:moveTo>
                <a:lnTo>
                  <a:pt x="2" y="2"/>
                </a:lnTo>
                <a:lnTo>
                  <a:pt x="4" y="6"/>
                </a:lnTo>
                <a:lnTo>
                  <a:pt x="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104"/>
          <p:cNvSpPr/>
          <p:nvPr/>
        </p:nvSpPr>
        <p:spPr>
          <a:xfrm>
            <a:off x="3485370" y="3569941"/>
            <a:ext cx="4514" cy="4352"/>
          </a:xfrm>
          <a:custGeom>
            <a:rect b="b" l="l" r="r" t="t"/>
            <a:pathLst>
              <a:path extrusionOk="0" h="4" w="4">
                <a:moveTo>
                  <a:pt x="2" y="0"/>
                </a:moveTo>
                <a:lnTo>
                  <a:pt x="0" y="4"/>
                </a:lnTo>
                <a:lnTo>
                  <a:pt x="2" y="4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104"/>
          <p:cNvSpPr/>
          <p:nvPr/>
        </p:nvSpPr>
        <p:spPr>
          <a:xfrm>
            <a:off x="3480857" y="3556886"/>
            <a:ext cx="6771" cy="6528"/>
          </a:xfrm>
          <a:custGeom>
            <a:rect b="b" l="l" r="r" t="t"/>
            <a:pathLst>
              <a:path extrusionOk="0" h="6" w="6">
                <a:moveTo>
                  <a:pt x="4" y="0"/>
                </a:moveTo>
                <a:lnTo>
                  <a:pt x="2" y="2"/>
                </a:lnTo>
                <a:lnTo>
                  <a:pt x="0" y="2"/>
                </a:lnTo>
                <a:lnTo>
                  <a:pt x="0" y="6"/>
                </a:lnTo>
                <a:lnTo>
                  <a:pt x="2" y="6"/>
                </a:lnTo>
                <a:lnTo>
                  <a:pt x="2" y="4"/>
                </a:lnTo>
                <a:lnTo>
                  <a:pt x="6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104"/>
          <p:cNvSpPr/>
          <p:nvPr/>
        </p:nvSpPr>
        <p:spPr>
          <a:xfrm>
            <a:off x="3478600" y="3546008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104"/>
          <p:cNvSpPr/>
          <p:nvPr/>
        </p:nvSpPr>
        <p:spPr>
          <a:xfrm>
            <a:off x="3462802" y="3541655"/>
            <a:ext cx="2257" cy="2176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104"/>
          <p:cNvSpPr/>
          <p:nvPr/>
        </p:nvSpPr>
        <p:spPr>
          <a:xfrm>
            <a:off x="3494396" y="3633040"/>
            <a:ext cx="4514" cy="2176"/>
          </a:xfrm>
          <a:custGeom>
            <a:rect b="b" l="l" r="r" t="t"/>
            <a:pathLst>
              <a:path extrusionOk="0" h="2" w="4">
                <a:moveTo>
                  <a:pt x="4" y="0"/>
                </a:move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104"/>
          <p:cNvSpPr/>
          <p:nvPr/>
        </p:nvSpPr>
        <p:spPr>
          <a:xfrm>
            <a:off x="3478600" y="3641743"/>
            <a:ext cx="13541" cy="10879"/>
          </a:xfrm>
          <a:custGeom>
            <a:rect b="b" l="l" r="r" t="t"/>
            <a:pathLst>
              <a:path extrusionOk="0" h="10" w="12">
                <a:moveTo>
                  <a:pt x="12" y="0"/>
                </a:moveTo>
                <a:lnTo>
                  <a:pt x="12" y="4"/>
                </a:lnTo>
                <a:lnTo>
                  <a:pt x="12" y="8"/>
                </a:lnTo>
                <a:lnTo>
                  <a:pt x="10" y="10"/>
                </a:lnTo>
                <a:lnTo>
                  <a:pt x="0" y="10"/>
                </a:lnTo>
                <a:lnTo>
                  <a:pt x="6" y="6"/>
                </a:lnTo>
                <a:lnTo>
                  <a:pt x="6" y="2"/>
                </a:lnTo>
                <a:lnTo>
                  <a:pt x="4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104"/>
          <p:cNvSpPr/>
          <p:nvPr/>
        </p:nvSpPr>
        <p:spPr>
          <a:xfrm>
            <a:off x="2941491" y="3419812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2" y="2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104"/>
          <p:cNvSpPr/>
          <p:nvPr/>
        </p:nvSpPr>
        <p:spPr>
          <a:xfrm>
            <a:off x="3176194" y="3687434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104"/>
          <p:cNvSpPr/>
          <p:nvPr/>
        </p:nvSpPr>
        <p:spPr>
          <a:xfrm>
            <a:off x="3099464" y="3493789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104"/>
          <p:cNvSpPr/>
          <p:nvPr/>
        </p:nvSpPr>
        <p:spPr>
          <a:xfrm>
            <a:off x="3652369" y="3791871"/>
            <a:ext cx="9027" cy="6528"/>
          </a:xfrm>
          <a:custGeom>
            <a:rect b="b" l="l" r="r" t="t"/>
            <a:pathLst>
              <a:path extrusionOk="0" h="6" w="8">
                <a:moveTo>
                  <a:pt x="2" y="0"/>
                </a:moveTo>
                <a:lnTo>
                  <a:pt x="0" y="2"/>
                </a:lnTo>
                <a:lnTo>
                  <a:pt x="2" y="6"/>
                </a:lnTo>
                <a:lnTo>
                  <a:pt x="8" y="6"/>
                </a:lnTo>
                <a:lnTo>
                  <a:pt x="8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104"/>
          <p:cNvSpPr/>
          <p:nvPr/>
        </p:nvSpPr>
        <p:spPr>
          <a:xfrm>
            <a:off x="3663653" y="3798399"/>
            <a:ext cx="4514" cy="2176"/>
          </a:xfrm>
          <a:custGeom>
            <a:rect b="b" l="l" r="r" t="t"/>
            <a:pathLst>
              <a:path extrusionOk="0" h="2" w="4">
                <a:moveTo>
                  <a:pt x="4" y="2"/>
                </a:move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104"/>
          <p:cNvSpPr/>
          <p:nvPr/>
        </p:nvSpPr>
        <p:spPr>
          <a:xfrm>
            <a:off x="3650113" y="3800575"/>
            <a:ext cx="31595" cy="23934"/>
          </a:xfrm>
          <a:custGeom>
            <a:rect b="b" l="l" r="r" t="t"/>
            <a:pathLst>
              <a:path extrusionOk="0" h="22" w="28">
                <a:moveTo>
                  <a:pt x="28" y="2"/>
                </a:moveTo>
                <a:lnTo>
                  <a:pt x="28" y="10"/>
                </a:lnTo>
                <a:lnTo>
                  <a:pt x="20" y="18"/>
                </a:lnTo>
                <a:lnTo>
                  <a:pt x="10" y="22"/>
                </a:lnTo>
                <a:lnTo>
                  <a:pt x="4" y="22"/>
                </a:lnTo>
                <a:lnTo>
                  <a:pt x="2" y="20"/>
                </a:lnTo>
                <a:lnTo>
                  <a:pt x="0" y="4"/>
                </a:lnTo>
                <a:lnTo>
                  <a:pt x="4" y="2"/>
                </a:lnTo>
                <a:lnTo>
                  <a:pt x="16" y="2"/>
                </a:lnTo>
                <a:lnTo>
                  <a:pt x="24" y="0"/>
                </a:lnTo>
                <a:lnTo>
                  <a:pt x="28" y="2"/>
                </a:lnTo>
                <a:lnTo>
                  <a:pt x="28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104"/>
          <p:cNvSpPr/>
          <p:nvPr/>
        </p:nvSpPr>
        <p:spPr>
          <a:xfrm>
            <a:off x="3641086" y="3798399"/>
            <a:ext cx="9027" cy="10879"/>
          </a:xfrm>
          <a:custGeom>
            <a:rect b="b" l="l" r="r" t="t"/>
            <a:pathLst>
              <a:path extrusionOk="0" h="10" w="8">
                <a:moveTo>
                  <a:pt x="8" y="4"/>
                </a:moveTo>
                <a:lnTo>
                  <a:pt x="4" y="10"/>
                </a:lnTo>
                <a:lnTo>
                  <a:pt x="2" y="10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104"/>
          <p:cNvSpPr/>
          <p:nvPr/>
        </p:nvSpPr>
        <p:spPr>
          <a:xfrm>
            <a:off x="3652369" y="3798399"/>
            <a:ext cx="2257" cy="2176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104"/>
          <p:cNvSpPr/>
          <p:nvPr/>
        </p:nvSpPr>
        <p:spPr>
          <a:xfrm>
            <a:off x="3381559" y="4755749"/>
            <a:ext cx="20310" cy="8703"/>
          </a:xfrm>
          <a:custGeom>
            <a:rect b="b" l="l" r="r" t="t"/>
            <a:pathLst>
              <a:path extrusionOk="0" h="8" w="18">
                <a:moveTo>
                  <a:pt x="2" y="2"/>
                </a:moveTo>
                <a:lnTo>
                  <a:pt x="0" y="0"/>
                </a:lnTo>
                <a:lnTo>
                  <a:pt x="6" y="0"/>
                </a:lnTo>
                <a:lnTo>
                  <a:pt x="16" y="0"/>
                </a:lnTo>
                <a:lnTo>
                  <a:pt x="18" y="6"/>
                </a:lnTo>
                <a:lnTo>
                  <a:pt x="14" y="8"/>
                </a:lnTo>
                <a:lnTo>
                  <a:pt x="10" y="6"/>
                </a:lnTo>
                <a:lnTo>
                  <a:pt x="8" y="8"/>
                </a:lnTo>
                <a:lnTo>
                  <a:pt x="4" y="6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104"/>
          <p:cNvSpPr/>
          <p:nvPr/>
        </p:nvSpPr>
        <p:spPr>
          <a:xfrm>
            <a:off x="3437978" y="4751396"/>
            <a:ext cx="13541" cy="4352"/>
          </a:xfrm>
          <a:custGeom>
            <a:rect b="b" l="l" r="r" t="t"/>
            <a:pathLst>
              <a:path extrusionOk="0" h="4" w="12">
                <a:moveTo>
                  <a:pt x="2" y="0"/>
                </a:moveTo>
                <a:lnTo>
                  <a:pt x="12" y="0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104"/>
          <p:cNvSpPr/>
          <p:nvPr/>
        </p:nvSpPr>
        <p:spPr>
          <a:xfrm>
            <a:off x="3289032" y="4464192"/>
            <a:ext cx="15797" cy="34813"/>
          </a:xfrm>
          <a:custGeom>
            <a:rect b="b" l="l" r="r" t="t"/>
            <a:pathLst>
              <a:path extrusionOk="0" h="32" w="14">
                <a:moveTo>
                  <a:pt x="8" y="0"/>
                </a:moveTo>
                <a:lnTo>
                  <a:pt x="8" y="4"/>
                </a:lnTo>
                <a:lnTo>
                  <a:pt x="12" y="4"/>
                </a:lnTo>
                <a:lnTo>
                  <a:pt x="14" y="12"/>
                </a:lnTo>
                <a:lnTo>
                  <a:pt x="10" y="16"/>
                </a:lnTo>
                <a:lnTo>
                  <a:pt x="12" y="20"/>
                </a:lnTo>
                <a:lnTo>
                  <a:pt x="10" y="22"/>
                </a:lnTo>
                <a:lnTo>
                  <a:pt x="12" y="28"/>
                </a:lnTo>
                <a:lnTo>
                  <a:pt x="10" y="28"/>
                </a:lnTo>
                <a:lnTo>
                  <a:pt x="8" y="32"/>
                </a:lnTo>
                <a:lnTo>
                  <a:pt x="2" y="30"/>
                </a:lnTo>
                <a:lnTo>
                  <a:pt x="0" y="26"/>
                </a:lnTo>
                <a:lnTo>
                  <a:pt x="4" y="18"/>
                </a:lnTo>
                <a:lnTo>
                  <a:pt x="4" y="4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104"/>
          <p:cNvSpPr/>
          <p:nvPr/>
        </p:nvSpPr>
        <p:spPr>
          <a:xfrm>
            <a:off x="3304829" y="4518586"/>
            <a:ext cx="9027" cy="10879"/>
          </a:xfrm>
          <a:custGeom>
            <a:rect b="b" l="l" r="r" t="t"/>
            <a:pathLst>
              <a:path extrusionOk="0" h="10" w="8">
                <a:moveTo>
                  <a:pt x="6" y="0"/>
                </a:moveTo>
                <a:lnTo>
                  <a:pt x="8" y="2"/>
                </a:lnTo>
                <a:lnTo>
                  <a:pt x="8" y="8"/>
                </a:lnTo>
                <a:lnTo>
                  <a:pt x="2" y="10"/>
                </a:lnTo>
                <a:lnTo>
                  <a:pt x="0" y="4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104"/>
          <p:cNvSpPr/>
          <p:nvPr/>
        </p:nvSpPr>
        <p:spPr>
          <a:xfrm>
            <a:off x="3291288" y="4522939"/>
            <a:ext cx="4514" cy="2176"/>
          </a:xfrm>
          <a:custGeom>
            <a:rect b="b" l="l" r="r" t="t"/>
            <a:pathLst>
              <a:path extrusionOk="0" h="2" w="4">
                <a:moveTo>
                  <a:pt x="0" y="0"/>
                </a:move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104"/>
          <p:cNvSpPr/>
          <p:nvPr/>
        </p:nvSpPr>
        <p:spPr>
          <a:xfrm>
            <a:off x="3291288" y="4529465"/>
            <a:ext cx="4514" cy="2176"/>
          </a:xfrm>
          <a:custGeom>
            <a:rect b="b" l="l" r="r" t="t"/>
            <a:pathLst>
              <a:path extrusionOk="0" h="2" w="4">
                <a:moveTo>
                  <a:pt x="0" y="2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104"/>
          <p:cNvSpPr/>
          <p:nvPr/>
        </p:nvSpPr>
        <p:spPr>
          <a:xfrm>
            <a:off x="3293546" y="4531641"/>
            <a:ext cx="6771" cy="4352"/>
          </a:xfrm>
          <a:custGeom>
            <a:rect b="b" l="l" r="r" t="t"/>
            <a:pathLst>
              <a:path extrusionOk="0" h="4" w="6">
                <a:moveTo>
                  <a:pt x="0" y="0"/>
                </a:moveTo>
                <a:lnTo>
                  <a:pt x="4" y="0"/>
                </a:lnTo>
                <a:lnTo>
                  <a:pt x="6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104"/>
          <p:cNvSpPr/>
          <p:nvPr/>
        </p:nvSpPr>
        <p:spPr>
          <a:xfrm>
            <a:off x="3293546" y="4535993"/>
            <a:ext cx="4514" cy="2176"/>
          </a:xfrm>
          <a:custGeom>
            <a:rect b="b" l="l" r="r" t="t"/>
            <a:pathLst>
              <a:path extrusionOk="0" h="2" w="4">
                <a:moveTo>
                  <a:pt x="0" y="0"/>
                </a:moveTo>
                <a:lnTo>
                  <a:pt x="4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104"/>
          <p:cNvSpPr/>
          <p:nvPr/>
        </p:nvSpPr>
        <p:spPr>
          <a:xfrm>
            <a:off x="3298059" y="4546872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104"/>
          <p:cNvSpPr/>
          <p:nvPr/>
        </p:nvSpPr>
        <p:spPr>
          <a:xfrm>
            <a:off x="3286775" y="4583860"/>
            <a:ext cx="4514" cy="4352"/>
          </a:xfrm>
          <a:custGeom>
            <a:rect b="b" l="l" r="r" t="t"/>
            <a:pathLst>
              <a:path extrusionOk="0" h="4" w="4">
                <a:moveTo>
                  <a:pt x="4" y="4"/>
                </a:move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104"/>
          <p:cNvSpPr/>
          <p:nvPr/>
        </p:nvSpPr>
        <p:spPr>
          <a:xfrm>
            <a:off x="3275491" y="4586036"/>
            <a:ext cx="4514" cy="4352"/>
          </a:xfrm>
          <a:custGeom>
            <a:rect b="b" l="l" r="r" t="t"/>
            <a:pathLst>
              <a:path extrusionOk="0" h="4" w="4">
                <a:moveTo>
                  <a:pt x="4" y="0"/>
                </a:moveTo>
                <a:lnTo>
                  <a:pt x="4" y="4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104"/>
          <p:cNvSpPr/>
          <p:nvPr/>
        </p:nvSpPr>
        <p:spPr>
          <a:xfrm>
            <a:off x="3277748" y="4594739"/>
            <a:ext cx="6771" cy="6528"/>
          </a:xfrm>
          <a:custGeom>
            <a:rect b="b" l="l" r="r" t="t"/>
            <a:pathLst>
              <a:path extrusionOk="0" h="6" w="6">
                <a:moveTo>
                  <a:pt x="0" y="0"/>
                </a:moveTo>
                <a:lnTo>
                  <a:pt x="4" y="2"/>
                </a:lnTo>
                <a:lnTo>
                  <a:pt x="6" y="4"/>
                </a:lnTo>
                <a:lnTo>
                  <a:pt x="4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p104"/>
          <p:cNvSpPr/>
          <p:nvPr/>
        </p:nvSpPr>
        <p:spPr>
          <a:xfrm>
            <a:off x="3273234" y="4594739"/>
            <a:ext cx="6771" cy="10879"/>
          </a:xfrm>
          <a:custGeom>
            <a:rect b="b" l="l" r="r" t="t"/>
            <a:pathLst>
              <a:path extrusionOk="0" h="10" w="6">
                <a:moveTo>
                  <a:pt x="0" y="2"/>
                </a:moveTo>
                <a:lnTo>
                  <a:pt x="0" y="0"/>
                </a:lnTo>
                <a:lnTo>
                  <a:pt x="2" y="0"/>
                </a:lnTo>
                <a:lnTo>
                  <a:pt x="6" y="1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p104"/>
          <p:cNvSpPr/>
          <p:nvPr/>
        </p:nvSpPr>
        <p:spPr>
          <a:xfrm>
            <a:off x="3282261" y="4601267"/>
            <a:ext cx="6771" cy="6528"/>
          </a:xfrm>
          <a:custGeom>
            <a:rect b="b" l="l" r="r" t="t"/>
            <a:pathLst>
              <a:path extrusionOk="0" h="6" w="6">
                <a:moveTo>
                  <a:pt x="0" y="0"/>
                </a:moveTo>
                <a:lnTo>
                  <a:pt x="2" y="2"/>
                </a:lnTo>
                <a:lnTo>
                  <a:pt x="6" y="6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104"/>
          <p:cNvSpPr/>
          <p:nvPr/>
        </p:nvSpPr>
        <p:spPr>
          <a:xfrm>
            <a:off x="3273234" y="4603443"/>
            <a:ext cx="2257" cy="6528"/>
          </a:xfrm>
          <a:custGeom>
            <a:rect b="b" l="l" r="r" t="t"/>
            <a:pathLst>
              <a:path extrusionOk="0" h="6" w="2">
                <a:moveTo>
                  <a:pt x="0" y="2"/>
                </a:moveTo>
                <a:lnTo>
                  <a:pt x="0" y="0"/>
                </a:lnTo>
                <a:lnTo>
                  <a:pt x="2" y="0"/>
                </a:lnTo>
                <a:lnTo>
                  <a:pt x="2" y="4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p104"/>
          <p:cNvSpPr/>
          <p:nvPr/>
        </p:nvSpPr>
        <p:spPr>
          <a:xfrm>
            <a:off x="3277748" y="4607794"/>
            <a:ext cx="11284" cy="30461"/>
          </a:xfrm>
          <a:custGeom>
            <a:rect b="b" l="l" r="r" t="t"/>
            <a:pathLst>
              <a:path extrusionOk="0" h="28" w="10">
                <a:moveTo>
                  <a:pt x="2" y="6"/>
                </a:moveTo>
                <a:lnTo>
                  <a:pt x="2" y="2"/>
                </a:lnTo>
                <a:lnTo>
                  <a:pt x="6" y="0"/>
                </a:lnTo>
                <a:lnTo>
                  <a:pt x="10" y="6"/>
                </a:lnTo>
                <a:lnTo>
                  <a:pt x="10" y="24"/>
                </a:lnTo>
                <a:lnTo>
                  <a:pt x="8" y="28"/>
                </a:lnTo>
                <a:lnTo>
                  <a:pt x="6" y="28"/>
                </a:lnTo>
                <a:lnTo>
                  <a:pt x="4" y="26"/>
                </a:lnTo>
                <a:lnTo>
                  <a:pt x="4" y="18"/>
                </a:lnTo>
                <a:lnTo>
                  <a:pt x="0" y="14"/>
                </a:lnTo>
                <a:lnTo>
                  <a:pt x="2" y="14"/>
                </a:lnTo>
                <a:lnTo>
                  <a:pt x="4" y="10"/>
                </a:lnTo>
                <a:lnTo>
                  <a:pt x="0" y="10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104"/>
          <p:cNvSpPr/>
          <p:nvPr/>
        </p:nvSpPr>
        <p:spPr>
          <a:xfrm>
            <a:off x="3273234" y="4629552"/>
            <a:ext cx="4514" cy="4352"/>
          </a:xfrm>
          <a:custGeom>
            <a:rect b="b" l="l" r="r" t="t"/>
            <a:pathLst>
              <a:path extrusionOk="0" h="4" w="4">
                <a:moveTo>
                  <a:pt x="0" y="2"/>
                </a:moveTo>
                <a:lnTo>
                  <a:pt x="2" y="0"/>
                </a:lnTo>
                <a:lnTo>
                  <a:pt x="4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1" name="Google Shape;2601;p104"/>
          <p:cNvSpPr/>
          <p:nvPr/>
        </p:nvSpPr>
        <p:spPr>
          <a:xfrm>
            <a:off x="3275491" y="4642607"/>
            <a:ext cx="6771" cy="6528"/>
          </a:xfrm>
          <a:custGeom>
            <a:rect b="b" l="l" r="r" t="t"/>
            <a:pathLst>
              <a:path extrusionOk="0" h="6" w="6">
                <a:moveTo>
                  <a:pt x="0" y="2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2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p104"/>
          <p:cNvSpPr/>
          <p:nvPr/>
        </p:nvSpPr>
        <p:spPr>
          <a:xfrm>
            <a:off x="3284518" y="4646958"/>
            <a:ext cx="9027" cy="8703"/>
          </a:xfrm>
          <a:custGeom>
            <a:rect b="b" l="l" r="r" t="t"/>
            <a:pathLst>
              <a:path extrusionOk="0" h="8" w="8">
                <a:moveTo>
                  <a:pt x="4" y="6"/>
                </a:moveTo>
                <a:lnTo>
                  <a:pt x="2" y="6"/>
                </a:lnTo>
                <a:lnTo>
                  <a:pt x="0" y="0"/>
                </a:lnTo>
                <a:lnTo>
                  <a:pt x="6" y="4"/>
                </a:lnTo>
                <a:lnTo>
                  <a:pt x="8" y="8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3" name="Google Shape;2603;p104"/>
          <p:cNvSpPr/>
          <p:nvPr/>
        </p:nvSpPr>
        <p:spPr>
          <a:xfrm>
            <a:off x="3282261" y="4653485"/>
            <a:ext cx="6771" cy="10879"/>
          </a:xfrm>
          <a:custGeom>
            <a:rect b="b" l="l" r="r" t="t"/>
            <a:pathLst>
              <a:path extrusionOk="0" h="10" w="6">
                <a:moveTo>
                  <a:pt x="6" y="6"/>
                </a:moveTo>
                <a:lnTo>
                  <a:pt x="6" y="10"/>
                </a:lnTo>
                <a:lnTo>
                  <a:pt x="4" y="10"/>
                </a:lnTo>
                <a:lnTo>
                  <a:pt x="0" y="4"/>
                </a:lnTo>
                <a:lnTo>
                  <a:pt x="0" y="0"/>
                </a:lnTo>
                <a:lnTo>
                  <a:pt x="6" y="2"/>
                </a:lnTo>
                <a:lnTo>
                  <a:pt x="6" y="6"/>
                </a:lnTo>
                <a:lnTo>
                  <a:pt x="6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104"/>
          <p:cNvSpPr/>
          <p:nvPr/>
        </p:nvSpPr>
        <p:spPr>
          <a:xfrm>
            <a:off x="3282261" y="4664364"/>
            <a:ext cx="4514" cy="6528"/>
          </a:xfrm>
          <a:custGeom>
            <a:rect b="b" l="l" r="r" t="t"/>
            <a:pathLst>
              <a:path extrusionOk="0" h="6" w="4">
                <a:moveTo>
                  <a:pt x="0" y="6"/>
                </a:moveTo>
                <a:lnTo>
                  <a:pt x="4" y="0"/>
                </a:lnTo>
                <a:lnTo>
                  <a:pt x="4" y="4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104"/>
          <p:cNvSpPr/>
          <p:nvPr/>
        </p:nvSpPr>
        <p:spPr>
          <a:xfrm>
            <a:off x="3280004" y="4677419"/>
            <a:ext cx="4514" cy="8703"/>
          </a:xfrm>
          <a:custGeom>
            <a:rect b="b" l="l" r="r" t="t"/>
            <a:pathLst>
              <a:path extrusionOk="0" h="8" w="4">
                <a:moveTo>
                  <a:pt x="2" y="8"/>
                </a:moveTo>
                <a:lnTo>
                  <a:pt x="0" y="8"/>
                </a:lnTo>
                <a:lnTo>
                  <a:pt x="0" y="6"/>
                </a:lnTo>
                <a:lnTo>
                  <a:pt x="2" y="0"/>
                </a:lnTo>
                <a:lnTo>
                  <a:pt x="4" y="4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6" name="Google Shape;2606;p104"/>
          <p:cNvSpPr/>
          <p:nvPr/>
        </p:nvSpPr>
        <p:spPr>
          <a:xfrm>
            <a:off x="3293546" y="4675243"/>
            <a:ext cx="4514" cy="6528"/>
          </a:xfrm>
          <a:custGeom>
            <a:rect b="b" l="l" r="r" t="t"/>
            <a:pathLst>
              <a:path extrusionOk="0" h="6" w="4">
                <a:moveTo>
                  <a:pt x="2" y="0"/>
                </a:moveTo>
                <a:lnTo>
                  <a:pt x="4" y="6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7" name="Google Shape;2607;p104"/>
          <p:cNvSpPr/>
          <p:nvPr/>
        </p:nvSpPr>
        <p:spPr>
          <a:xfrm>
            <a:off x="3298059" y="4670892"/>
            <a:ext cx="2257" cy="6528"/>
          </a:xfrm>
          <a:custGeom>
            <a:rect b="b" l="l" r="r" t="t"/>
            <a:pathLst>
              <a:path extrusionOk="0" h="6" w="2">
                <a:moveTo>
                  <a:pt x="2" y="2"/>
                </a:moveTo>
                <a:lnTo>
                  <a:pt x="2" y="6"/>
                </a:ln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p104"/>
          <p:cNvSpPr/>
          <p:nvPr/>
        </p:nvSpPr>
        <p:spPr>
          <a:xfrm>
            <a:off x="3302573" y="4683947"/>
            <a:ext cx="31595" cy="36989"/>
          </a:xfrm>
          <a:custGeom>
            <a:rect b="b" l="l" r="r" t="t"/>
            <a:pathLst>
              <a:path extrusionOk="0" h="34" w="28">
                <a:moveTo>
                  <a:pt x="0" y="4"/>
                </a:moveTo>
                <a:lnTo>
                  <a:pt x="6" y="2"/>
                </a:lnTo>
                <a:lnTo>
                  <a:pt x="8" y="8"/>
                </a:lnTo>
                <a:lnTo>
                  <a:pt x="10" y="0"/>
                </a:lnTo>
                <a:lnTo>
                  <a:pt x="12" y="2"/>
                </a:lnTo>
                <a:lnTo>
                  <a:pt x="12" y="8"/>
                </a:lnTo>
                <a:lnTo>
                  <a:pt x="8" y="14"/>
                </a:lnTo>
                <a:lnTo>
                  <a:pt x="14" y="20"/>
                </a:lnTo>
                <a:lnTo>
                  <a:pt x="20" y="16"/>
                </a:lnTo>
                <a:lnTo>
                  <a:pt x="26" y="16"/>
                </a:lnTo>
                <a:lnTo>
                  <a:pt x="28" y="20"/>
                </a:lnTo>
                <a:lnTo>
                  <a:pt x="14" y="28"/>
                </a:lnTo>
                <a:lnTo>
                  <a:pt x="14" y="34"/>
                </a:lnTo>
                <a:lnTo>
                  <a:pt x="12" y="32"/>
                </a:lnTo>
                <a:lnTo>
                  <a:pt x="6" y="26"/>
                </a:lnTo>
                <a:lnTo>
                  <a:pt x="12" y="26"/>
                </a:lnTo>
                <a:lnTo>
                  <a:pt x="8" y="20"/>
                </a:lnTo>
                <a:lnTo>
                  <a:pt x="8" y="24"/>
                </a:lnTo>
                <a:lnTo>
                  <a:pt x="4" y="22"/>
                </a:lnTo>
                <a:lnTo>
                  <a:pt x="4" y="20"/>
                </a:lnTo>
                <a:lnTo>
                  <a:pt x="0" y="16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p104"/>
          <p:cNvSpPr/>
          <p:nvPr/>
        </p:nvSpPr>
        <p:spPr>
          <a:xfrm>
            <a:off x="3295802" y="4694826"/>
            <a:ext cx="4514" cy="6528"/>
          </a:xfrm>
          <a:custGeom>
            <a:rect b="b" l="l" r="r" t="t"/>
            <a:pathLst>
              <a:path extrusionOk="0" h="6" w="4">
                <a:moveTo>
                  <a:pt x="4" y="0"/>
                </a:moveTo>
                <a:lnTo>
                  <a:pt x="4" y="4"/>
                </a:lnTo>
                <a:lnTo>
                  <a:pt x="2" y="6"/>
                </a:lnTo>
                <a:lnTo>
                  <a:pt x="2" y="2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p104"/>
          <p:cNvSpPr/>
          <p:nvPr/>
        </p:nvSpPr>
        <p:spPr>
          <a:xfrm>
            <a:off x="3284518" y="4701354"/>
            <a:ext cx="24824" cy="15230"/>
          </a:xfrm>
          <a:custGeom>
            <a:rect b="b" l="l" r="r" t="t"/>
            <a:pathLst>
              <a:path extrusionOk="0" h="14" w="22">
                <a:moveTo>
                  <a:pt x="0" y="0"/>
                </a:moveTo>
                <a:lnTo>
                  <a:pt x="22" y="14"/>
                </a:lnTo>
                <a:lnTo>
                  <a:pt x="16" y="14"/>
                </a:lnTo>
                <a:lnTo>
                  <a:pt x="12" y="10"/>
                </a:lnTo>
                <a:lnTo>
                  <a:pt x="4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1" name="Google Shape;2611;p104"/>
          <p:cNvSpPr/>
          <p:nvPr/>
        </p:nvSpPr>
        <p:spPr>
          <a:xfrm>
            <a:off x="3284518" y="4677419"/>
            <a:ext cx="2257" cy="8703"/>
          </a:xfrm>
          <a:custGeom>
            <a:rect b="b" l="l" r="r" t="t"/>
            <a:pathLst>
              <a:path extrusionOk="0" h="8" w="2">
                <a:moveTo>
                  <a:pt x="2" y="0"/>
                </a:moveTo>
                <a:lnTo>
                  <a:pt x="2" y="6"/>
                </a:lnTo>
                <a:lnTo>
                  <a:pt x="0" y="8"/>
                </a:lnTo>
                <a:lnTo>
                  <a:pt x="0" y="6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2" name="Google Shape;2612;p104"/>
          <p:cNvSpPr/>
          <p:nvPr/>
        </p:nvSpPr>
        <p:spPr>
          <a:xfrm>
            <a:off x="3300315" y="4716584"/>
            <a:ext cx="22568" cy="19581"/>
          </a:xfrm>
          <a:custGeom>
            <a:rect b="b" l="l" r="r" t="t"/>
            <a:pathLst>
              <a:path extrusionOk="0" h="18" w="20">
                <a:moveTo>
                  <a:pt x="2" y="0"/>
                </a:moveTo>
                <a:lnTo>
                  <a:pt x="8" y="4"/>
                </a:lnTo>
                <a:lnTo>
                  <a:pt x="12" y="2"/>
                </a:lnTo>
                <a:lnTo>
                  <a:pt x="14" y="6"/>
                </a:lnTo>
                <a:lnTo>
                  <a:pt x="16" y="6"/>
                </a:lnTo>
                <a:lnTo>
                  <a:pt x="20" y="8"/>
                </a:lnTo>
                <a:lnTo>
                  <a:pt x="20" y="10"/>
                </a:lnTo>
                <a:lnTo>
                  <a:pt x="18" y="12"/>
                </a:lnTo>
                <a:lnTo>
                  <a:pt x="18" y="16"/>
                </a:lnTo>
                <a:lnTo>
                  <a:pt x="14" y="14"/>
                </a:lnTo>
                <a:lnTo>
                  <a:pt x="14" y="18"/>
                </a:lnTo>
                <a:lnTo>
                  <a:pt x="10" y="18"/>
                </a:lnTo>
                <a:lnTo>
                  <a:pt x="12" y="16"/>
                </a:lnTo>
                <a:lnTo>
                  <a:pt x="6" y="14"/>
                </a:lnTo>
                <a:lnTo>
                  <a:pt x="6" y="10"/>
                </a:lnTo>
                <a:lnTo>
                  <a:pt x="4" y="8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104"/>
          <p:cNvSpPr/>
          <p:nvPr/>
        </p:nvSpPr>
        <p:spPr>
          <a:xfrm>
            <a:off x="3322883" y="4729638"/>
            <a:ext cx="18054" cy="10879"/>
          </a:xfrm>
          <a:custGeom>
            <a:rect b="b" l="l" r="r" t="t"/>
            <a:pathLst>
              <a:path extrusionOk="0" h="10" w="16">
                <a:moveTo>
                  <a:pt x="4" y="0"/>
                </a:moveTo>
                <a:lnTo>
                  <a:pt x="8" y="4"/>
                </a:lnTo>
                <a:lnTo>
                  <a:pt x="8" y="2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6" y="8"/>
                </a:lnTo>
                <a:lnTo>
                  <a:pt x="14" y="10"/>
                </a:lnTo>
                <a:lnTo>
                  <a:pt x="8" y="8"/>
                </a:lnTo>
                <a:lnTo>
                  <a:pt x="6" y="10"/>
                </a:lnTo>
                <a:lnTo>
                  <a:pt x="2" y="6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4" name="Google Shape;2614;p104"/>
          <p:cNvSpPr/>
          <p:nvPr/>
        </p:nvSpPr>
        <p:spPr>
          <a:xfrm>
            <a:off x="3343194" y="4723112"/>
            <a:ext cx="9027" cy="15230"/>
          </a:xfrm>
          <a:custGeom>
            <a:rect b="b" l="l" r="r" t="t"/>
            <a:pathLst>
              <a:path extrusionOk="0" h="14" w="8">
                <a:moveTo>
                  <a:pt x="4" y="0"/>
                </a:moveTo>
                <a:lnTo>
                  <a:pt x="6" y="10"/>
                </a:lnTo>
                <a:lnTo>
                  <a:pt x="2" y="8"/>
                </a:lnTo>
                <a:lnTo>
                  <a:pt x="4" y="10"/>
                </a:lnTo>
                <a:lnTo>
                  <a:pt x="8" y="14"/>
                </a:lnTo>
                <a:lnTo>
                  <a:pt x="0" y="10"/>
                </a:lnTo>
                <a:lnTo>
                  <a:pt x="0" y="6"/>
                </a:lnTo>
                <a:lnTo>
                  <a:pt x="4" y="4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104"/>
          <p:cNvSpPr/>
          <p:nvPr/>
        </p:nvSpPr>
        <p:spPr>
          <a:xfrm>
            <a:off x="3340937" y="4755749"/>
            <a:ext cx="4514" cy="4352"/>
          </a:xfrm>
          <a:custGeom>
            <a:rect b="b" l="l" r="r" t="t"/>
            <a:pathLst>
              <a:path extrusionOk="0" h="4" w="4">
                <a:moveTo>
                  <a:pt x="0" y="4"/>
                </a:moveTo>
                <a:lnTo>
                  <a:pt x="2" y="0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p104"/>
          <p:cNvSpPr/>
          <p:nvPr/>
        </p:nvSpPr>
        <p:spPr>
          <a:xfrm>
            <a:off x="3347707" y="4760100"/>
            <a:ext cx="2257" cy="4352"/>
          </a:xfrm>
          <a:custGeom>
            <a:rect b="b" l="l" r="r" t="t"/>
            <a:pathLst>
              <a:path extrusionOk="0" h="4" w="2">
                <a:moveTo>
                  <a:pt x="2" y="4"/>
                </a:moveTo>
                <a:lnTo>
                  <a:pt x="0" y="0"/>
                </a:lnTo>
                <a:lnTo>
                  <a:pt x="2" y="0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104"/>
          <p:cNvSpPr/>
          <p:nvPr/>
        </p:nvSpPr>
        <p:spPr>
          <a:xfrm>
            <a:off x="3358991" y="4755749"/>
            <a:ext cx="9027" cy="4352"/>
          </a:xfrm>
          <a:custGeom>
            <a:rect b="b" l="l" r="r" t="t"/>
            <a:pathLst>
              <a:path extrusionOk="0" h="4" w="8">
                <a:moveTo>
                  <a:pt x="8" y="2"/>
                </a:moveTo>
                <a:lnTo>
                  <a:pt x="0" y="4"/>
                </a:lnTo>
                <a:lnTo>
                  <a:pt x="0" y="0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104"/>
          <p:cNvSpPr/>
          <p:nvPr/>
        </p:nvSpPr>
        <p:spPr>
          <a:xfrm>
            <a:off x="3356735" y="4755749"/>
            <a:ext cx="31595" cy="19581"/>
          </a:xfrm>
          <a:custGeom>
            <a:rect b="b" l="l" r="r" t="t"/>
            <a:pathLst>
              <a:path extrusionOk="0" h="18" w="28">
                <a:moveTo>
                  <a:pt x="0" y="6"/>
                </a:moveTo>
                <a:lnTo>
                  <a:pt x="20" y="0"/>
                </a:lnTo>
                <a:lnTo>
                  <a:pt x="22" y="4"/>
                </a:lnTo>
                <a:lnTo>
                  <a:pt x="24" y="6"/>
                </a:lnTo>
                <a:lnTo>
                  <a:pt x="24" y="8"/>
                </a:lnTo>
                <a:lnTo>
                  <a:pt x="24" y="12"/>
                </a:lnTo>
                <a:lnTo>
                  <a:pt x="28" y="18"/>
                </a:lnTo>
                <a:lnTo>
                  <a:pt x="22" y="12"/>
                </a:lnTo>
                <a:lnTo>
                  <a:pt x="18" y="14"/>
                </a:lnTo>
                <a:lnTo>
                  <a:pt x="12" y="8"/>
                </a:lnTo>
                <a:lnTo>
                  <a:pt x="8" y="8"/>
                </a:lnTo>
                <a:lnTo>
                  <a:pt x="12" y="14"/>
                </a:lnTo>
                <a:lnTo>
                  <a:pt x="8" y="14"/>
                </a:lnTo>
                <a:lnTo>
                  <a:pt x="4" y="10"/>
                </a:lnTo>
                <a:lnTo>
                  <a:pt x="8" y="6"/>
                </a:lnTo>
                <a:lnTo>
                  <a:pt x="2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p104"/>
          <p:cNvSpPr/>
          <p:nvPr/>
        </p:nvSpPr>
        <p:spPr>
          <a:xfrm>
            <a:off x="4672425" y="3104322"/>
            <a:ext cx="20310" cy="13056"/>
          </a:xfrm>
          <a:custGeom>
            <a:rect b="b" l="l" r="r" t="t"/>
            <a:pathLst>
              <a:path extrusionOk="0" h="12" w="18">
                <a:moveTo>
                  <a:pt x="6" y="4"/>
                </a:move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6" y="6"/>
                </a:lnTo>
                <a:lnTo>
                  <a:pt x="10" y="6"/>
                </a:lnTo>
                <a:lnTo>
                  <a:pt x="18" y="12"/>
                </a:lnTo>
                <a:lnTo>
                  <a:pt x="18" y="12"/>
                </a:lnTo>
                <a:lnTo>
                  <a:pt x="18" y="10"/>
                </a:lnTo>
                <a:lnTo>
                  <a:pt x="16" y="10"/>
                </a:lnTo>
                <a:lnTo>
                  <a:pt x="16" y="8"/>
                </a:lnTo>
                <a:lnTo>
                  <a:pt x="14" y="8"/>
                </a:lnTo>
                <a:lnTo>
                  <a:pt x="12" y="6"/>
                </a:lnTo>
                <a:lnTo>
                  <a:pt x="12" y="6"/>
                </a:lnTo>
                <a:lnTo>
                  <a:pt x="10" y="4"/>
                </a:lnTo>
                <a:lnTo>
                  <a:pt x="10" y="2"/>
                </a:lnTo>
                <a:lnTo>
                  <a:pt x="8" y="2"/>
                </a:lnTo>
                <a:lnTo>
                  <a:pt x="6" y="4"/>
                </a:lnTo>
                <a:lnTo>
                  <a:pt x="6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104"/>
          <p:cNvSpPr/>
          <p:nvPr/>
        </p:nvSpPr>
        <p:spPr>
          <a:xfrm>
            <a:off x="3295802" y="3141310"/>
            <a:ext cx="31595" cy="13056"/>
          </a:xfrm>
          <a:custGeom>
            <a:rect b="b" l="l" r="r" t="t"/>
            <a:pathLst>
              <a:path extrusionOk="0" h="12" w="28">
                <a:moveTo>
                  <a:pt x="24" y="2"/>
                </a:moveTo>
                <a:lnTo>
                  <a:pt x="24" y="0"/>
                </a:lnTo>
                <a:lnTo>
                  <a:pt x="18" y="4"/>
                </a:lnTo>
                <a:lnTo>
                  <a:pt x="4" y="6"/>
                </a:lnTo>
                <a:lnTo>
                  <a:pt x="0" y="10"/>
                </a:lnTo>
                <a:lnTo>
                  <a:pt x="0" y="12"/>
                </a:lnTo>
                <a:lnTo>
                  <a:pt x="4" y="12"/>
                </a:lnTo>
                <a:lnTo>
                  <a:pt x="24" y="6"/>
                </a:lnTo>
                <a:lnTo>
                  <a:pt x="28" y="4"/>
                </a:lnTo>
                <a:lnTo>
                  <a:pt x="28" y="2"/>
                </a:lnTo>
                <a:lnTo>
                  <a:pt x="24" y="4"/>
                </a:lnTo>
                <a:lnTo>
                  <a:pt x="22" y="4"/>
                </a:lnTo>
                <a:lnTo>
                  <a:pt x="24" y="2"/>
                </a:lnTo>
                <a:lnTo>
                  <a:pt x="2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104"/>
          <p:cNvSpPr/>
          <p:nvPr/>
        </p:nvSpPr>
        <p:spPr>
          <a:xfrm>
            <a:off x="3173938" y="2884567"/>
            <a:ext cx="20310" cy="10879"/>
          </a:xfrm>
          <a:custGeom>
            <a:rect b="b" l="l" r="r" t="t"/>
            <a:pathLst>
              <a:path extrusionOk="0" h="10" w="18">
                <a:moveTo>
                  <a:pt x="0" y="2"/>
                </a:moveTo>
                <a:lnTo>
                  <a:pt x="6" y="0"/>
                </a:lnTo>
                <a:lnTo>
                  <a:pt x="12" y="2"/>
                </a:lnTo>
                <a:lnTo>
                  <a:pt x="18" y="10"/>
                </a:lnTo>
                <a:lnTo>
                  <a:pt x="12" y="10"/>
                </a:lnTo>
                <a:lnTo>
                  <a:pt x="8" y="6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104"/>
          <p:cNvSpPr/>
          <p:nvPr/>
        </p:nvSpPr>
        <p:spPr>
          <a:xfrm>
            <a:off x="3440234" y="2960720"/>
            <a:ext cx="40622" cy="17406"/>
          </a:xfrm>
          <a:custGeom>
            <a:rect b="b" l="l" r="r" t="t"/>
            <a:pathLst>
              <a:path extrusionOk="0" h="16" w="36">
                <a:moveTo>
                  <a:pt x="6" y="0"/>
                </a:moveTo>
                <a:lnTo>
                  <a:pt x="26" y="6"/>
                </a:lnTo>
                <a:lnTo>
                  <a:pt x="30" y="10"/>
                </a:lnTo>
                <a:lnTo>
                  <a:pt x="34" y="10"/>
                </a:lnTo>
                <a:lnTo>
                  <a:pt x="36" y="16"/>
                </a:lnTo>
                <a:lnTo>
                  <a:pt x="30" y="16"/>
                </a:lnTo>
                <a:lnTo>
                  <a:pt x="14" y="12"/>
                </a:lnTo>
                <a:lnTo>
                  <a:pt x="10" y="6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104"/>
          <p:cNvSpPr/>
          <p:nvPr/>
        </p:nvSpPr>
        <p:spPr>
          <a:xfrm>
            <a:off x="3442491" y="3021642"/>
            <a:ext cx="33851" cy="23934"/>
          </a:xfrm>
          <a:custGeom>
            <a:rect b="b" l="l" r="r" t="t"/>
            <a:pathLst>
              <a:path extrusionOk="0" h="22" w="30">
                <a:moveTo>
                  <a:pt x="4" y="4"/>
                </a:moveTo>
                <a:lnTo>
                  <a:pt x="4" y="6"/>
                </a:lnTo>
                <a:lnTo>
                  <a:pt x="8" y="12"/>
                </a:lnTo>
                <a:lnTo>
                  <a:pt x="12" y="12"/>
                </a:lnTo>
                <a:lnTo>
                  <a:pt x="18" y="14"/>
                </a:lnTo>
                <a:lnTo>
                  <a:pt x="30" y="14"/>
                </a:lnTo>
                <a:lnTo>
                  <a:pt x="30" y="14"/>
                </a:lnTo>
                <a:lnTo>
                  <a:pt x="26" y="18"/>
                </a:lnTo>
                <a:lnTo>
                  <a:pt x="26" y="22"/>
                </a:lnTo>
                <a:lnTo>
                  <a:pt x="22" y="22"/>
                </a:lnTo>
                <a:lnTo>
                  <a:pt x="20" y="22"/>
                </a:lnTo>
                <a:lnTo>
                  <a:pt x="16" y="16"/>
                </a:lnTo>
                <a:lnTo>
                  <a:pt x="14" y="18"/>
                </a:lnTo>
                <a:lnTo>
                  <a:pt x="4" y="14"/>
                </a:lnTo>
                <a:lnTo>
                  <a:pt x="4" y="12"/>
                </a:lnTo>
                <a:lnTo>
                  <a:pt x="4" y="10"/>
                </a:lnTo>
                <a:lnTo>
                  <a:pt x="0" y="8"/>
                </a:lnTo>
                <a:lnTo>
                  <a:pt x="0" y="6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104"/>
          <p:cNvSpPr/>
          <p:nvPr/>
        </p:nvSpPr>
        <p:spPr>
          <a:xfrm>
            <a:off x="3485370" y="3023818"/>
            <a:ext cx="24824" cy="30461"/>
          </a:xfrm>
          <a:custGeom>
            <a:rect b="b" l="l" r="r" t="t"/>
            <a:pathLst>
              <a:path extrusionOk="0" h="28" w="22">
                <a:moveTo>
                  <a:pt x="12" y="0"/>
                </a:moveTo>
                <a:lnTo>
                  <a:pt x="12" y="0"/>
                </a:lnTo>
                <a:lnTo>
                  <a:pt x="10" y="2"/>
                </a:lnTo>
                <a:lnTo>
                  <a:pt x="2" y="16"/>
                </a:lnTo>
                <a:lnTo>
                  <a:pt x="0" y="24"/>
                </a:lnTo>
                <a:lnTo>
                  <a:pt x="2" y="28"/>
                </a:lnTo>
                <a:lnTo>
                  <a:pt x="14" y="26"/>
                </a:lnTo>
                <a:lnTo>
                  <a:pt x="22" y="20"/>
                </a:lnTo>
                <a:lnTo>
                  <a:pt x="22" y="20"/>
                </a:lnTo>
                <a:lnTo>
                  <a:pt x="22" y="16"/>
                </a:lnTo>
                <a:lnTo>
                  <a:pt x="20" y="14"/>
                </a:lnTo>
                <a:lnTo>
                  <a:pt x="18" y="18"/>
                </a:lnTo>
                <a:lnTo>
                  <a:pt x="16" y="16"/>
                </a:lnTo>
                <a:lnTo>
                  <a:pt x="12" y="18"/>
                </a:lnTo>
                <a:lnTo>
                  <a:pt x="14" y="14"/>
                </a:lnTo>
                <a:lnTo>
                  <a:pt x="12" y="14"/>
                </a:lnTo>
                <a:lnTo>
                  <a:pt x="16" y="4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104"/>
          <p:cNvSpPr/>
          <p:nvPr/>
        </p:nvSpPr>
        <p:spPr>
          <a:xfrm>
            <a:off x="3516965" y="2921555"/>
            <a:ext cx="101554" cy="110966"/>
          </a:xfrm>
          <a:custGeom>
            <a:rect b="b" l="l" r="r" t="t"/>
            <a:pathLst>
              <a:path extrusionOk="0" h="102" w="90">
                <a:moveTo>
                  <a:pt x="80" y="50"/>
                </a:moveTo>
                <a:lnTo>
                  <a:pt x="78" y="48"/>
                </a:lnTo>
                <a:lnTo>
                  <a:pt x="72" y="46"/>
                </a:lnTo>
                <a:lnTo>
                  <a:pt x="68" y="46"/>
                </a:lnTo>
                <a:lnTo>
                  <a:pt x="66" y="44"/>
                </a:lnTo>
                <a:lnTo>
                  <a:pt x="54" y="50"/>
                </a:lnTo>
                <a:lnTo>
                  <a:pt x="56" y="44"/>
                </a:lnTo>
                <a:lnTo>
                  <a:pt x="54" y="46"/>
                </a:lnTo>
                <a:lnTo>
                  <a:pt x="46" y="44"/>
                </a:lnTo>
                <a:lnTo>
                  <a:pt x="46" y="42"/>
                </a:lnTo>
                <a:lnTo>
                  <a:pt x="44" y="40"/>
                </a:lnTo>
                <a:lnTo>
                  <a:pt x="52" y="36"/>
                </a:lnTo>
                <a:lnTo>
                  <a:pt x="44" y="34"/>
                </a:lnTo>
                <a:lnTo>
                  <a:pt x="44" y="32"/>
                </a:lnTo>
                <a:lnTo>
                  <a:pt x="42" y="32"/>
                </a:lnTo>
                <a:lnTo>
                  <a:pt x="36" y="42"/>
                </a:lnTo>
                <a:lnTo>
                  <a:pt x="34" y="38"/>
                </a:lnTo>
                <a:lnTo>
                  <a:pt x="36" y="34"/>
                </a:lnTo>
                <a:lnTo>
                  <a:pt x="42" y="22"/>
                </a:lnTo>
                <a:lnTo>
                  <a:pt x="42" y="16"/>
                </a:lnTo>
                <a:lnTo>
                  <a:pt x="44" y="18"/>
                </a:lnTo>
                <a:lnTo>
                  <a:pt x="46" y="16"/>
                </a:lnTo>
                <a:lnTo>
                  <a:pt x="48" y="10"/>
                </a:lnTo>
                <a:lnTo>
                  <a:pt x="46" y="8"/>
                </a:lnTo>
                <a:lnTo>
                  <a:pt x="46" y="6"/>
                </a:lnTo>
                <a:lnTo>
                  <a:pt x="50" y="6"/>
                </a:lnTo>
                <a:lnTo>
                  <a:pt x="52" y="2"/>
                </a:lnTo>
                <a:lnTo>
                  <a:pt x="52" y="0"/>
                </a:lnTo>
                <a:lnTo>
                  <a:pt x="42" y="2"/>
                </a:lnTo>
                <a:lnTo>
                  <a:pt x="36" y="6"/>
                </a:lnTo>
                <a:lnTo>
                  <a:pt x="34" y="10"/>
                </a:lnTo>
                <a:lnTo>
                  <a:pt x="32" y="12"/>
                </a:lnTo>
                <a:lnTo>
                  <a:pt x="32" y="16"/>
                </a:lnTo>
                <a:lnTo>
                  <a:pt x="26" y="20"/>
                </a:lnTo>
                <a:lnTo>
                  <a:pt x="28" y="22"/>
                </a:lnTo>
                <a:lnTo>
                  <a:pt x="26" y="28"/>
                </a:lnTo>
                <a:lnTo>
                  <a:pt x="28" y="30"/>
                </a:lnTo>
                <a:lnTo>
                  <a:pt x="24" y="32"/>
                </a:lnTo>
                <a:lnTo>
                  <a:pt x="20" y="40"/>
                </a:lnTo>
                <a:lnTo>
                  <a:pt x="20" y="44"/>
                </a:lnTo>
                <a:lnTo>
                  <a:pt x="16" y="46"/>
                </a:lnTo>
                <a:lnTo>
                  <a:pt x="16" y="50"/>
                </a:lnTo>
                <a:lnTo>
                  <a:pt x="18" y="50"/>
                </a:lnTo>
                <a:lnTo>
                  <a:pt x="18" y="54"/>
                </a:lnTo>
                <a:lnTo>
                  <a:pt x="14" y="54"/>
                </a:lnTo>
                <a:lnTo>
                  <a:pt x="10" y="62"/>
                </a:lnTo>
                <a:lnTo>
                  <a:pt x="8" y="64"/>
                </a:lnTo>
                <a:lnTo>
                  <a:pt x="8" y="62"/>
                </a:lnTo>
                <a:lnTo>
                  <a:pt x="4" y="64"/>
                </a:lnTo>
                <a:lnTo>
                  <a:pt x="12" y="64"/>
                </a:lnTo>
                <a:lnTo>
                  <a:pt x="12" y="66"/>
                </a:lnTo>
                <a:lnTo>
                  <a:pt x="0" y="78"/>
                </a:lnTo>
                <a:lnTo>
                  <a:pt x="0" y="80"/>
                </a:lnTo>
                <a:lnTo>
                  <a:pt x="2" y="84"/>
                </a:lnTo>
                <a:lnTo>
                  <a:pt x="4" y="84"/>
                </a:lnTo>
                <a:lnTo>
                  <a:pt x="18" y="82"/>
                </a:lnTo>
                <a:lnTo>
                  <a:pt x="36" y="84"/>
                </a:lnTo>
                <a:lnTo>
                  <a:pt x="42" y="82"/>
                </a:lnTo>
                <a:lnTo>
                  <a:pt x="48" y="78"/>
                </a:lnTo>
                <a:lnTo>
                  <a:pt x="48" y="82"/>
                </a:lnTo>
                <a:lnTo>
                  <a:pt x="44" y="86"/>
                </a:lnTo>
                <a:lnTo>
                  <a:pt x="52" y="86"/>
                </a:lnTo>
                <a:lnTo>
                  <a:pt x="54" y="82"/>
                </a:lnTo>
                <a:lnTo>
                  <a:pt x="62" y="84"/>
                </a:lnTo>
                <a:lnTo>
                  <a:pt x="56" y="88"/>
                </a:lnTo>
                <a:lnTo>
                  <a:pt x="52" y="92"/>
                </a:lnTo>
                <a:lnTo>
                  <a:pt x="48" y="94"/>
                </a:lnTo>
                <a:lnTo>
                  <a:pt x="46" y="96"/>
                </a:lnTo>
                <a:lnTo>
                  <a:pt x="50" y="98"/>
                </a:lnTo>
                <a:lnTo>
                  <a:pt x="56" y="96"/>
                </a:lnTo>
                <a:lnTo>
                  <a:pt x="62" y="88"/>
                </a:lnTo>
                <a:lnTo>
                  <a:pt x="66" y="86"/>
                </a:lnTo>
                <a:lnTo>
                  <a:pt x="70" y="76"/>
                </a:lnTo>
                <a:lnTo>
                  <a:pt x="72" y="76"/>
                </a:lnTo>
                <a:lnTo>
                  <a:pt x="74" y="88"/>
                </a:lnTo>
                <a:lnTo>
                  <a:pt x="70" y="98"/>
                </a:lnTo>
                <a:lnTo>
                  <a:pt x="72" y="98"/>
                </a:lnTo>
                <a:lnTo>
                  <a:pt x="78" y="92"/>
                </a:lnTo>
                <a:lnTo>
                  <a:pt x="78" y="92"/>
                </a:lnTo>
                <a:lnTo>
                  <a:pt x="78" y="100"/>
                </a:lnTo>
                <a:lnTo>
                  <a:pt x="78" y="102"/>
                </a:lnTo>
                <a:lnTo>
                  <a:pt x="82" y="100"/>
                </a:lnTo>
                <a:lnTo>
                  <a:pt x="84" y="100"/>
                </a:lnTo>
                <a:lnTo>
                  <a:pt x="90" y="86"/>
                </a:lnTo>
                <a:lnTo>
                  <a:pt x="90" y="80"/>
                </a:lnTo>
                <a:lnTo>
                  <a:pt x="88" y="80"/>
                </a:lnTo>
                <a:lnTo>
                  <a:pt x="84" y="86"/>
                </a:lnTo>
                <a:lnTo>
                  <a:pt x="84" y="84"/>
                </a:lnTo>
                <a:lnTo>
                  <a:pt x="84" y="80"/>
                </a:lnTo>
                <a:lnTo>
                  <a:pt x="86" y="72"/>
                </a:lnTo>
                <a:lnTo>
                  <a:pt x="82" y="74"/>
                </a:lnTo>
                <a:lnTo>
                  <a:pt x="78" y="82"/>
                </a:lnTo>
                <a:lnTo>
                  <a:pt x="76" y="82"/>
                </a:lnTo>
                <a:lnTo>
                  <a:pt x="74" y="80"/>
                </a:lnTo>
                <a:lnTo>
                  <a:pt x="76" y="74"/>
                </a:lnTo>
                <a:lnTo>
                  <a:pt x="74" y="70"/>
                </a:lnTo>
                <a:lnTo>
                  <a:pt x="82" y="66"/>
                </a:lnTo>
                <a:lnTo>
                  <a:pt x="84" y="62"/>
                </a:lnTo>
                <a:lnTo>
                  <a:pt x="78" y="64"/>
                </a:lnTo>
                <a:lnTo>
                  <a:pt x="72" y="66"/>
                </a:lnTo>
                <a:lnTo>
                  <a:pt x="74" y="60"/>
                </a:lnTo>
                <a:lnTo>
                  <a:pt x="72" y="58"/>
                </a:lnTo>
                <a:lnTo>
                  <a:pt x="80" y="50"/>
                </a:lnTo>
                <a:lnTo>
                  <a:pt x="80" y="5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104"/>
          <p:cNvSpPr/>
          <p:nvPr/>
        </p:nvSpPr>
        <p:spPr>
          <a:xfrm>
            <a:off x="3268722" y="3237045"/>
            <a:ext cx="4514" cy="15230"/>
          </a:xfrm>
          <a:custGeom>
            <a:rect b="b" l="l" r="r" t="t"/>
            <a:pathLst>
              <a:path extrusionOk="0" h="14" w="4">
                <a:moveTo>
                  <a:pt x="0" y="14"/>
                </a:moveTo>
                <a:lnTo>
                  <a:pt x="4" y="14"/>
                </a:lnTo>
                <a:lnTo>
                  <a:pt x="4" y="8"/>
                </a:lnTo>
                <a:lnTo>
                  <a:pt x="0" y="0"/>
                </a:lnTo>
                <a:lnTo>
                  <a:pt x="4" y="8"/>
                </a:lnTo>
                <a:lnTo>
                  <a:pt x="2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7" name="Google Shape;2627;p104"/>
          <p:cNvSpPr/>
          <p:nvPr/>
        </p:nvSpPr>
        <p:spPr>
          <a:xfrm>
            <a:off x="3196504" y="3421988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104"/>
          <p:cNvSpPr/>
          <p:nvPr/>
        </p:nvSpPr>
        <p:spPr>
          <a:xfrm>
            <a:off x="3191991" y="3426339"/>
            <a:ext cx="2257" cy="2176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9" name="Google Shape;2629;p104"/>
          <p:cNvSpPr/>
          <p:nvPr/>
        </p:nvSpPr>
        <p:spPr>
          <a:xfrm>
            <a:off x="3176194" y="3428515"/>
            <a:ext cx="9027" cy="2176"/>
          </a:xfrm>
          <a:custGeom>
            <a:rect b="b" l="l" r="r" t="t"/>
            <a:pathLst>
              <a:path extrusionOk="0" h="2" w="8">
                <a:moveTo>
                  <a:pt x="8" y="2"/>
                </a:moveTo>
                <a:lnTo>
                  <a:pt x="0" y="2"/>
                </a:lnTo>
                <a:lnTo>
                  <a:pt x="6" y="0"/>
                </a:lnTo>
                <a:lnTo>
                  <a:pt x="8" y="0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0" name="Google Shape;2630;p104"/>
          <p:cNvSpPr/>
          <p:nvPr/>
        </p:nvSpPr>
        <p:spPr>
          <a:xfrm>
            <a:off x="2602977" y="3274034"/>
            <a:ext cx="6771" cy="2176"/>
          </a:xfrm>
          <a:custGeom>
            <a:rect b="b" l="l" r="r" t="t"/>
            <a:pathLst>
              <a:path extrusionOk="0" h="2" w="6">
                <a:moveTo>
                  <a:pt x="0" y="0"/>
                </a:moveTo>
                <a:lnTo>
                  <a:pt x="6" y="0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104"/>
          <p:cNvSpPr/>
          <p:nvPr/>
        </p:nvSpPr>
        <p:spPr>
          <a:xfrm>
            <a:off x="3343194" y="3136959"/>
            <a:ext cx="4514" cy="2176"/>
          </a:xfrm>
          <a:custGeom>
            <a:rect b="b" l="l" r="r" t="t"/>
            <a:pathLst>
              <a:path extrusionOk="0" h="2" w="4">
                <a:moveTo>
                  <a:pt x="0" y="2"/>
                </a:move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104"/>
          <p:cNvSpPr/>
          <p:nvPr/>
        </p:nvSpPr>
        <p:spPr>
          <a:xfrm>
            <a:off x="3352221" y="3139135"/>
            <a:ext cx="4514" cy="2176"/>
          </a:xfrm>
          <a:custGeom>
            <a:rect b="b" l="l" r="r" t="t"/>
            <a:pathLst>
              <a:path extrusionOk="0" h="2" w="4">
                <a:moveTo>
                  <a:pt x="0" y="2"/>
                </a:moveTo>
                <a:lnTo>
                  <a:pt x="2" y="2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104"/>
          <p:cNvSpPr/>
          <p:nvPr/>
        </p:nvSpPr>
        <p:spPr>
          <a:xfrm>
            <a:off x="3372531" y="3082564"/>
            <a:ext cx="2257" cy="4352"/>
          </a:xfrm>
          <a:custGeom>
            <a:rect b="b" l="l" r="r" t="t"/>
            <a:pathLst>
              <a:path extrusionOk="0" h="4" w="2">
                <a:moveTo>
                  <a:pt x="0" y="2"/>
                </a:moveTo>
                <a:lnTo>
                  <a:pt x="0" y="4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104"/>
          <p:cNvSpPr/>
          <p:nvPr/>
        </p:nvSpPr>
        <p:spPr>
          <a:xfrm>
            <a:off x="3374788" y="3080388"/>
            <a:ext cx="2257" cy="2176"/>
          </a:xfrm>
          <a:custGeom>
            <a:rect b="b" l="l" r="r" t="t"/>
            <a:pathLst>
              <a:path extrusionOk="0" h="2" w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p104"/>
          <p:cNvSpPr/>
          <p:nvPr/>
        </p:nvSpPr>
        <p:spPr>
          <a:xfrm>
            <a:off x="3377046" y="3084740"/>
            <a:ext cx="1129" cy="2176"/>
          </a:xfrm>
          <a:custGeom>
            <a:rect b="b" l="l" r="r" t="t"/>
            <a:pathLst>
              <a:path extrusionOk="0" h="2" w="120000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104"/>
          <p:cNvSpPr/>
          <p:nvPr/>
        </p:nvSpPr>
        <p:spPr>
          <a:xfrm>
            <a:off x="3401870" y="3069509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0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104"/>
          <p:cNvSpPr/>
          <p:nvPr/>
        </p:nvSpPr>
        <p:spPr>
          <a:xfrm>
            <a:off x="2948261" y="3371945"/>
            <a:ext cx="9027" cy="8703"/>
          </a:xfrm>
          <a:custGeom>
            <a:rect b="b" l="l" r="r" t="t"/>
            <a:pathLst>
              <a:path extrusionOk="0" h="8" w="8">
                <a:moveTo>
                  <a:pt x="2" y="4"/>
                </a:moveTo>
                <a:lnTo>
                  <a:pt x="8" y="0"/>
                </a:lnTo>
                <a:lnTo>
                  <a:pt x="0" y="8"/>
                </a:lnTo>
                <a:lnTo>
                  <a:pt x="0" y="8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104"/>
          <p:cNvSpPr/>
          <p:nvPr/>
        </p:nvSpPr>
        <p:spPr>
          <a:xfrm>
            <a:off x="2368274" y="2366728"/>
            <a:ext cx="22568" cy="28285"/>
          </a:xfrm>
          <a:custGeom>
            <a:rect b="b" l="l" r="r" t="t"/>
            <a:pathLst>
              <a:path extrusionOk="0" h="26" w="20">
                <a:moveTo>
                  <a:pt x="4" y="14"/>
                </a:moveTo>
                <a:lnTo>
                  <a:pt x="6" y="12"/>
                </a:lnTo>
                <a:lnTo>
                  <a:pt x="4" y="10"/>
                </a:lnTo>
                <a:lnTo>
                  <a:pt x="12" y="10"/>
                </a:lnTo>
                <a:lnTo>
                  <a:pt x="10" y="8"/>
                </a:lnTo>
                <a:lnTo>
                  <a:pt x="12" y="4"/>
                </a:lnTo>
                <a:lnTo>
                  <a:pt x="10" y="0"/>
                </a:lnTo>
                <a:lnTo>
                  <a:pt x="12" y="0"/>
                </a:lnTo>
                <a:lnTo>
                  <a:pt x="16" y="6"/>
                </a:lnTo>
                <a:lnTo>
                  <a:pt x="20" y="6"/>
                </a:lnTo>
                <a:lnTo>
                  <a:pt x="20" y="12"/>
                </a:lnTo>
                <a:lnTo>
                  <a:pt x="8" y="26"/>
                </a:lnTo>
                <a:lnTo>
                  <a:pt x="4" y="24"/>
                </a:lnTo>
                <a:lnTo>
                  <a:pt x="6" y="22"/>
                </a:lnTo>
                <a:lnTo>
                  <a:pt x="4" y="20"/>
                </a:lnTo>
                <a:lnTo>
                  <a:pt x="0" y="12"/>
                </a:lnTo>
                <a:lnTo>
                  <a:pt x="4" y="14"/>
                </a:lnTo>
                <a:lnTo>
                  <a:pt x="4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9" name="Google Shape;2639;p104"/>
          <p:cNvSpPr/>
          <p:nvPr/>
        </p:nvSpPr>
        <p:spPr>
          <a:xfrm>
            <a:off x="2359247" y="2384134"/>
            <a:ext cx="13541" cy="15230"/>
          </a:xfrm>
          <a:custGeom>
            <a:rect b="b" l="l" r="r" t="t"/>
            <a:pathLst>
              <a:path extrusionOk="0" h="14" w="12">
                <a:moveTo>
                  <a:pt x="0" y="2"/>
                </a:moveTo>
                <a:lnTo>
                  <a:pt x="0" y="6"/>
                </a:lnTo>
                <a:lnTo>
                  <a:pt x="2" y="10"/>
                </a:lnTo>
                <a:lnTo>
                  <a:pt x="12" y="14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104"/>
          <p:cNvSpPr/>
          <p:nvPr/>
        </p:nvSpPr>
        <p:spPr>
          <a:xfrm>
            <a:off x="2598464" y="3274034"/>
            <a:ext cx="4514" cy="2176"/>
          </a:xfrm>
          <a:custGeom>
            <a:rect b="b" l="l" r="r" t="t"/>
            <a:pathLst>
              <a:path extrusionOk="0" h="2" w="4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104"/>
          <p:cNvSpPr/>
          <p:nvPr/>
        </p:nvSpPr>
        <p:spPr>
          <a:xfrm>
            <a:off x="2625546" y="3284913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104"/>
          <p:cNvSpPr/>
          <p:nvPr/>
        </p:nvSpPr>
        <p:spPr>
          <a:xfrm>
            <a:off x="2941491" y="3419812"/>
            <a:ext cx="2257" cy="4352"/>
          </a:xfrm>
          <a:custGeom>
            <a:rect b="b" l="l" r="r" t="t"/>
            <a:pathLst>
              <a:path extrusionOk="0" h="4" w="2">
                <a:moveTo>
                  <a:pt x="2" y="0"/>
                </a:moveTo>
                <a:lnTo>
                  <a:pt x="2" y="2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104"/>
          <p:cNvSpPr/>
          <p:nvPr/>
        </p:nvSpPr>
        <p:spPr>
          <a:xfrm>
            <a:off x="2440491" y="2862809"/>
            <a:ext cx="4514" cy="4352"/>
          </a:xfrm>
          <a:custGeom>
            <a:rect b="b" l="l" r="r" t="t"/>
            <a:pathLst>
              <a:path extrusionOk="0" h="4" w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104"/>
          <p:cNvSpPr/>
          <p:nvPr/>
        </p:nvSpPr>
        <p:spPr>
          <a:xfrm>
            <a:off x="2440491" y="2873688"/>
            <a:ext cx="11284" cy="10879"/>
          </a:xfrm>
          <a:custGeom>
            <a:rect b="b" l="l" r="r" t="t"/>
            <a:pathLst>
              <a:path extrusionOk="0" h="10" w="10">
                <a:moveTo>
                  <a:pt x="0" y="0"/>
                </a:moveTo>
                <a:lnTo>
                  <a:pt x="8" y="2"/>
                </a:lnTo>
                <a:lnTo>
                  <a:pt x="10" y="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5" name="Google Shape;2645;p104"/>
          <p:cNvSpPr/>
          <p:nvPr/>
        </p:nvSpPr>
        <p:spPr>
          <a:xfrm>
            <a:off x="2445004" y="2867161"/>
            <a:ext cx="11284" cy="17406"/>
          </a:xfrm>
          <a:custGeom>
            <a:rect b="b" l="l" r="r" t="t"/>
            <a:pathLst>
              <a:path extrusionOk="0" h="16" w="10">
                <a:moveTo>
                  <a:pt x="6" y="6"/>
                </a:moveTo>
                <a:lnTo>
                  <a:pt x="10" y="10"/>
                </a:lnTo>
                <a:lnTo>
                  <a:pt x="10" y="16"/>
                </a:lnTo>
                <a:lnTo>
                  <a:pt x="4" y="2"/>
                </a:lnTo>
                <a:lnTo>
                  <a:pt x="0" y="0"/>
                </a:lnTo>
                <a:lnTo>
                  <a:pt x="2" y="0"/>
                </a:lnTo>
                <a:lnTo>
                  <a:pt x="6" y="6"/>
                </a:lnTo>
                <a:lnTo>
                  <a:pt x="6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6" name="Google Shape;2646;p104"/>
          <p:cNvSpPr/>
          <p:nvPr/>
        </p:nvSpPr>
        <p:spPr>
          <a:xfrm>
            <a:off x="2460801" y="2891094"/>
            <a:ext cx="4514" cy="8703"/>
          </a:xfrm>
          <a:custGeom>
            <a:rect b="b" l="l" r="r" t="t"/>
            <a:pathLst>
              <a:path extrusionOk="0" h="8" w="4">
                <a:moveTo>
                  <a:pt x="0" y="0"/>
                </a:move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7" name="Google Shape;2647;p104"/>
          <p:cNvSpPr/>
          <p:nvPr/>
        </p:nvSpPr>
        <p:spPr>
          <a:xfrm>
            <a:off x="2474343" y="2938962"/>
            <a:ext cx="76729" cy="56571"/>
          </a:xfrm>
          <a:custGeom>
            <a:rect b="b" l="l" r="r" t="t"/>
            <a:pathLst>
              <a:path extrusionOk="0" h="52" w="68">
                <a:moveTo>
                  <a:pt x="12" y="10"/>
                </a:moveTo>
                <a:lnTo>
                  <a:pt x="12" y="4"/>
                </a:lnTo>
                <a:lnTo>
                  <a:pt x="6" y="4"/>
                </a:lnTo>
                <a:lnTo>
                  <a:pt x="4" y="6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36" y="10"/>
                </a:lnTo>
                <a:lnTo>
                  <a:pt x="46" y="24"/>
                </a:lnTo>
                <a:lnTo>
                  <a:pt x="48" y="28"/>
                </a:lnTo>
                <a:lnTo>
                  <a:pt x="62" y="36"/>
                </a:lnTo>
                <a:lnTo>
                  <a:pt x="64" y="46"/>
                </a:lnTo>
                <a:lnTo>
                  <a:pt x="66" y="46"/>
                </a:lnTo>
                <a:lnTo>
                  <a:pt x="68" y="48"/>
                </a:lnTo>
                <a:lnTo>
                  <a:pt x="64" y="52"/>
                </a:lnTo>
                <a:lnTo>
                  <a:pt x="48" y="46"/>
                </a:lnTo>
                <a:lnTo>
                  <a:pt x="50" y="42"/>
                </a:lnTo>
                <a:lnTo>
                  <a:pt x="46" y="44"/>
                </a:lnTo>
                <a:lnTo>
                  <a:pt x="44" y="42"/>
                </a:lnTo>
                <a:lnTo>
                  <a:pt x="46" y="38"/>
                </a:lnTo>
                <a:lnTo>
                  <a:pt x="38" y="40"/>
                </a:lnTo>
                <a:lnTo>
                  <a:pt x="36" y="38"/>
                </a:lnTo>
                <a:lnTo>
                  <a:pt x="38" y="36"/>
                </a:lnTo>
                <a:lnTo>
                  <a:pt x="36" y="32"/>
                </a:lnTo>
                <a:lnTo>
                  <a:pt x="26" y="30"/>
                </a:lnTo>
                <a:lnTo>
                  <a:pt x="24" y="26"/>
                </a:lnTo>
                <a:lnTo>
                  <a:pt x="32" y="26"/>
                </a:lnTo>
                <a:lnTo>
                  <a:pt x="28" y="24"/>
                </a:lnTo>
                <a:lnTo>
                  <a:pt x="26" y="22"/>
                </a:lnTo>
                <a:lnTo>
                  <a:pt x="24" y="24"/>
                </a:lnTo>
                <a:lnTo>
                  <a:pt x="20" y="18"/>
                </a:lnTo>
                <a:lnTo>
                  <a:pt x="18" y="20"/>
                </a:lnTo>
                <a:lnTo>
                  <a:pt x="16" y="18"/>
                </a:lnTo>
                <a:lnTo>
                  <a:pt x="18" y="16"/>
                </a:lnTo>
                <a:lnTo>
                  <a:pt x="14" y="14"/>
                </a:lnTo>
                <a:lnTo>
                  <a:pt x="14" y="16"/>
                </a:lnTo>
                <a:lnTo>
                  <a:pt x="12" y="14"/>
                </a:lnTo>
                <a:lnTo>
                  <a:pt x="8" y="16"/>
                </a:lnTo>
                <a:lnTo>
                  <a:pt x="8" y="12"/>
                </a:lnTo>
                <a:lnTo>
                  <a:pt x="6" y="8"/>
                </a:lnTo>
                <a:lnTo>
                  <a:pt x="12" y="10"/>
                </a:lnTo>
                <a:lnTo>
                  <a:pt x="12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8" name="Google Shape;2648;p104"/>
          <p:cNvSpPr/>
          <p:nvPr/>
        </p:nvSpPr>
        <p:spPr>
          <a:xfrm>
            <a:off x="1957546" y="2475518"/>
            <a:ext cx="9027" cy="8703"/>
          </a:xfrm>
          <a:custGeom>
            <a:rect b="b" l="l" r="r" t="t"/>
            <a:pathLst>
              <a:path extrusionOk="0" h="8" w="8">
                <a:moveTo>
                  <a:pt x="2" y="2"/>
                </a:moveTo>
                <a:lnTo>
                  <a:pt x="4" y="0"/>
                </a:lnTo>
                <a:lnTo>
                  <a:pt x="8" y="8"/>
                </a:lnTo>
                <a:lnTo>
                  <a:pt x="2" y="8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9" name="Google Shape;2649;p104"/>
          <p:cNvSpPr/>
          <p:nvPr/>
        </p:nvSpPr>
        <p:spPr>
          <a:xfrm>
            <a:off x="2363761" y="2773601"/>
            <a:ext cx="15797" cy="34813"/>
          </a:xfrm>
          <a:custGeom>
            <a:rect b="b" l="l" r="r" t="t"/>
            <a:pathLst>
              <a:path extrusionOk="0" h="32" w="14">
                <a:moveTo>
                  <a:pt x="10" y="6"/>
                </a:moveTo>
                <a:lnTo>
                  <a:pt x="14" y="22"/>
                </a:lnTo>
                <a:lnTo>
                  <a:pt x="12" y="32"/>
                </a:lnTo>
                <a:lnTo>
                  <a:pt x="10" y="32"/>
                </a:lnTo>
                <a:lnTo>
                  <a:pt x="8" y="22"/>
                </a:lnTo>
                <a:lnTo>
                  <a:pt x="10" y="16"/>
                </a:lnTo>
                <a:lnTo>
                  <a:pt x="8" y="20"/>
                </a:lnTo>
                <a:lnTo>
                  <a:pt x="4" y="16"/>
                </a:lnTo>
                <a:lnTo>
                  <a:pt x="6" y="10"/>
                </a:lnTo>
                <a:lnTo>
                  <a:pt x="0" y="4"/>
                </a:lnTo>
                <a:lnTo>
                  <a:pt x="2" y="0"/>
                </a:lnTo>
                <a:lnTo>
                  <a:pt x="10" y="6"/>
                </a:lnTo>
                <a:lnTo>
                  <a:pt x="1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0" name="Google Shape;2650;p104"/>
          <p:cNvSpPr/>
          <p:nvPr/>
        </p:nvSpPr>
        <p:spPr>
          <a:xfrm>
            <a:off x="2377302" y="2756195"/>
            <a:ext cx="13541" cy="28285"/>
          </a:xfrm>
          <a:custGeom>
            <a:rect b="b" l="l" r="r" t="t"/>
            <a:pathLst>
              <a:path extrusionOk="0" h="26" w="12">
                <a:moveTo>
                  <a:pt x="2" y="14"/>
                </a:move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6" y="0"/>
                </a:lnTo>
                <a:lnTo>
                  <a:pt x="10" y="6"/>
                </a:lnTo>
                <a:lnTo>
                  <a:pt x="12" y="14"/>
                </a:lnTo>
                <a:lnTo>
                  <a:pt x="6" y="2"/>
                </a:lnTo>
                <a:lnTo>
                  <a:pt x="6" y="8"/>
                </a:lnTo>
                <a:lnTo>
                  <a:pt x="12" y="16"/>
                </a:lnTo>
                <a:lnTo>
                  <a:pt x="10" y="16"/>
                </a:lnTo>
                <a:lnTo>
                  <a:pt x="10" y="20"/>
                </a:lnTo>
                <a:lnTo>
                  <a:pt x="8" y="18"/>
                </a:lnTo>
                <a:lnTo>
                  <a:pt x="8" y="24"/>
                </a:lnTo>
                <a:lnTo>
                  <a:pt x="6" y="22"/>
                </a:lnTo>
                <a:lnTo>
                  <a:pt x="2" y="26"/>
                </a:lnTo>
                <a:lnTo>
                  <a:pt x="2" y="26"/>
                </a:lnTo>
                <a:lnTo>
                  <a:pt x="2" y="20"/>
                </a:lnTo>
                <a:lnTo>
                  <a:pt x="4" y="18"/>
                </a:lnTo>
                <a:lnTo>
                  <a:pt x="2" y="16"/>
                </a:lnTo>
                <a:lnTo>
                  <a:pt x="6" y="14"/>
                </a:lnTo>
                <a:lnTo>
                  <a:pt x="2" y="14"/>
                </a:lnTo>
                <a:lnTo>
                  <a:pt x="2" y="1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1" name="Google Shape;2651;p104"/>
          <p:cNvSpPr/>
          <p:nvPr/>
        </p:nvSpPr>
        <p:spPr>
          <a:xfrm>
            <a:off x="2381816" y="2788832"/>
            <a:ext cx="9027" cy="21758"/>
          </a:xfrm>
          <a:custGeom>
            <a:rect b="b" l="l" r="r" t="t"/>
            <a:pathLst>
              <a:path extrusionOk="0" h="20" w="8">
                <a:moveTo>
                  <a:pt x="4" y="8"/>
                </a:move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6" y="4"/>
                </a:lnTo>
                <a:lnTo>
                  <a:pt x="8" y="4"/>
                </a:lnTo>
                <a:lnTo>
                  <a:pt x="8" y="8"/>
                </a:lnTo>
                <a:lnTo>
                  <a:pt x="6" y="8"/>
                </a:lnTo>
                <a:lnTo>
                  <a:pt x="6" y="20"/>
                </a:lnTo>
                <a:lnTo>
                  <a:pt x="6" y="16"/>
                </a:lnTo>
                <a:lnTo>
                  <a:pt x="4" y="16"/>
                </a:lnTo>
                <a:lnTo>
                  <a:pt x="2" y="12"/>
                </a:lnTo>
                <a:lnTo>
                  <a:pt x="6" y="10"/>
                </a:lnTo>
                <a:lnTo>
                  <a:pt x="2" y="8"/>
                </a:lnTo>
                <a:lnTo>
                  <a:pt x="4" y="8"/>
                </a:lnTo>
                <a:lnTo>
                  <a:pt x="4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2" name="Google Shape;2652;p104"/>
          <p:cNvSpPr/>
          <p:nvPr/>
        </p:nvSpPr>
        <p:spPr>
          <a:xfrm>
            <a:off x="2388585" y="2784480"/>
            <a:ext cx="15797" cy="17406"/>
          </a:xfrm>
          <a:custGeom>
            <a:rect b="b" l="l" r="r" t="t"/>
            <a:pathLst>
              <a:path extrusionOk="0" h="16" w="14">
                <a:moveTo>
                  <a:pt x="0" y="0"/>
                </a:moveTo>
                <a:lnTo>
                  <a:pt x="2" y="0"/>
                </a:lnTo>
                <a:lnTo>
                  <a:pt x="12" y="2"/>
                </a:lnTo>
                <a:lnTo>
                  <a:pt x="14" y="10"/>
                </a:lnTo>
                <a:lnTo>
                  <a:pt x="8" y="6"/>
                </a:lnTo>
                <a:lnTo>
                  <a:pt x="12" y="14"/>
                </a:lnTo>
                <a:lnTo>
                  <a:pt x="6" y="16"/>
                </a:lnTo>
                <a:lnTo>
                  <a:pt x="4" y="6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104"/>
          <p:cNvSpPr/>
          <p:nvPr/>
        </p:nvSpPr>
        <p:spPr>
          <a:xfrm>
            <a:off x="2404382" y="2791008"/>
            <a:ext cx="4514" cy="6528"/>
          </a:xfrm>
          <a:custGeom>
            <a:rect b="b" l="l" r="r" t="t"/>
            <a:pathLst>
              <a:path extrusionOk="0" h="6" w="4">
                <a:moveTo>
                  <a:pt x="2" y="2"/>
                </a:moveTo>
                <a:lnTo>
                  <a:pt x="4" y="6"/>
                </a:lnTo>
                <a:lnTo>
                  <a:pt x="2" y="6"/>
                </a:ln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104"/>
          <p:cNvSpPr/>
          <p:nvPr/>
        </p:nvSpPr>
        <p:spPr>
          <a:xfrm>
            <a:off x="2402126" y="2801887"/>
            <a:ext cx="6771" cy="4352"/>
          </a:xfrm>
          <a:custGeom>
            <a:rect b="b" l="l" r="r" t="t"/>
            <a:pathLst>
              <a:path extrusionOk="0" h="4" w="6">
                <a:moveTo>
                  <a:pt x="6" y="0"/>
                </a:moveTo>
                <a:lnTo>
                  <a:pt x="6" y="4"/>
                </a:lnTo>
                <a:lnTo>
                  <a:pt x="4" y="4"/>
                </a:lnTo>
                <a:lnTo>
                  <a:pt x="0" y="2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104"/>
          <p:cNvSpPr/>
          <p:nvPr/>
        </p:nvSpPr>
        <p:spPr>
          <a:xfrm>
            <a:off x="2352477" y="2751843"/>
            <a:ext cx="20310" cy="23934"/>
          </a:xfrm>
          <a:custGeom>
            <a:rect b="b" l="l" r="r" t="t"/>
            <a:pathLst>
              <a:path extrusionOk="0" h="22" w="18">
                <a:moveTo>
                  <a:pt x="18" y="6"/>
                </a:moveTo>
                <a:lnTo>
                  <a:pt x="18" y="10"/>
                </a:lnTo>
                <a:lnTo>
                  <a:pt x="16" y="8"/>
                </a:lnTo>
                <a:lnTo>
                  <a:pt x="18" y="12"/>
                </a:lnTo>
                <a:lnTo>
                  <a:pt x="18" y="14"/>
                </a:lnTo>
                <a:lnTo>
                  <a:pt x="18" y="20"/>
                </a:lnTo>
                <a:lnTo>
                  <a:pt x="8" y="12"/>
                </a:lnTo>
                <a:lnTo>
                  <a:pt x="10" y="20"/>
                </a:lnTo>
                <a:lnTo>
                  <a:pt x="8" y="22"/>
                </a:lnTo>
                <a:lnTo>
                  <a:pt x="6" y="20"/>
                </a:lnTo>
                <a:lnTo>
                  <a:pt x="6" y="20"/>
                </a:lnTo>
                <a:lnTo>
                  <a:pt x="2" y="12"/>
                </a:lnTo>
                <a:lnTo>
                  <a:pt x="0" y="8"/>
                </a:lnTo>
                <a:lnTo>
                  <a:pt x="2" y="8"/>
                </a:lnTo>
                <a:lnTo>
                  <a:pt x="0" y="4"/>
                </a:lnTo>
                <a:lnTo>
                  <a:pt x="0" y="2"/>
                </a:lnTo>
                <a:lnTo>
                  <a:pt x="2" y="4"/>
                </a:lnTo>
                <a:lnTo>
                  <a:pt x="6" y="0"/>
                </a:lnTo>
                <a:lnTo>
                  <a:pt x="12" y="4"/>
                </a:lnTo>
                <a:lnTo>
                  <a:pt x="18" y="6"/>
                </a:lnTo>
                <a:lnTo>
                  <a:pt x="18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104"/>
          <p:cNvSpPr/>
          <p:nvPr/>
        </p:nvSpPr>
        <p:spPr>
          <a:xfrm>
            <a:off x="2393098" y="2804062"/>
            <a:ext cx="24824" cy="41340"/>
          </a:xfrm>
          <a:custGeom>
            <a:rect b="b" l="l" r="r" t="t"/>
            <a:pathLst>
              <a:path extrusionOk="0" h="38" w="22">
                <a:moveTo>
                  <a:pt x="12" y="8"/>
                </a:moveTo>
                <a:lnTo>
                  <a:pt x="16" y="14"/>
                </a:lnTo>
                <a:lnTo>
                  <a:pt x="16" y="16"/>
                </a:lnTo>
                <a:lnTo>
                  <a:pt x="20" y="22"/>
                </a:lnTo>
                <a:lnTo>
                  <a:pt x="16" y="18"/>
                </a:lnTo>
                <a:lnTo>
                  <a:pt x="18" y="22"/>
                </a:lnTo>
                <a:lnTo>
                  <a:pt x="22" y="28"/>
                </a:lnTo>
                <a:lnTo>
                  <a:pt x="22" y="32"/>
                </a:lnTo>
                <a:lnTo>
                  <a:pt x="22" y="32"/>
                </a:lnTo>
                <a:lnTo>
                  <a:pt x="22" y="38"/>
                </a:lnTo>
                <a:lnTo>
                  <a:pt x="20" y="38"/>
                </a:lnTo>
                <a:lnTo>
                  <a:pt x="18" y="32"/>
                </a:lnTo>
                <a:lnTo>
                  <a:pt x="16" y="32"/>
                </a:lnTo>
                <a:lnTo>
                  <a:pt x="14" y="28"/>
                </a:lnTo>
                <a:lnTo>
                  <a:pt x="6" y="24"/>
                </a:lnTo>
                <a:lnTo>
                  <a:pt x="10" y="22"/>
                </a:lnTo>
                <a:lnTo>
                  <a:pt x="10" y="20"/>
                </a:lnTo>
                <a:lnTo>
                  <a:pt x="10" y="18"/>
                </a:lnTo>
                <a:lnTo>
                  <a:pt x="4" y="16"/>
                </a:lnTo>
                <a:lnTo>
                  <a:pt x="6" y="12"/>
                </a:lnTo>
                <a:lnTo>
                  <a:pt x="6" y="6"/>
                </a:lnTo>
                <a:lnTo>
                  <a:pt x="0" y="10"/>
                </a:lnTo>
                <a:lnTo>
                  <a:pt x="2" y="4"/>
                </a:lnTo>
                <a:lnTo>
                  <a:pt x="2" y="0"/>
                </a:lnTo>
                <a:lnTo>
                  <a:pt x="6" y="0"/>
                </a:lnTo>
                <a:lnTo>
                  <a:pt x="8" y="2"/>
                </a:lnTo>
                <a:lnTo>
                  <a:pt x="8" y="6"/>
                </a:lnTo>
                <a:lnTo>
                  <a:pt x="12" y="8"/>
                </a:lnTo>
                <a:lnTo>
                  <a:pt x="12" y="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104"/>
          <p:cNvSpPr/>
          <p:nvPr/>
        </p:nvSpPr>
        <p:spPr>
          <a:xfrm>
            <a:off x="2422437" y="2814941"/>
            <a:ext cx="13541" cy="19581"/>
          </a:xfrm>
          <a:custGeom>
            <a:rect b="b" l="l" r="r" t="t"/>
            <a:pathLst>
              <a:path extrusionOk="0" h="18" w="12">
                <a:moveTo>
                  <a:pt x="6" y="16"/>
                </a:moveTo>
                <a:lnTo>
                  <a:pt x="6" y="14"/>
                </a:lnTo>
                <a:lnTo>
                  <a:pt x="8" y="18"/>
                </a:lnTo>
                <a:lnTo>
                  <a:pt x="12" y="18"/>
                </a:lnTo>
                <a:lnTo>
                  <a:pt x="10" y="14"/>
                </a:lnTo>
                <a:lnTo>
                  <a:pt x="10" y="8"/>
                </a:lnTo>
                <a:lnTo>
                  <a:pt x="8" y="0"/>
                </a:lnTo>
                <a:lnTo>
                  <a:pt x="2" y="2"/>
                </a:lnTo>
                <a:lnTo>
                  <a:pt x="2" y="4"/>
                </a:lnTo>
                <a:lnTo>
                  <a:pt x="0" y="12"/>
                </a:lnTo>
                <a:lnTo>
                  <a:pt x="2" y="14"/>
                </a:lnTo>
                <a:lnTo>
                  <a:pt x="4" y="10"/>
                </a:lnTo>
                <a:lnTo>
                  <a:pt x="6" y="12"/>
                </a:lnTo>
                <a:lnTo>
                  <a:pt x="6" y="8"/>
                </a:lnTo>
                <a:lnTo>
                  <a:pt x="6" y="12"/>
                </a:lnTo>
                <a:lnTo>
                  <a:pt x="6" y="16"/>
                </a:lnTo>
                <a:lnTo>
                  <a:pt x="6" y="1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104"/>
          <p:cNvSpPr/>
          <p:nvPr/>
        </p:nvSpPr>
        <p:spPr>
          <a:xfrm>
            <a:off x="2399869" y="2832347"/>
            <a:ext cx="6771" cy="13056"/>
          </a:xfrm>
          <a:custGeom>
            <a:rect b="b" l="l" r="r" t="t"/>
            <a:pathLst>
              <a:path extrusionOk="0" h="12" w="6">
                <a:moveTo>
                  <a:pt x="4" y="6"/>
                </a:moveTo>
                <a:lnTo>
                  <a:pt x="6" y="12"/>
                </a:lnTo>
                <a:lnTo>
                  <a:pt x="4" y="12"/>
                </a:lnTo>
                <a:lnTo>
                  <a:pt x="2" y="6"/>
                </a:lnTo>
                <a:lnTo>
                  <a:pt x="0" y="0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104"/>
          <p:cNvSpPr/>
          <p:nvPr/>
        </p:nvSpPr>
        <p:spPr>
          <a:xfrm>
            <a:off x="2424693" y="2832347"/>
            <a:ext cx="4514" cy="6528"/>
          </a:xfrm>
          <a:custGeom>
            <a:rect b="b" l="l" r="r" t="t"/>
            <a:pathLst>
              <a:path extrusionOk="0" h="6" w="4">
                <a:moveTo>
                  <a:pt x="0" y="0"/>
                </a:moveTo>
                <a:lnTo>
                  <a:pt x="4" y="6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p104"/>
          <p:cNvSpPr/>
          <p:nvPr/>
        </p:nvSpPr>
        <p:spPr>
          <a:xfrm>
            <a:off x="2402126" y="2860633"/>
            <a:ext cx="20310" cy="23934"/>
          </a:xfrm>
          <a:custGeom>
            <a:rect b="b" l="l" r="r" t="t"/>
            <a:pathLst>
              <a:path extrusionOk="0" h="22" w="18">
                <a:moveTo>
                  <a:pt x="14" y="2"/>
                </a:moveTo>
                <a:lnTo>
                  <a:pt x="18" y="0"/>
                </a:lnTo>
                <a:lnTo>
                  <a:pt x="18" y="4"/>
                </a:lnTo>
                <a:lnTo>
                  <a:pt x="16" y="18"/>
                </a:lnTo>
                <a:lnTo>
                  <a:pt x="14" y="20"/>
                </a:lnTo>
                <a:lnTo>
                  <a:pt x="12" y="20"/>
                </a:lnTo>
                <a:lnTo>
                  <a:pt x="10" y="22"/>
                </a:lnTo>
                <a:lnTo>
                  <a:pt x="8" y="18"/>
                </a:lnTo>
                <a:lnTo>
                  <a:pt x="10" y="16"/>
                </a:lnTo>
                <a:lnTo>
                  <a:pt x="10" y="14"/>
                </a:lnTo>
                <a:lnTo>
                  <a:pt x="4" y="12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lnTo>
                  <a:pt x="6" y="4"/>
                </a:lnTo>
                <a:lnTo>
                  <a:pt x="10" y="0"/>
                </a:lnTo>
                <a:lnTo>
                  <a:pt x="12" y="8"/>
                </a:lnTo>
                <a:lnTo>
                  <a:pt x="6" y="10"/>
                </a:lnTo>
                <a:lnTo>
                  <a:pt x="10" y="12"/>
                </a:lnTo>
                <a:lnTo>
                  <a:pt x="14" y="2"/>
                </a:lnTo>
                <a:lnTo>
                  <a:pt x="14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p104"/>
          <p:cNvSpPr/>
          <p:nvPr/>
        </p:nvSpPr>
        <p:spPr>
          <a:xfrm>
            <a:off x="2413410" y="2882391"/>
            <a:ext cx="18054" cy="26109"/>
          </a:xfrm>
          <a:custGeom>
            <a:rect b="b" l="l" r="r" t="t"/>
            <a:pathLst>
              <a:path extrusionOk="0" h="24" w="16">
                <a:moveTo>
                  <a:pt x="4" y="12"/>
                </a:moveTo>
                <a:lnTo>
                  <a:pt x="4" y="6"/>
                </a:lnTo>
                <a:lnTo>
                  <a:pt x="2" y="8"/>
                </a:lnTo>
                <a:lnTo>
                  <a:pt x="0" y="8"/>
                </a:lnTo>
                <a:lnTo>
                  <a:pt x="2" y="4"/>
                </a:lnTo>
                <a:lnTo>
                  <a:pt x="0" y="4"/>
                </a:lnTo>
                <a:lnTo>
                  <a:pt x="8" y="0"/>
                </a:lnTo>
                <a:lnTo>
                  <a:pt x="10" y="4"/>
                </a:lnTo>
                <a:lnTo>
                  <a:pt x="6" y="4"/>
                </a:lnTo>
                <a:lnTo>
                  <a:pt x="10" y="6"/>
                </a:lnTo>
                <a:lnTo>
                  <a:pt x="6" y="8"/>
                </a:lnTo>
                <a:lnTo>
                  <a:pt x="6" y="12"/>
                </a:lnTo>
                <a:lnTo>
                  <a:pt x="12" y="18"/>
                </a:lnTo>
                <a:lnTo>
                  <a:pt x="16" y="24"/>
                </a:lnTo>
                <a:lnTo>
                  <a:pt x="4" y="12"/>
                </a:lnTo>
                <a:lnTo>
                  <a:pt x="4" y="1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104"/>
          <p:cNvSpPr/>
          <p:nvPr/>
        </p:nvSpPr>
        <p:spPr>
          <a:xfrm>
            <a:off x="2440491" y="2862809"/>
            <a:ext cx="4514" cy="4352"/>
          </a:xfrm>
          <a:custGeom>
            <a:rect b="b" l="l" r="r" t="t"/>
            <a:pathLst>
              <a:path extrusionOk="0" h="4" w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" name="Google Shape;2663;p104"/>
          <p:cNvSpPr/>
          <p:nvPr/>
        </p:nvSpPr>
        <p:spPr>
          <a:xfrm>
            <a:off x="2440491" y="2873688"/>
            <a:ext cx="11284" cy="10879"/>
          </a:xfrm>
          <a:custGeom>
            <a:rect b="b" l="l" r="r" t="t"/>
            <a:pathLst>
              <a:path extrusionOk="0" h="10" w="10">
                <a:moveTo>
                  <a:pt x="0" y="0"/>
                </a:moveTo>
                <a:lnTo>
                  <a:pt x="8" y="2"/>
                </a:lnTo>
                <a:lnTo>
                  <a:pt x="10" y="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104"/>
          <p:cNvSpPr/>
          <p:nvPr/>
        </p:nvSpPr>
        <p:spPr>
          <a:xfrm>
            <a:off x="2445004" y="2867161"/>
            <a:ext cx="11284" cy="17406"/>
          </a:xfrm>
          <a:custGeom>
            <a:rect b="b" l="l" r="r" t="t"/>
            <a:pathLst>
              <a:path extrusionOk="0" h="16" w="10">
                <a:moveTo>
                  <a:pt x="6" y="6"/>
                </a:moveTo>
                <a:lnTo>
                  <a:pt x="10" y="10"/>
                </a:lnTo>
                <a:lnTo>
                  <a:pt x="10" y="16"/>
                </a:lnTo>
                <a:lnTo>
                  <a:pt x="4" y="2"/>
                </a:lnTo>
                <a:lnTo>
                  <a:pt x="0" y="0"/>
                </a:lnTo>
                <a:lnTo>
                  <a:pt x="2" y="0"/>
                </a:lnTo>
                <a:lnTo>
                  <a:pt x="6" y="6"/>
                </a:lnTo>
                <a:lnTo>
                  <a:pt x="6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5" name="Google Shape;2665;p104"/>
          <p:cNvSpPr/>
          <p:nvPr/>
        </p:nvSpPr>
        <p:spPr>
          <a:xfrm>
            <a:off x="2460801" y="2891094"/>
            <a:ext cx="4514" cy="8703"/>
          </a:xfrm>
          <a:custGeom>
            <a:rect b="b" l="l" r="r" t="t"/>
            <a:pathLst>
              <a:path extrusionOk="0" h="8" w="4">
                <a:moveTo>
                  <a:pt x="0" y="0"/>
                </a:move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p104"/>
          <p:cNvSpPr/>
          <p:nvPr/>
        </p:nvSpPr>
        <p:spPr>
          <a:xfrm>
            <a:off x="1855991" y="2875864"/>
            <a:ext cx="18054" cy="17406"/>
          </a:xfrm>
          <a:custGeom>
            <a:rect b="b" l="l" r="r" t="t"/>
            <a:pathLst>
              <a:path extrusionOk="0" h="16" w="16">
                <a:moveTo>
                  <a:pt x="0" y="16"/>
                </a:moveTo>
                <a:lnTo>
                  <a:pt x="6" y="6"/>
                </a:lnTo>
                <a:lnTo>
                  <a:pt x="10" y="4"/>
                </a:lnTo>
                <a:lnTo>
                  <a:pt x="10" y="2"/>
                </a:lnTo>
                <a:lnTo>
                  <a:pt x="16" y="0"/>
                </a:lnTo>
                <a:lnTo>
                  <a:pt x="16" y="4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7" name="Google Shape;2667;p104"/>
          <p:cNvSpPr/>
          <p:nvPr/>
        </p:nvSpPr>
        <p:spPr>
          <a:xfrm>
            <a:off x="1876301" y="2862809"/>
            <a:ext cx="22568" cy="17406"/>
          </a:xfrm>
          <a:custGeom>
            <a:rect b="b" l="l" r="r" t="t"/>
            <a:pathLst>
              <a:path extrusionOk="0" h="16" w="20">
                <a:moveTo>
                  <a:pt x="2" y="16"/>
                </a:moveTo>
                <a:lnTo>
                  <a:pt x="0" y="16"/>
                </a:lnTo>
                <a:lnTo>
                  <a:pt x="6" y="14"/>
                </a:lnTo>
                <a:lnTo>
                  <a:pt x="10" y="8"/>
                </a:lnTo>
                <a:lnTo>
                  <a:pt x="12" y="8"/>
                </a:lnTo>
                <a:lnTo>
                  <a:pt x="10" y="6"/>
                </a:lnTo>
                <a:lnTo>
                  <a:pt x="10" y="2"/>
                </a:lnTo>
                <a:lnTo>
                  <a:pt x="14" y="2"/>
                </a:lnTo>
                <a:lnTo>
                  <a:pt x="16" y="4"/>
                </a:lnTo>
                <a:lnTo>
                  <a:pt x="18" y="0"/>
                </a:lnTo>
                <a:lnTo>
                  <a:pt x="20" y="2"/>
                </a:lnTo>
                <a:lnTo>
                  <a:pt x="16" y="8"/>
                </a:lnTo>
                <a:lnTo>
                  <a:pt x="18" y="8"/>
                </a:lnTo>
                <a:lnTo>
                  <a:pt x="12" y="14"/>
                </a:lnTo>
                <a:lnTo>
                  <a:pt x="2" y="16"/>
                </a:lnTo>
                <a:lnTo>
                  <a:pt x="2" y="1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p104"/>
          <p:cNvSpPr/>
          <p:nvPr/>
        </p:nvSpPr>
        <p:spPr>
          <a:xfrm>
            <a:off x="1903382" y="2858457"/>
            <a:ext cx="4514" cy="4352"/>
          </a:xfrm>
          <a:custGeom>
            <a:rect b="b" l="l" r="r" t="t"/>
            <a:pathLst>
              <a:path extrusionOk="0" h="4" w="4">
                <a:moveTo>
                  <a:pt x="0" y="0"/>
                </a:moveTo>
                <a:lnTo>
                  <a:pt x="4" y="2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p104"/>
          <p:cNvSpPr/>
          <p:nvPr/>
        </p:nvSpPr>
        <p:spPr>
          <a:xfrm>
            <a:off x="1953031" y="2851930"/>
            <a:ext cx="2257" cy="2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104"/>
          <p:cNvSpPr/>
          <p:nvPr/>
        </p:nvSpPr>
        <p:spPr>
          <a:xfrm>
            <a:off x="1982369" y="2827996"/>
            <a:ext cx="4514" cy="6528"/>
          </a:xfrm>
          <a:custGeom>
            <a:rect b="b" l="l" r="r" t="t"/>
            <a:pathLst>
              <a:path extrusionOk="0" h="6" w="4">
                <a:moveTo>
                  <a:pt x="2" y="2"/>
                </a:moveTo>
                <a:lnTo>
                  <a:pt x="2" y="0"/>
                </a:lnTo>
                <a:lnTo>
                  <a:pt x="4" y="2"/>
                </a:lnTo>
                <a:lnTo>
                  <a:pt x="4" y="6"/>
                </a:lnTo>
                <a:lnTo>
                  <a:pt x="0" y="6"/>
                </a:ln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104"/>
          <p:cNvSpPr/>
          <p:nvPr/>
        </p:nvSpPr>
        <p:spPr>
          <a:xfrm>
            <a:off x="2074896" y="2797535"/>
            <a:ext cx="2257" cy="4352"/>
          </a:xfrm>
          <a:custGeom>
            <a:rect b="b" l="l" r="r" t="t"/>
            <a:pathLst>
              <a:path extrusionOk="0" h="4" w="2">
                <a:moveTo>
                  <a:pt x="0" y="2"/>
                </a:moveTo>
                <a:lnTo>
                  <a:pt x="2" y="0"/>
                </a:lnTo>
                <a:lnTo>
                  <a:pt x="2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104"/>
          <p:cNvSpPr/>
          <p:nvPr/>
        </p:nvSpPr>
        <p:spPr>
          <a:xfrm>
            <a:off x="2081666" y="2797535"/>
            <a:ext cx="2257" cy="2176"/>
          </a:xfrm>
          <a:custGeom>
            <a:rect b="b" l="l" r="r" t="t"/>
            <a:pathLst>
              <a:path extrusionOk="0" h="2" w="2">
                <a:moveTo>
                  <a:pt x="2" y="2"/>
                </a:move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104"/>
          <p:cNvSpPr/>
          <p:nvPr/>
        </p:nvSpPr>
        <p:spPr>
          <a:xfrm>
            <a:off x="2074896" y="2760547"/>
            <a:ext cx="38366" cy="32637"/>
          </a:xfrm>
          <a:custGeom>
            <a:rect b="b" l="l" r="r" t="t"/>
            <a:pathLst>
              <a:path extrusionOk="0" h="30" w="34">
                <a:moveTo>
                  <a:pt x="0" y="16"/>
                </a:moveTo>
                <a:lnTo>
                  <a:pt x="4" y="10"/>
                </a:lnTo>
                <a:lnTo>
                  <a:pt x="8" y="8"/>
                </a:lnTo>
                <a:lnTo>
                  <a:pt x="10" y="8"/>
                </a:lnTo>
                <a:lnTo>
                  <a:pt x="8" y="10"/>
                </a:lnTo>
                <a:lnTo>
                  <a:pt x="10" y="14"/>
                </a:lnTo>
                <a:lnTo>
                  <a:pt x="12" y="14"/>
                </a:lnTo>
                <a:lnTo>
                  <a:pt x="12" y="10"/>
                </a:lnTo>
                <a:lnTo>
                  <a:pt x="14" y="8"/>
                </a:lnTo>
                <a:lnTo>
                  <a:pt x="12" y="4"/>
                </a:lnTo>
                <a:lnTo>
                  <a:pt x="12" y="2"/>
                </a:lnTo>
                <a:lnTo>
                  <a:pt x="14" y="2"/>
                </a:lnTo>
                <a:lnTo>
                  <a:pt x="16" y="8"/>
                </a:lnTo>
                <a:lnTo>
                  <a:pt x="22" y="4"/>
                </a:lnTo>
                <a:lnTo>
                  <a:pt x="20" y="0"/>
                </a:lnTo>
                <a:lnTo>
                  <a:pt x="24" y="2"/>
                </a:lnTo>
                <a:lnTo>
                  <a:pt x="26" y="6"/>
                </a:lnTo>
                <a:lnTo>
                  <a:pt x="30" y="2"/>
                </a:lnTo>
                <a:lnTo>
                  <a:pt x="30" y="10"/>
                </a:lnTo>
                <a:lnTo>
                  <a:pt x="34" y="10"/>
                </a:lnTo>
                <a:lnTo>
                  <a:pt x="32" y="12"/>
                </a:lnTo>
                <a:lnTo>
                  <a:pt x="24" y="10"/>
                </a:lnTo>
                <a:lnTo>
                  <a:pt x="24" y="12"/>
                </a:lnTo>
                <a:lnTo>
                  <a:pt x="28" y="14"/>
                </a:lnTo>
                <a:lnTo>
                  <a:pt x="28" y="16"/>
                </a:lnTo>
                <a:lnTo>
                  <a:pt x="26" y="14"/>
                </a:lnTo>
                <a:lnTo>
                  <a:pt x="22" y="16"/>
                </a:lnTo>
                <a:lnTo>
                  <a:pt x="24" y="18"/>
                </a:lnTo>
                <a:lnTo>
                  <a:pt x="16" y="22"/>
                </a:lnTo>
                <a:lnTo>
                  <a:pt x="14" y="28"/>
                </a:lnTo>
                <a:lnTo>
                  <a:pt x="10" y="30"/>
                </a:lnTo>
                <a:lnTo>
                  <a:pt x="12" y="26"/>
                </a:lnTo>
                <a:lnTo>
                  <a:pt x="10" y="24"/>
                </a:lnTo>
                <a:lnTo>
                  <a:pt x="10" y="22"/>
                </a:lnTo>
                <a:lnTo>
                  <a:pt x="8" y="22"/>
                </a:lnTo>
                <a:lnTo>
                  <a:pt x="8" y="26"/>
                </a:lnTo>
                <a:lnTo>
                  <a:pt x="6" y="2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104"/>
          <p:cNvSpPr/>
          <p:nvPr/>
        </p:nvSpPr>
        <p:spPr>
          <a:xfrm>
            <a:off x="2099720" y="2747492"/>
            <a:ext cx="15797" cy="10879"/>
          </a:xfrm>
          <a:custGeom>
            <a:rect b="b" l="l" r="r" t="t"/>
            <a:pathLst>
              <a:path extrusionOk="0" h="10" w="14">
                <a:moveTo>
                  <a:pt x="4" y="4"/>
                </a:moveTo>
                <a:lnTo>
                  <a:pt x="2" y="2"/>
                </a:lnTo>
                <a:lnTo>
                  <a:pt x="4" y="0"/>
                </a:lnTo>
                <a:lnTo>
                  <a:pt x="10" y="0"/>
                </a:lnTo>
                <a:lnTo>
                  <a:pt x="10" y="2"/>
                </a:lnTo>
                <a:lnTo>
                  <a:pt x="12" y="2"/>
                </a:lnTo>
                <a:lnTo>
                  <a:pt x="14" y="6"/>
                </a:lnTo>
                <a:lnTo>
                  <a:pt x="2" y="10"/>
                </a:lnTo>
                <a:lnTo>
                  <a:pt x="0" y="6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104"/>
          <p:cNvSpPr/>
          <p:nvPr/>
        </p:nvSpPr>
        <p:spPr>
          <a:xfrm>
            <a:off x="2106491" y="2743140"/>
            <a:ext cx="4514" cy="2176"/>
          </a:xfrm>
          <a:custGeom>
            <a:rect b="b" l="l" r="r" t="t"/>
            <a:pathLst>
              <a:path extrusionOk="0" h="2" w="4">
                <a:moveTo>
                  <a:pt x="0" y="0"/>
                </a:move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104"/>
          <p:cNvSpPr/>
          <p:nvPr/>
        </p:nvSpPr>
        <p:spPr>
          <a:xfrm>
            <a:off x="2178707" y="2693097"/>
            <a:ext cx="13541" cy="15230"/>
          </a:xfrm>
          <a:custGeom>
            <a:rect b="b" l="l" r="r" t="t"/>
            <a:pathLst>
              <a:path extrusionOk="0" h="14" w="12">
                <a:moveTo>
                  <a:pt x="2" y="10"/>
                </a:moveTo>
                <a:lnTo>
                  <a:pt x="8" y="0"/>
                </a:lnTo>
                <a:lnTo>
                  <a:pt x="12" y="2"/>
                </a:lnTo>
                <a:lnTo>
                  <a:pt x="4" y="12"/>
                </a:lnTo>
                <a:lnTo>
                  <a:pt x="0" y="14"/>
                </a:lnTo>
                <a:lnTo>
                  <a:pt x="2" y="10"/>
                </a:lnTo>
                <a:lnTo>
                  <a:pt x="2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104"/>
          <p:cNvSpPr/>
          <p:nvPr/>
        </p:nvSpPr>
        <p:spPr>
          <a:xfrm>
            <a:off x="2196761" y="2688746"/>
            <a:ext cx="6771" cy="6528"/>
          </a:xfrm>
          <a:custGeom>
            <a:rect b="b" l="l" r="r" t="t"/>
            <a:pathLst>
              <a:path extrusionOk="0" h="6" w="6">
                <a:moveTo>
                  <a:pt x="0" y="4"/>
                </a:moveTo>
                <a:lnTo>
                  <a:pt x="0" y="0"/>
                </a:lnTo>
                <a:lnTo>
                  <a:pt x="6" y="2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104"/>
          <p:cNvSpPr/>
          <p:nvPr/>
        </p:nvSpPr>
        <p:spPr>
          <a:xfrm>
            <a:off x="1977856" y="2736613"/>
            <a:ext cx="4514" cy="6528"/>
          </a:xfrm>
          <a:custGeom>
            <a:rect b="b" l="l" r="r" t="t"/>
            <a:pathLst>
              <a:path extrusionOk="0" h="6" w="4">
                <a:moveTo>
                  <a:pt x="4" y="0"/>
                </a:moveTo>
                <a:lnTo>
                  <a:pt x="4" y="6"/>
                </a:lnTo>
                <a:lnTo>
                  <a:pt x="0" y="6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104"/>
          <p:cNvSpPr/>
          <p:nvPr/>
        </p:nvSpPr>
        <p:spPr>
          <a:xfrm>
            <a:off x="1883072" y="2693097"/>
            <a:ext cx="27081" cy="17406"/>
          </a:xfrm>
          <a:custGeom>
            <a:rect b="b" l="l" r="r" t="t"/>
            <a:pathLst>
              <a:path extrusionOk="0" h="16" w="24">
                <a:moveTo>
                  <a:pt x="0" y="2"/>
                </a:moveTo>
                <a:lnTo>
                  <a:pt x="16" y="0"/>
                </a:lnTo>
                <a:lnTo>
                  <a:pt x="24" y="2"/>
                </a:lnTo>
                <a:lnTo>
                  <a:pt x="24" y="8"/>
                </a:lnTo>
                <a:lnTo>
                  <a:pt x="24" y="8"/>
                </a:lnTo>
                <a:lnTo>
                  <a:pt x="18" y="16"/>
                </a:lnTo>
                <a:lnTo>
                  <a:pt x="4" y="1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104"/>
          <p:cNvSpPr/>
          <p:nvPr/>
        </p:nvSpPr>
        <p:spPr>
          <a:xfrm>
            <a:off x="1914666" y="2677866"/>
            <a:ext cx="15797" cy="15230"/>
          </a:xfrm>
          <a:custGeom>
            <a:rect b="b" l="l" r="r" t="t"/>
            <a:pathLst>
              <a:path extrusionOk="0" h="14" w="14">
                <a:moveTo>
                  <a:pt x="0" y="6"/>
                </a:moveTo>
                <a:lnTo>
                  <a:pt x="6" y="0"/>
                </a:lnTo>
                <a:lnTo>
                  <a:pt x="14" y="4"/>
                </a:lnTo>
                <a:lnTo>
                  <a:pt x="14" y="8"/>
                </a:lnTo>
                <a:lnTo>
                  <a:pt x="8" y="14"/>
                </a:lnTo>
                <a:lnTo>
                  <a:pt x="6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104"/>
          <p:cNvSpPr/>
          <p:nvPr/>
        </p:nvSpPr>
        <p:spPr>
          <a:xfrm>
            <a:off x="3158140" y="3047752"/>
            <a:ext cx="22568" cy="8703"/>
          </a:xfrm>
          <a:custGeom>
            <a:rect b="b" l="l" r="r" t="t"/>
            <a:pathLst>
              <a:path extrusionOk="0" h="8" w="20">
                <a:moveTo>
                  <a:pt x="14" y="0"/>
                </a:moveTo>
                <a:lnTo>
                  <a:pt x="0" y="0"/>
                </a:lnTo>
                <a:lnTo>
                  <a:pt x="8" y="4"/>
                </a:lnTo>
                <a:lnTo>
                  <a:pt x="16" y="8"/>
                </a:lnTo>
                <a:lnTo>
                  <a:pt x="18" y="6"/>
                </a:lnTo>
                <a:lnTo>
                  <a:pt x="20" y="2"/>
                </a:lnTo>
                <a:lnTo>
                  <a:pt x="18" y="2"/>
                </a:lnTo>
                <a:lnTo>
                  <a:pt x="18" y="6"/>
                </a:lnTo>
                <a:lnTo>
                  <a:pt x="16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104"/>
          <p:cNvSpPr/>
          <p:nvPr/>
        </p:nvSpPr>
        <p:spPr>
          <a:xfrm>
            <a:off x="3370275" y="2921555"/>
            <a:ext cx="11284" cy="10879"/>
          </a:xfrm>
          <a:custGeom>
            <a:rect b="b" l="l" r="r" t="t"/>
            <a:pathLst>
              <a:path extrusionOk="0" h="10" w="10">
                <a:moveTo>
                  <a:pt x="6" y="10"/>
                </a:moveTo>
                <a:lnTo>
                  <a:pt x="10" y="8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8" y="6"/>
                </a:lnTo>
                <a:lnTo>
                  <a:pt x="10" y="6"/>
                </a:lnTo>
                <a:lnTo>
                  <a:pt x="10" y="2"/>
                </a:lnTo>
                <a:lnTo>
                  <a:pt x="8" y="0"/>
                </a:ln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6" y="10"/>
                </a:lnTo>
                <a:lnTo>
                  <a:pt x="6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104"/>
          <p:cNvSpPr/>
          <p:nvPr/>
        </p:nvSpPr>
        <p:spPr>
          <a:xfrm>
            <a:off x="2727099" y="2623472"/>
            <a:ext cx="13541" cy="6528"/>
          </a:xfrm>
          <a:custGeom>
            <a:rect b="b" l="l" r="r" t="t"/>
            <a:pathLst>
              <a:path extrusionOk="0" h="6" w="12">
                <a:moveTo>
                  <a:pt x="4" y="0"/>
                </a:moveTo>
                <a:lnTo>
                  <a:pt x="12" y="0"/>
                </a:lnTo>
                <a:lnTo>
                  <a:pt x="12" y="2"/>
                </a:lnTo>
                <a:lnTo>
                  <a:pt x="0" y="6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104"/>
          <p:cNvSpPr/>
          <p:nvPr/>
        </p:nvSpPr>
        <p:spPr>
          <a:xfrm>
            <a:off x="2706788" y="2645229"/>
            <a:ext cx="13541" cy="8703"/>
          </a:xfrm>
          <a:custGeom>
            <a:rect b="b" l="l" r="r" t="t"/>
            <a:pathLst>
              <a:path extrusionOk="0" h="8" w="12">
                <a:moveTo>
                  <a:pt x="0" y="4"/>
                </a:moveTo>
                <a:lnTo>
                  <a:pt x="0" y="2"/>
                </a:lnTo>
                <a:lnTo>
                  <a:pt x="2" y="2"/>
                </a:lnTo>
                <a:lnTo>
                  <a:pt x="6" y="2"/>
                </a:lnTo>
                <a:lnTo>
                  <a:pt x="10" y="0"/>
                </a:lnTo>
                <a:lnTo>
                  <a:pt x="12" y="0"/>
                </a:lnTo>
                <a:lnTo>
                  <a:pt x="12" y="0"/>
                </a:lnTo>
                <a:lnTo>
                  <a:pt x="10" y="2"/>
                </a:lnTo>
                <a:lnTo>
                  <a:pt x="10" y="2"/>
                </a:lnTo>
                <a:lnTo>
                  <a:pt x="10" y="4"/>
                </a:lnTo>
                <a:lnTo>
                  <a:pt x="10" y="6"/>
                </a:lnTo>
                <a:lnTo>
                  <a:pt x="8" y="6"/>
                </a:lnTo>
                <a:lnTo>
                  <a:pt x="8" y="6"/>
                </a:lnTo>
                <a:lnTo>
                  <a:pt x="6" y="8"/>
                </a:lnTo>
                <a:lnTo>
                  <a:pt x="4" y="6"/>
                </a:lnTo>
                <a:lnTo>
                  <a:pt x="4" y="6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104"/>
          <p:cNvSpPr/>
          <p:nvPr/>
        </p:nvSpPr>
        <p:spPr>
          <a:xfrm>
            <a:off x="2652626" y="2666988"/>
            <a:ext cx="6771" cy="8703"/>
          </a:xfrm>
          <a:custGeom>
            <a:rect b="b" l="l" r="r" t="t"/>
            <a:pathLst>
              <a:path extrusionOk="0" h="8" w="6">
                <a:moveTo>
                  <a:pt x="2" y="2"/>
                </a:moveTo>
                <a:lnTo>
                  <a:pt x="6" y="4"/>
                </a:lnTo>
                <a:lnTo>
                  <a:pt x="6" y="8"/>
                </a:lnTo>
                <a:lnTo>
                  <a:pt x="4" y="6"/>
                </a:lnTo>
                <a:lnTo>
                  <a:pt x="4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104"/>
          <p:cNvSpPr/>
          <p:nvPr/>
        </p:nvSpPr>
        <p:spPr>
          <a:xfrm>
            <a:off x="4496397" y="2701800"/>
            <a:ext cx="4514" cy="4352"/>
          </a:xfrm>
          <a:custGeom>
            <a:rect b="b" l="l" r="r" t="t"/>
            <a:pathLst>
              <a:path extrusionOk="0" h="4" w="4">
                <a:moveTo>
                  <a:pt x="0" y="4"/>
                </a:moveTo>
                <a:lnTo>
                  <a:pt x="0" y="2"/>
                </a:lnTo>
                <a:lnTo>
                  <a:pt x="4" y="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104"/>
          <p:cNvSpPr/>
          <p:nvPr/>
        </p:nvSpPr>
        <p:spPr>
          <a:xfrm>
            <a:off x="1851477" y="2601714"/>
            <a:ext cx="11284" cy="8703"/>
          </a:xfrm>
          <a:custGeom>
            <a:rect b="b" l="l" r="r" t="t"/>
            <a:pathLst>
              <a:path extrusionOk="0" h="8" w="10">
                <a:moveTo>
                  <a:pt x="0" y="0"/>
                </a:moveTo>
                <a:lnTo>
                  <a:pt x="10" y="0"/>
                </a:lnTo>
                <a:lnTo>
                  <a:pt x="10" y="4"/>
                </a:lnTo>
                <a:lnTo>
                  <a:pt x="2" y="4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104"/>
          <p:cNvSpPr/>
          <p:nvPr/>
        </p:nvSpPr>
        <p:spPr>
          <a:xfrm>
            <a:off x="3090437" y="3578645"/>
            <a:ext cx="65446" cy="63098"/>
          </a:xfrm>
          <a:custGeom>
            <a:rect b="b" l="l" r="r" t="t"/>
            <a:pathLst>
              <a:path extrusionOk="0" h="58" w="58">
                <a:moveTo>
                  <a:pt x="54" y="0"/>
                </a:moveTo>
                <a:lnTo>
                  <a:pt x="44" y="6"/>
                </a:lnTo>
                <a:lnTo>
                  <a:pt x="40" y="4"/>
                </a:lnTo>
                <a:lnTo>
                  <a:pt x="36" y="2"/>
                </a:lnTo>
                <a:lnTo>
                  <a:pt x="32" y="10"/>
                </a:lnTo>
                <a:lnTo>
                  <a:pt x="30" y="10"/>
                </a:lnTo>
                <a:lnTo>
                  <a:pt x="24" y="16"/>
                </a:lnTo>
                <a:lnTo>
                  <a:pt x="20" y="14"/>
                </a:lnTo>
                <a:lnTo>
                  <a:pt x="16" y="18"/>
                </a:lnTo>
                <a:lnTo>
                  <a:pt x="12" y="18"/>
                </a:lnTo>
                <a:lnTo>
                  <a:pt x="10" y="22"/>
                </a:lnTo>
                <a:lnTo>
                  <a:pt x="8" y="26"/>
                </a:lnTo>
                <a:lnTo>
                  <a:pt x="2" y="28"/>
                </a:lnTo>
                <a:lnTo>
                  <a:pt x="0" y="28"/>
                </a:lnTo>
                <a:lnTo>
                  <a:pt x="0" y="30"/>
                </a:lnTo>
                <a:lnTo>
                  <a:pt x="24" y="54"/>
                </a:lnTo>
                <a:lnTo>
                  <a:pt x="26" y="52"/>
                </a:lnTo>
                <a:lnTo>
                  <a:pt x="24" y="48"/>
                </a:lnTo>
                <a:lnTo>
                  <a:pt x="24" y="42"/>
                </a:lnTo>
                <a:lnTo>
                  <a:pt x="28" y="42"/>
                </a:lnTo>
                <a:lnTo>
                  <a:pt x="36" y="50"/>
                </a:lnTo>
                <a:lnTo>
                  <a:pt x="36" y="52"/>
                </a:lnTo>
                <a:lnTo>
                  <a:pt x="38" y="54"/>
                </a:lnTo>
                <a:lnTo>
                  <a:pt x="40" y="54"/>
                </a:lnTo>
                <a:lnTo>
                  <a:pt x="46" y="58"/>
                </a:lnTo>
                <a:lnTo>
                  <a:pt x="52" y="56"/>
                </a:lnTo>
                <a:lnTo>
                  <a:pt x="50" y="48"/>
                </a:lnTo>
                <a:lnTo>
                  <a:pt x="52" y="44"/>
                </a:lnTo>
                <a:lnTo>
                  <a:pt x="54" y="20"/>
                </a:lnTo>
                <a:lnTo>
                  <a:pt x="56" y="10"/>
                </a:lnTo>
                <a:lnTo>
                  <a:pt x="58" y="0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104"/>
          <p:cNvSpPr/>
          <p:nvPr/>
        </p:nvSpPr>
        <p:spPr>
          <a:xfrm>
            <a:off x="3185221" y="3800575"/>
            <a:ext cx="189567" cy="265447"/>
          </a:xfrm>
          <a:custGeom>
            <a:rect b="b" l="l" r="r" t="t"/>
            <a:pathLst>
              <a:path extrusionOk="0" h="244" w="168">
                <a:moveTo>
                  <a:pt x="164" y="220"/>
                </a:moveTo>
                <a:lnTo>
                  <a:pt x="162" y="220"/>
                </a:lnTo>
                <a:lnTo>
                  <a:pt x="156" y="216"/>
                </a:lnTo>
                <a:lnTo>
                  <a:pt x="154" y="214"/>
                </a:lnTo>
                <a:lnTo>
                  <a:pt x="152" y="210"/>
                </a:lnTo>
                <a:lnTo>
                  <a:pt x="156" y="208"/>
                </a:lnTo>
                <a:lnTo>
                  <a:pt x="158" y="208"/>
                </a:lnTo>
                <a:lnTo>
                  <a:pt x="160" y="210"/>
                </a:lnTo>
                <a:lnTo>
                  <a:pt x="160" y="208"/>
                </a:lnTo>
                <a:lnTo>
                  <a:pt x="162" y="202"/>
                </a:lnTo>
                <a:lnTo>
                  <a:pt x="160" y="196"/>
                </a:lnTo>
                <a:lnTo>
                  <a:pt x="164" y="192"/>
                </a:lnTo>
                <a:lnTo>
                  <a:pt x="164" y="170"/>
                </a:lnTo>
                <a:lnTo>
                  <a:pt x="168" y="164"/>
                </a:lnTo>
                <a:lnTo>
                  <a:pt x="156" y="144"/>
                </a:lnTo>
                <a:lnTo>
                  <a:pt x="148" y="146"/>
                </a:lnTo>
                <a:lnTo>
                  <a:pt x="144" y="144"/>
                </a:lnTo>
                <a:lnTo>
                  <a:pt x="144" y="122"/>
                </a:lnTo>
                <a:lnTo>
                  <a:pt x="136" y="128"/>
                </a:lnTo>
                <a:lnTo>
                  <a:pt x="130" y="132"/>
                </a:lnTo>
                <a:lnTo>
                  <a:pt x="122" y="130"/>
                </a:lnTo>
                <a:lnTo>
                  <a:pt x="120" y="124"/>
                </a:lnTo>
                <a:lnTo>
                  <a:pt x="112" y="124"/>
                </a:lnTo>
                <a:lnTo>
                  <a:pt x="112" y="118"/>
                </a:lnTo>
                <a:lnTo>
                  <a:pt x="104" y="108"/>
                </a:lnTo>
                <a:lnTo>
                  <a:pt x="100" y="100"/>
                </a:lnTo>
                <a:lnTo>
                  <a:pt x="104" y="88"/>
                </a:lnTo>
                <a:lnTo>
                  <a:pt x="110" y="86"/>
                </a:lnTo>
                <a:lnTo>
                  <a:pt x="110" y="76"/>
                </a:lnTo>
                <a:lnTo>
                  <a:pt x="118" y="66"/>
                </a:lnTo>
                <a:lnTo>
                  <a:pt x="130" y="60"/>
                </a:lnTo>
                <a:lnTo>
                  <a:pt x="144" y="54"/>
                </a:lnTo>
                <a:lnTo>
                  <a:pt x="150" y="54"/>
                </a:lnTo>
                <a:lnTo>
                  <a:pt x="152" y="54"/>
                </a:lnTo>
                <a:lnTo>
                  <a:pt x="146" y="50"/>
                </a:lnTo>
                <a:lnTo>
                  <a:pt x="144" y="48"/>
                </a:lnTo>
                <a:lnTo>
                  <a:pt x="144" y="46"/>
                </a:lnTo>
                <a:lnTo>
                  <a:pt x="150" y="36"/>
                </a:lnTo>
                <a:lnTo>
                  <a:pt x="148" y="32"/>
                </a:lnTo>
                <a:lnTo>
                  <a:pt x="138" y="28"/>
                </a:lnTo>
                <a:lnTo>
                  <a:pt x="134" y="30"/>
                </a:lnTo>
                <a:lnTo>
                  <a:pt x="126" y="28"/>
                </a:lnTo>
                <a:lnTo>
                  <a:pt x="120" y="32"/>
                </a:lnTo>
                <a:lnTo>
                  <a:pt x="110" y="30"/>
                </a:lnTo>
                <a:lnTo>
                  <a:pt x="108" y="28"/>
                </a:lnTo>
                <a:lnTo>
                  <a:pt x="108" y="24"/>
                </a:lnTo>
                <a:lnTo>
                  <a:pt x="104" y="22"/>
                </a:lnTo>
                <a:lnTo>
                  <a:pt x="102" y="14"/>
                </a:lnTo>
                <a:lnTo>
                  <a:pt x="96" y="12"/>
                </a:lnTo>
                <a:lnTo>
                  <a:pt x="92" y="6"/>
                </a:lnTo>
                <a:lnTo>
                  <a:pt x="88" y="2"/>
                </a:lnTo>
                <a:lnTo>
                  <a:pt x="80" y="0"/>
                </a:lnTo>
                <a:lnTo>
                  <a:pt x="76" y="0"/>
                </a:lnTo>
                <a:lnTo>
                  <a:pt x="76" y="2"/>
                </a:lnTo>
                <a:lnTo>
                  <a:pt x="82" y="12"/>
                </a:lnTo>
                <a:lnTo>
                  <a:pt x="80" y="12"/>
                </a:lnTo>
                <a:lnTo>
                  <a:pt x="74" y="22"/>
                </a:lnTo>
                <a:lnTo>
                  <a:pt x="62" y="32"/>
                </a:lnTo>
                <a:lnTo>
                  <a:pt x="44" y="40"/>
                </a:lnTo>
                <a:lnTo>
                  <a:pt x="42" y="46"/>
                </a:lnTo>
                <a:lnTo>
                  <a:pt x="38" y="46"/>
                </a:lnTo>
                <a:lnTo>
                  <a:pt x="36" y="50"/>
                </a:lnTo>
                <a:lnTo>
                  <a:pt x="34" y="60"/>
                </a:lnTo>
                <a:lnTo>
                  <a:pt x="30" y="64"/>
                </a:lnTo>
                <a:lnTo>
                  <a:pt x="24" y="64"/>
                </a:lnTo>
                <a:lnTo>
                  <a:pt x="22" y="60"/>
                </a:lnTo>
                <a:lnTo>
                  <a:pt x="18" y="60"/>
                </a:lnTo>
                <a:lnTo>
                  <a:pt x="16" y="58"/>
                </a:lnTo>
                <a:lnTo>
                  <a:pt x="10" y="58"/>
                </a:lnTo>
                <a:lnTo>
                  <a:pt x="10" y="54"/>
                </a:lnTo>
                <a:lnTo>
                  <a:pt x="14" y="50"/>
                </a:lnTo>
                <a:lnTo>
                  <a:pt x="12" y="44"/>
                </a:lnTo>
                <a:lnTo>
                  <a:pt x="0" y="56"/>
                </a:lnTo>
                <a:lnTo>
                  <a:pt x="2" y="68"/>
                </a:lnTo>
                <a:lnTo>
                  <a:pt x="6" y="72"/>
                </a:lnTo>
                <a:lnTo>
                  <a:pt x="2" y="76"/>
                </a:lnTo>
                <a:lnTo>
                  <a:pt x="18" y="88"/>
                </a:lnTo>
                <a:lnTo>
                  <a:pt x="22" y="94"/>
                </a:lnTo>
                <a:lnTo>
                  <a:pt x="26" y="102"/>
                </a:lnTo>
                <a:lnTo>
                  <a:pt x="32" y="110"/>
                </a:lnTo>
                <a:lnTo>
                  <a:pt x="42" y="134"/>
                </a:lnTo>
                <a:lnTo>
                  <a:pt x="46" y="140"/>
                </a:lnTo>
                <a:lnTo>
                  <a:pt x="48" y="152"/>
                </a:lnTo>
                <a:lnTo>
                  <a:pt x="54" y="156"/>
                </a:lnTo>
                <a:lnTo>
                  <a:pt x="62" y="172"/>
                </a:lnTo>
                <a:lnTo>
                  <a:pt x="66" y="176"/>
                </a:lnTo>
                <a:lnTo>
                  <a:pt x="68" y="184"/>
                </a:lnTo>
                <a:lnTo>
                  <a:pt x="66" y="186"/>
                </a:lnTo>
                <a:lnTo>
                  <a:pt x="66" y="190"/>
                </a:lnTo>
                <a:lnTo>
                  <a:pt x="82" y="204"/>
                </a:lnTo>
                <a:lnTo>
                  <a:pt x="100" y="216"/>
                </a:lnTo>
                <a:lnTo>
                  <a:pt x="120" y="224"/>
                </a:lnTo>
                <a:lnTo>
                  <a:pt x="128" y="230"/>
                </a:lnTo>
                <a:lnTo>
                  <a:pt x="138" y="240"/>
                </a:lnTo>
                <a:lnTo>
                  <a:pt x="144" y="244"/>
                </a:lnTo>
                <a:lnTo>
                  <a:pt x="146" y="242"/>
                </a:lnTo>
                <a:lnTo>
                  <a:pt x="152" y="242"/>
                </a:lnTo>
                <a:lnTo>
                  <a:pt x="156" y="236"/>
                </a:lnTo>
                <a:lnTo>
                  <a:pt x="156" y="232"/>
                </a:lnTo>
                <a:lnTo>
                  <a:pt x="164" y="220"/>
                </a:lnTo>
                <a:lnTo>
                  <a:pt x="164" y="22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104"/>
          <p:cNvSpPr/>
          <p:nvPr/>
        </p:nvSpPr>
        <p:spPr>
          <a:xfrm>
            <a:off x="3627545" y="4259668"/>
            <a:ext cx="24824" cy="34813"/>
          </a:xfrm>
          <a:custGeom>
            <a:rect b="b" l="l" r="r" t="t"/>
            <a:pathLst>
              <a:path extrusionOk="0" h="32" w="22">
                <a:moveTo>
                  <a:pt x="14" y="0"/>
                </a:moveTo>
                <a:lnTo>
                  <a:pt x="16" y="6"/>
                </a:lnTo>
                <a:lnTo>
                  <a:pt x="22" y="4"/>
                </a:lnTo>
                <a:lnTo>
                  <a:pt x="22" y="8"/>
                </a:lnTo>
                <a:lnTo>
                  <a:pt x="22" y="8"/>
                </a:lnTo>
                <a:lnTo>
                  <a:pt x="20" y="8"/>
                </a:lnTo>
                <a:lnTo>
                  <a:pt x="20" y="12"/>
                </a:lnTo>
                <a:lnTo>
                  <a:pt x="14" y="18"/>
                </a:lnTo>
                <a:lnTo>
                  <a:pt x="14" y="24"/>
                </a:lnTo>
                <a:lnTo>
                  <a:pt x="6" y="28"/>
                </a:lnTo>
                <a:lnTo>
                  <a:pt x="2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2" y="22"/>
                </a:lnTo>
                <a:lnTo>
                  <a:pt x="6" y="20"/>
                </a:lnTo>
                <a:lnTo>
                  <a:pt x="8" y="18"/>
                </a:lnTo>
                <a:lnTo>
                  <a:pt x="12" y="8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104"/>
          <p:cNvSpPr/>
          <p:nvPr/>
        </p:nvSpPr>
        <p:spPr>
          <a:xfrm>
            <a:off x="4385816" y="3670028"/>
            <a:ext cx="29337" cy="41340"/>
          </a:xfrm>
          <a:custGeom>
            <a:rect b="b" l="l" r="r" t="t"/>
            <a:pathLst>
              <a:path extrusionOk="0" h="38" w="26">
                <a:moveTo>
                  <a:pt x="20" y="10"/>
                </a:moveTo>
                <a:lnTo>
                  <a:pt x="16" y="10"/>
                </a:lnTo>
                <a:lnTo>
                  <a:pt x="16" y="12"/>
                </a:lnTo>
                <a:lnTo>
                  <a:pt x="14" y="10"/>
                </a:lnTo>
                <a:lnTo>
                  <a:pt x="10" y="8"/>
                </a:lnTo>
                <a:lnTo>
                  <a:pt x="12" y="6"/>
                </a:lnTo>
                <a:lnTo>
                  <a:pt x="10" y="4"/>
                </a:lnTo>
                <a:lnTo>
                  <a:pt x="10" y="6"/>
                </a:lnTo>
                <a:lnTo>
                  <a:pt x="10" y="6"/>
                </a:lnTo>
                <a:lnTo>
                  <a:pt x="6" y="0"/>
                </a:lnTo>
                <a:lnTo>
                  <a:pt x="6" y="2"/>
                </a:lnTo>
                <a:lnTo>
                  <a:pt x="8" y="6"/>
                </a:lnTo>
                <a:lnTo>
                  <a:pt x="4" y="4"/>
                </a:lnTo>
                <a:lnTo>
                  <a:pt x="0" y="6"/>
                </a:lnTo>
                <a:lnTo>
                  <a:pt x="2" y="6"/>
                </a:lnTo>
                <a:lnTo>
                  <a:pt x="4" y="6"/>
                </a:lnTo>
                <a:lnTo>
                  <a:pt x="4" y="8"/>
                </a:lnTo>
                <a:lnTo>
                  <a:pt x="6" y="6"/>
                </a:lnTo>
                <a:lnTo>
                  <a:pt x="6" y="8"/>
                </a:lnTo>
                <a:lnTo>
                  <a:pt x="8" y="6"/>
                </a:lnTo>
                <a:lnTo>
                  <a:pt x="10" y="8"/>
                </a:lnTo>
                <a:lnTo>
                  <a:pt x="10" y="10"/>
                </a:lnTo>
                <a:lnTo>
                  <a:pt x="10" y="10"/>
                </a:lnTo>
                <a:lnTo>
                  <a:pt x="12" y="12"/>
                </a:lnTo>
                <a:lnTo>
                  <a:pt x="10" y="12"/>
                </a:lnTo>
                <a:lnTo>
                  <a:pt x="10" y="16"/>
                </a:lnTo>
                <a:lnTo>
                  <a:pt x="12" y="14"/>
                </a:lnTo>
                <a:lnTo>
                  <a:pt x="16" y="14"/>
                </a:lnTo>
                <a:lnTo>
                  <a:pt x="16" y="14"/>
                </a:lnTo>
                <a:lnTo>
                  <a:pt x="18" y="14"/>
                </a:lnTo>
                <a:lnTo>
                  <a:pt x="18" y="14"/>
                </a:lnTo>
                <a:lnTo>
                  <a:pt x="18" y="18"/>
                </a:lnTo>
                <a:lnTo>
                  <a:pt x="12" y="22"/>
                </a:lnTo>
                <a:lnTo>
                  <a:pt x="14" y="22"/>
                </a:lnTo>
                <a:lnTo>
                  <a:pt x="18" y="20"/>
                </a:lnTo>
                <a:lnTo>
                  <a:pt x="22" y="20"/>
                </a:lnTo>
                <a:lnTo>
                  <a:pt x="18" y="22"/>
                </a:lnTo>
                <a:lnTo>
                  <a:pt x="20" y="22"/>
                </a:lnTo>
                <a:lnTo>
                  <a:pt x="24" y="24"/>
                </a:lnTo>
                <a:lnTo>
                  <a:pt x="18" y="26"/>
                </a:lnTo>
                <a:lnTo>
                  <a:pt x="22" y="26"/>
                </a:lnTo>
                <a:lnTo>
                  <a:pt x="22" y="30"/>
                </a:lnTo>
                <a:lnTo>
                  <a:pt x="20" y="30"/>
                </a:lnTo>
                <a:lnTo>
                  <a:pt x="24" y="32"/>
                </a:lnTo>
                <a:lnTo>
                  <a:pt x="18" y="32"/>
                </a:lnTo>
                <a:lnTo>
                  <a:pt x="18" y="32"/>
                </a:lnTo>
                <a:lnTo>
                  <a:pt x="14" y="30"/>
                </a:lnTo>
                <a:lnTo>
                  <a:pt x="10" y="28"/>
                </a:lnTo>
                <a:lnTo>
                  <a:pt x="12" y="32"/>
                </a:lnTo>
                <a:lnTo>
                  <a:pt x="20" y="34"/>
                </a:lnTo>
                <a:lnTo>
                  <a:pt x="20" y="38"/>
                </a:lnTo>
                <a:lnTo>
                  <a:pt x="22" y="36"/>
                </a:lnTo>
                <a:lnTo>
                  <a:pt x="22" y="38"/>
                </a:lnTo>
                <a:lnTo>
                  <a:pt x="22" y="36"/>
                </a:lnTo>
                <a:lnTo>
                  <a:pt x="24" y="34"/>
                </a:lnTo>
                <a:lnTo>
                  <a:pt x="24" y="32"/>
                </a:lnTo>
                <a:lnTo>
                  <a:pt x="24" y="30"/>
                </a:lnTo>
                <a:lnTo>
                  <a:pt x="24" y="22"/>
                </a:lnTo>
                <a:lnTo>
                  <a:pt x="24" y="16"/>
                </a:lnTo>
                <a:lnTo>
                  <a:pt x="24" y="16"/>
                </a:lnTo>
                <a:lnTo>
                  <a:pt x="24" y="14"/>
                </a:lnTo>
                <a:lnTo>
                  <a:pt x="26" y="12"/>
                </a:lnTo>
                <a:lnTo>
                  <a:pt x="24" y="10"/>
                </a:lnTo>
                <a:lnTo>
                  <a:pt x="26" y="10"/>
                </a:lnTo>
                <a:lnTo>
                  <a:pt x="22" y="8"/>
                </a:lnTo>
                <a:lnTo>
                  <a:pt x="24" y="6"/>
                </a:lnTo>
                <a:lnTo>
                  <a:pt x="22" y="8"/>
                </a:lnTo>
                <a:lnTo>
                  <a:pt x="22" y="8"/>
                </a:lnTo>
                <a:lnTo>
                  <a:pt x="24" y="10"/>
                </a:lnTo>
                <a:lnTo>
                  <a:pt x="22" y="10"/>
                </a:lnTo>
                <a:lnTo>
                  <a:pt x="24" y="12"/>
                </a:lnTo>
                <a:lnTo>
                  <a:pt x="22" y="14"/>
                </a:lnTo>
                <a:lnTo>
                  <a:pt x="22" y="18"/>
                </a:lnTo>
                <a:lnTo>
                  <a:pt x="16" y="12"/>
                </a:lnTo>
                <a:lnTo>
                  <a:pt x="20" y="10"/>
                </a:lnTo>
                <a:lnTo>
                  <a:pt x="20" y="1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104"/>
          <p:cNvSpPr/>
          <p:nvPr/>
        </p:nvSpPr>
        <p:spPr>
          <a:xfrm>
            <a:off x="4606978" y="3591699"/>
            <a:ext cx="31595" cy="26109"/>
          </a:xfrm>
          <a:custGeom>
            <a:rect b="b" l="l" r="r" t="t"/>
            <a:pathLst>
              <a:path extrusionOk="0" h="24" w="28">
                <a:moveTo>
                  <a:pt x="20" y="20"/>
                </a:moveTo>
                <a:lnTo>
                  <a:pt x="16" y="22"/>
                </a:lnTo>
                <a:lnTo>
                  <a:pt x="14" y="24"/>
                </a:lnTo>
                <a:lnTo>
                  <a:pt x="12" y="22"/>
                </a:lnTo>
                <a:lnTo>
                  <a:pt x="10" y="18"/>
                </a:lnTo>
                <a:lnTo>
                  <a:pt x="6" y="14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2" y="4"/>
                </a:lnTo>
                <a:lnTo>
                  <a:pt x="14" y="10"/>
                </a:lnTo>
                <a:lnTo>
                  <a:pt x="26" y="12"/>
                </a:lnTo>
                <a:lnTo>
                  <a:pt x="28" y="14"/>
                </a:lnTo>
                <a:lnTo>
                  <a:pt x="26" y="18"/>
                </a:lnTo>
                <a:lnTo>
                  <a:pt x="20" y="20"/>
                </a:lnTo>
                <a:lnTo>
                  <a:pt x="20" y="2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104"/>
          <p:cNvSpPr/>
          <p:nvPr/>
        </p:nvSpPr>
        <p:spPr>
          <a:xfrm>
            <a:off x="4927437" y="3730951"/>
            <a:ext cx="119608" cy="134899"/>
          </a:xfrm>
          <a:custGeom>
            <a:rect b="b" l="l" r="r" t="t"/>
            <a:pathLst>
              <a:path extrusionOk="0" h="124" w="106">
                <a:moveTo>
                  <a:pt x="94" y="24"/>
                </a:moveTo>
                <a:lnTo>
                  <a:pt x="100" y="18"/>
                </a:lnTo>
                <a:lnTo>
                  <a:pt x="106" y="10"/>
                </a:lnTo>
                <a:lnTo>
                  <a:pt x="100" y="10"/>
                </a:lnTo>
                <a:lnTo>
                  <a:pt x="92" y="6"/>
                </a:lnTo>
                <a:lnTo>
                  <a:pt x="82" y="8"/>
                </a:lnTo>
                <a:lnTo>
                  <a:pt x="78" y="12"/>
                </a:lnTo>
                <a:lnTo>
                  <a:pt x="72" y="16"/>
                </a:lnTo>
                <a:lnTo>
                  <a:pt x="66" y="16"/>
                </a:lnTo>
                <a:lnTo>
                  <a:pt x="52" y="12"/>
                </a:lnTo>
                <a:lnTo>
                  <a:pt x="36" y="2"/>
                </a:lnTo>
                <a:lnTo>
                  <a:pt x="24" y="0"/>
                </a:lnTo>
                <a:lnTo>
                  <a:pt x="6" y="0"/>
                </a:lnTo>
                <a:lnTo>
                  <a:pt x="0" y="8"/>
                </a:lnTo>
                <a:lnTo>
                  <a:pt x="4" y="10"/>
                </a:lnTo>
                <a:lnTo>
                  <a:pt x="8" y="20"/>
                </a:lnTo>
                <a:lnTo>
                  <a:pt x="12" y="24"/>
                </a:lnTo>
                <a:lnTo>
                  <a:pt x="14" y="34"/>
                </a:lnTo>
                <a:lnTo>
                  <a:pt x="12" y="42"/>
                </a:lnTo>
                <a:lnTo>
                  <a:pt x="0" y="58"/>
                </a:lnTo>
                <a:lnTo>
                  <a:pt x="0" y="62"/>
                </a:lnTo>
                <a:lnTo>
                  <a:pt x="2" y="64"/>
                </a:lnTo>
                <a:lnTo>
                  <a:pt x="2" y="66"/>
                </a:lnTo>
                <a:lnTo>
                  <a:pt x="4" y="66"/>
                </a:lnTo>
                <a:lnTo>
                  <a:pt x="6" y="66"/>
                </a:lnTo>
                <a:lnTo>
                  <a:pt x="8" y="66"/>
                </a:lnTo>
                <a:lnTo>
                  <a:pt x="10" y="66"/>
                </a:lnTo>
                <a:lnTo>
                  <a:pt x="10" y="66"/>
                </a:lnTo>
                <a:lnTo>
                  <a:pt x="8" y="68"/>
                </a:lnTo>
                <a:lnTo>
                  <a:pt x="6" y="70"/>
                </a:lnTo>
                <a:lnTo>
                  <a:pt x="4" y="70"/>
                </a:lnTo>
                <a:lnTo>
                  <a:pt x="2" y="72"/>
                </a:lnTo>
                <a:lnTo>
                  <a:pt x="4" y="74"/>
                </a:lnTo>
                <a:lnTo>
                  <a:pt x="50" y="102"/>
                </a:lnTo>
                <a:lnTo>
                  <a:pt x="54" y="112"/>
                </a:lnTo>
                <a:lnTo>
                  <a:pt x="72" y="124"/>
                </a:lnTo>
                <a:lnTo>
                  <a:pt x="76" y="120"/>
                </a:lnTo>
                <a:lnTo>
                  <a:pt x="86" y="98"/>
                </a:lnTo>
                <a:lnTo>
                  <a:pt x="88" y="96"/>
                </a:lnTo>
                <a:lnTo>
                  <a:pt x="92" y="94"/>
                </a:lnTo>
                <a:lnTo>
                  <a:pt x="94" y="88"/>
                </a:lnTo>
                <a:lnTo>
                  <a:pt x="98" y="88"/>
                </a:lnTo>
                <a:lnTo>
                  <a:pt x="102" y="84"/>
                </a:lnTo>
                <a:lnTo>
                  <a:pt x="94" y="74"/>
                </a:lnTo>
                <a:lnTo>
                  <a:pt x="94" y="24"/>
                </a:lnTo>
                <a:close/>
                <a:moveTo>
                  <a:pt x="34" y="34"/>
                </a:moveTo>
                <a:lnTo>
                  <a:pt x="32" y="30"/>
                </a:lnTo>
                <a:lnTo>
                  <a:pt x="26" y="24"/>
                </a:lnTo>
                <a:lnTo>
                  <a:pt x="22" y="14"/>
                </a:lnTo>
                <a:lnTo>
                  <a:pt x="24" y="6"/>
                </a:lnTo>
                <a:lnTo>
                  <a:pt x="26" y="6"/>
                </a:lnTo>
                <a:lnTo>
                  <a:pt x="28" y="10"/>
                </a:lnTo>
                <a:lnTo>
                  <a:pt x="30" y="24"/>
                </a:lnTo>
                <a:lnTo>
                  <a:pt x="34" y="30"/>
                </a:lnTo>
                <a:lnTo>
                  <a:pt x="34" y="34"/>
                </a:lnTo>
                <a:lnTo>
                  <a:pt x="34" y="3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104"/>
          <p:cNvSpPr/>
          <p:nvPr/>
        </p:nvSpPr>
        <p:spPr>
          <a:xfrm>
            <a:off x="5520965" y="3030345"/>
            <a:ext cx="88013" cy="41340"/>
          </a:xfrm>
          <a:custGeom>
            <a:rect b="b" l="l" r="r" t="t"/>
            <a:pathLst>
              <a:path extrusionOk="0" h="38" w="78">
                <a:moveTo>
                  <a:pt x="22" y="0"/>
                </a:moveTo>
                <a:lnTo>
                  <a:pt x="24" y="0"/>
                </a:lnTo>
                <a:lnTo>
                  <a:pt x="32" y="0"/>
                </a:lnTo>
                <a:lnTo>
                  <a:pt x="52" y="4"/>
                </a:lnTo>
                <a:lnTo>
                  <a:pt x="60" y="2"/>
                </a:lnTo>
                <a:lnTo>
                  <a:pt x="66" y="6"/>
                </a:lnTo>
                <a:lnTo>
                  <a:pt x="70" y="0"/>
                </a:lnTo>
                <a:lnTo>
                  <a:pt x="76" y="0"/>
                </a:lnTo>
                <a:lnTo>
                  <a:pt x="78" y="0"/>
                </a:lnTo>
                <a:lnTo>
                  <a:pt x="78" y="4"/>
                </a:lnTo>
                <a:lnTo>
                  <a:pt x="74" y="8"/>
                </a:lnTo>
                <a:lnTo>
                  <a:pt x="70" y="6"/>
                </a:lnTo>
                <a:lnTo>
                  <a:pt x="68" y="8"/>
                </a:lnTo>
                <a:lnTo>
                  <a:pt x="62" y="8"/>
                </a:lnTo>
                <a:lnTo>
                  <a:pt x="54" y="6"/>
                </a:lnTo>
                <a:lnTo>
                  <a:pt x="50" y="6"/>
                </a:lnTo>
                <a:lnTo>
                  <a:pt x="30" y="6"/>
                </a:lnTo>
                <a:lnTo>
                  <a:pt x="26" y="2"/>
                </a:lnTo>
                <a:lnTo>
                  <a:pt x="24" y="6"/>
                </a:lnTo>
                <a:lnTo>
                  <a:pt x="22" y="8"/>
                </a:lnTo>
                <a:lnTo>
                  <a:pt x="18" y="12"/>
                </a:lnTo>
                <a:lnTo>
                  <a:pt x="12" y="16"/>
                </a:lnTo>
                <a:lnTo>
                  <a:pt x="10" y="26"/>
                </a:lnTo>
                <a:lnTo>
                  <a:pt x="10" y="28"/>
                </a:lnTo>
                <a:lnTo>
                  <a:pt x="10" y="30"/>
                </a:lnTo>
                <a:lnTo>
                  <a:pt x="14" y="38"/>
                </a:lnTo>
                <a:lnTo>
                  <a:pt x="10" y="38"/>
                </a:lnTo>
                <a:lnTo>
                  <a:pt x="6" y="28"/>
                </a:lnTo>
                <a:lnTo>
                  <a:pt x="2" y="26"/>
                </a:lnTo>
                <a:lnTo>
                  <a:pt x="0" y="22"/>
                </a:lnTo>
                <a:lnTo>
                  <a:pt x="2" y="18"/>
                </a:lnTo>
                <a:lnTo>
                  <a:pt x="2" y="12"/>
                </a:lnTo>
                <a:lnTo>
                  <a:pt x="6" y="12"/>
                </a:lnTo>
                <a:lnTo>
                  <a:pt x="16" y="2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104"/>
          <p:cNvSpPr/>
          <p:nvPr/>
        </p:nvSpPr>
        <p:spPr>
          <a:xfrm>
            <a:off x="3361249" y="3939825"/>
            <a:ext cx="180540" cy="200173"/>
          </a:xfrm>
          <a:custGeom>
            <a:rect b="b" l="l" r="r" t="t"/>
            <a:pathLst>
              <a:path extrusionOk="0" h="184" w="160">
                <a:moveTo>
                  <a:pt x="160" y="116"/>
                </a:moveTo>
                <a:lnTo>
                  <a:pt x="156" y="104"/>
                </a:lnTo>
                <a:lnTo>
                  <a:pt x="150" y="102"/>
                </a:lnTo>
                <a:lnTo>
                  <a:pt x="150" y="98"/>
                </a:lnTo>
                <a:lnTo>
                  <a:pt x="150" y="90"/>
                </a:lnTo>
                <a:lnTo>
                  <a:pt x="128" y="88"/>
                </a:lnTo>
                <a:lnTo>
                  <a:pt x="122" y="76"/>
                </a:lnTo>
                <a:lnTo>
                  <a:pt x="124" y="74"/>
                </a:lnTo>
                <a:lnTo>
                  <a:pt x="124" y="68"/>
                </a:lnTo>
                <a:lnTo>
                  <a:pt x="122" y="58"/>
                </a:lnTo>
                <a:lnTo>
                  <a:pt x="118" y="54"/>
                </a:lnTo>
                <a:lnTo>
                  <a:pt x="114" y="50"/>
                </a:lnTo>
                <a:lnTo>
                  <a:pt x="104" y="50"/>
                </a:lnTo>
                <a:lnTo>
                  <a:pt x="100" y="46"/>
                </a:lnTo>
                <a:lnTo>
                  <a:pt x="88" y="42"/>
                </a:lnTo>
                <a:lnTo>
                  <a:pt x="84" y="38"/>
                </a:lnTo>
                <a:lnTo>
                  <a:pt x="68" y="36"/>
                </a:lnTo>
                <a:lnTo>
                  <a:pt x="60" y="30"/>
                </a:lnTo>
                <a:lnTo>
                  <a:pt x="56" y="20"/>
                </a:lnTo>
                <a:lnTo>
                  <a:pt x="58" y="14"/>
                </a:lnTo>
                <a:lnTo>
                  <a:pt x="58" y="6"/>
                </a:lnTo>
                <a:lnTo>
                  <a:pt x="58" y="2"/>
                </a:lnTo>
                <a:lnTo>
                  <a:pt x="56" y="0"/>
                </a:lnTo>
                <a:lnTo>
                  <a:pt x="40" y="0"/>
                </a:lnTo>
                <a:lnTo>
                  <a:pt x="28" y="12"/>
                </a:lnTo>
                <a:lnTo>
                  <a:pt x="16" y="18"/>
                </a:lnTo>
                <a:lnTo>
                  <a:pt x="0" y="16"/>
                </a:lnTo>
                <a:lnTo>
                  <a:pt x="12" y="36"/>
                </a:lnTo>
                <a:lnTo>
                  <a:pt x="8" y="42"/>
                </a:lnTo>
                <a:lnTo>
                  <a:pt x="8" y="64"/>
                </a:lnTo>
                <a:lnTo>
                  <a:pt x="4" y="68"/>
                </a:lnTo>
                <a:lnTo>
                  <a:pt x="6" y="74"/>
                </a:lnTo>
                <a:lnTo>
                  <a:pt x="4" y="80"/>
                </a:lnTo>
                <a:lnTo>
                  <a:pt x="4" y="84"/>
                </a:lnTo>
                <a:lnTo>
                  <a:pt x="8" y="90"/>
                </a:lnTo>
                <a:lnTo>
                  <a:pt x="8" y="92"/>
                </a:lnTo>
                <a:lnTo>
                  <a:pt x="0" y="104"/>
                </a:lnTo>
                <a:lnTo>
                  <a:pt x="0" y="108"/>
                </a:lnTo>
                <a:lnTo>
                  <a:pt x="6" y="114"/>
                </a:lnTo>
                <a:lnTo>
                  <a:pt x="8" y="126"/>
                </a:lnTo>
                <a:lnTo>
                  <a:pt x="14" y="132"/>
                </a:lnTo>
                <a:lnTo>
                  <a:pt x="14" y="138"/>
                </a:lnTo>
                <a:lnTo>
                  <a:pt x="12" y="140"/>
                </a:lnTo>
                <a:lnTo>
                  <a:pt x="10" y="144"/>
                </a:lnTo>
                <a:lnTo>
                  <a:pt x="14" y="146"/>
                </a:lnTo>
                <a:lnTo>
                  <a:pt x="14" y="150"/>
                </a:lnTo>
                <a:lnTo>
                  <a:pt x="18" y="154"/>
                </a:lnTo>
                <a:lnTo>
                  <a:pt x="22" y="182"/>
                </a:lnTo>
                <a:lnTo>
                  <a:pt x="26" y="184"/>
                </a:lnTo>
                <a:lnTo>
                  <a:pt x="32" y="182"/>
                </a:lnTo>
                <a:lnTo>
                  <a:pt x="46" y="168"/>
                </a:lnTo>
                <a:lnTo>
                  <a:pt x="50" y="172"/>
                </a:lnTo>
                <a:lnTo>
                  <a:pt x="66" y="174"/>
                </a:lnTo>
                <a:lnTo>
                  <a:pt x="70" y="180"/>
                </a:lnTo>
                <a:lnTo>
                  <a:pt x="74" y="170"/>
                </a:lnTo>
                <a:lnTo>
                  <a:pt x="88" y="172"/>
                </a:lnTo>
                <a:lnTo>
                  <a:pt x="92" y="174"/>
                </a:lnTo>
                <a:lnTo>
                  <a:pt x="98" y="162"/>
                </a:lnTo>
                <a:lnTo>
                  <a:pt x="98" y="152"/>
                </a:lnTo>
                <a:lnTo>
                  <a:pt x="102" y="144"/>
                </a:lnTo>
                <a:lnTo>
                  <a:pt x="104" y="138"/>
                </a:lnTo>
                <a:lnTo>
                  <a:pt x="130" y="130"/>
                </a:lnTo>
                <a:lnTo>
                  <a:pt x="142" y="130"/>
                </a:lnTo>
                <a:lnTo>
                  <a:pt x="148" y="134"/>
                </a:lnTo>
                <a:lnTo>
                  <a:pt x="156" y="144"/>
                </a:lnTo>
                <a:lnTo>
                  <a:pt x="158" y="142"/>
                </a:lnTo>
                <a:lnTo>
                  <a:pt x="156" y="136"/>
                </a:lnTo>
                <a:lnTo>
                  <a:pt x="160" y="128"/>
                </a:lnTo>
                <a:lnTo>
                  <a:pt x="160" y="116"/>
                </a:lnTo>
                <a:close/>
                <a:moveTo>
                  <a:pt x="42" y="136"/>
                </a:moveTo>
                <a:lnTo>
                  <a:pt x="36" y="132"/>
                </a:lnTo>
                <a:lnTo>
                  <a:pt x="36" y="124"/>
                </a:lnTo>
                <a:lnTo>
                  <a:pt x="40" y="124"/>
                </a:lnTo>
                <a:lnTo>
                  <a:pt x="42" y="128"/>
                </a:lnTo>
                <a:lnTo>
                  <a:pt x="44" y="132"/>
                </a:lnTo>
                <a:lnTo>
                  <a:pt x="42" y="13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104"/>
          <p:cNvSpPr/>
          <p:nvPr/>
        </p:nvSpPr>
        <p:spPr>
          <a:xfrm>
            <a:off x="3530505" y="4255316"/>
            <a:ext cx="81243" cy="82680"/>
          </a:xfrm>
          <a:custGeom>
            <a:rect b="b" l="l" r="r" t="t"/>
            <a:pathLst>
              <a:path extrusionOk="0" h="76" w="72">
                <a:moveTo>
                  <a:pt x="66" y="48"/>
                </a:moveTo>
                <a:lnTo>
                  <a:pt x="72" y="42"/>
                </a:lnTo>
                <a:lnTo>
                  <a:pt x="64" y="36"/>
                </a:lnTo>
                <a:lnTo>
                  <a:pt x="62" y="30"/>
                </a:lnTo>
                <a:lnTo>
                  <a:pt x="56" y="26"/>
                </a:lnTo>
                <a:lnTo>
                  <a:pt x="52" y="22"/>
                </a:lnTo>
                <a:lnTo>
                  <a:pt x="44" y="18"/>
                </a:lnTo>
                <a:lnTo>
                  <a:pt x="38" y="12"/>
                </a:lnTo>
                <a:lnTo>
                  <a:pt x="36" y="14"/>
                </a:lnTo>
                <a:lnTo>
                  <a:pt x="32" y="14"/>
                </a:lnTo>
                <a:lnTo>
                  <a:pt x="30" y="8"/>
                </a:lnTo>
                <a:lnTo>
                  <a:pt x="22" y="0"/>
                </a:lnTo>
                <a:lnTo>
                  <a:pt x="18" y="0"/>
                </a:lnTo>
                <a:lnTo>
                  <a:pt x="16" y="2"/>
                </a:lnTo>
                <a:lnTo>
                  <a:pt x="10" y="2"/>
                </a:lnTo>
                <a:lnTo>
                  <a:pt x="8" y="6"/>
                </a:lnTo>
                <a:lnTo>
                  <a:pt x="8" y="22"/>
                </a:lnTo>
                <a:lnTo>
                  <a:pt x="4" y="30"/>
                </a:lnTo>
                <a:lnTo>
                  <a:pt x="4" y="44"/>
                </a:lnTo>
                <a:lnTo>
                  <a:pt x="0" y="52"/>
                </a:lnTo>
                <a:lnTo>
                  <a:pt x="0" y="62"/>
                </a:lnTo>
                <a:lnTo>
                  <a:pt x="2" y="62"/>
                </a:lnTo>
                <a:lnTo>
                  <a:pt x="6" y="68"/>
                </a:lnTo>
                <a:lnTo>
                  <a:pt x="16" y="70"/>
                </a:lnTo>
                <a:lnTo>
                  <a:pt x="30" y="76"/>
                </a:lnTo>
                <a:lnTo>
                  <a:pt x="40" y="74"/>
                </a:lnTo>
                <a:lnTo>
                  <a:pt x="48" y="76"/>
                </a:lnTo>
                <a:lnTo>
                  <a:pt x="58" y="72"/>
                </a:lnTo>
                <a:lnTo>
                  <a:pt x="68" y="58"/>
                </a:lnTo>
                <a:lnTo>
                  <a:pt x="66" y="56"/>
                </a:lnTo>
                <a:lnTo>
                  <a:pt x="66" y="48"/>
                </a:lnTo>
                <a:close/>
                <a:moveTo>
                  <a:pt x="42" y="46"/>
                </a:moveTo>
                <a:lnTo>
                  <a:pt x="38" y="48"/>
                </a:lnTo>
                <a:lnTo>
                  <a:pt x="28" y="52"/>
                </a:lnTo>
                <a:lnTo>
                  <a:pt x="24" y="48"/>
                </a:lnTo>
                <a:lnTo>
                  <a:pt x="24" y="48"/>
                </a:lnTo>
                <a:lnTo>
                  <a:pt x="26" y="44"/>
                </a:lnTo>
                <a:lnTo>
                  <a:pt x="30" y="42"/>
                </a:lnTo>
                <a:lnTo>
                  <a:pt x="38" y="40"/>
                </a:lnTo>
                <a:lnTo>
                  <a:pt x="42" y="42"/>
                </a:lnTo>
                <a:lnTo>
                  <a:pt x="42" y="4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104"/>
          <p:cNvSpPr/>
          <p:nvPr/>
        </p:nvSpPr>
        <p:spPr>
          <a:xfrm>
            <a:off x="5667655" y="2967247"/>
            <a:ext cx="22568" cy="43516"/>
          </a:xfrm>
          <a:custGeom>
            <a:rect b="b" l="l" r="r" t="t"/>
            <a:pathLst>
              <a:path extrusionOk="0" h="40" w="20">
                <a:moveTo>
                  <a:pt x="4" y="0"/>
                </a:moveTo>
                <a:lnTo>
                  <a:pt x="8" y="6"/>
                </a:lnTo>
                <a:lnTo>
                  <a:pt x="14" y="10"/>
                </a:lnTo>
                <a:lnTo>
                  <a:pt x="14" y="12"/>
                </a:lnTo>
                <a:lnTo>
                  <a:pt x="8" y="14"/>
                </a:lnTo>
                <a:lnTo>
                  <a:pt x="4" y="22"/>
                </a:lnTo>
                <a:lnTo>
                  <a:pt x="4" y="24"/>
                </a:lnTo>
                <a:lnTo>
                  <a:pt x="6" y="26"/>
                </a:lnTo>
                <a:lnTo>
                  <a:pt x="4" y="28"/>
                </a:lnTo>
                <a:lnTo>
                  <a:pt x="0" y="30"/>
                </a:lnTo>
                <a:lnTo>
                  <a:pt x="0" y="32"/>
                </a:lnTo>
                <a:lnTo>
                  <a:pt x="10" y="34"/>
                </a:lnTo>
                <a:lnTo>
                  <a:pt x="12" y="36"/>
                </a:lnTo>
                <a:lnTo>
                  <a:pt x="16" y="40"/>
                </a:lnTo>
                <a:lnTo>
                  <a:pt x="18" y="40"/>
                </a:lnTo>
                <a:lnTo>
                  <a:pt x="20" y="36"/>
                </a:lnTo>
                <a:lnTo>
                  <a:pt x="18" y="32"/>
                </a:lnTo>
                <a:lnTo>
                  <a:pt x="6" y="28"/>
                </a:lnTo>
                <a:lnTo>
                  <a:pt x="8" y="26"/>
                </a:lnTo>
                <a:lnTo>
                  <a:pt x="12" y="28"/>
                </a:lnTo>
                <a:lnTo>
                  <a:pt x="12" y="26"/>
                </a:lnTo>
                <a:lnTo>
                  <a:pt x="8" y="24"/>
                </a:lnTo>
                <a:lnTo>
                  <a:pt x="6" y="18"/>
                </a:lnTo>
                <a:lnTo>
                  <a:pt x="8" y="14"/>
                </a:lnTo>
                <a:lnTo>
                  <a:pt x="20" y="10"/>
                </a:lnTo>
                <a:lnTo>
                  <a:pt x="20" y="10"/>
                </a:lnTo>
                <a:lnTo>
                  <a:pt x="14" y="8"/>
                </a:lnTo>
                <a:lnTo>
                  <a:pt x="8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104"/>
          <p:cNvSpPr/>
          <p:nvPr/>
        </p:nvSpPr>
        <p:spPr>
          <a:xfrm>
            <a:off x="4724330" y="2353673"/>
            <a:ext cx="164743" cy="354655"/>
          </a:xfrm>
          <a:custGeom>
            <a:rect b="b" l="l" r="r" t="t"/>
            <a:pathLst>
              <a:path extrusionOk="0" h="326" w="146">
                <a:moveTo>
                  <a:pt x="130" y="216"/>
                </a:moveTo>
                <a:lnTo>
                  <a:pt x="134" y="200"/>
                </a:lnTo>
                <a:lnTo>
                  <a:pt x="128" y="192"/>
                </a:lnTo>
                <a:lnTo>
                  <a:pt x="128" y="182"/>
                </a:lnTo>
                <a:lnTo>
                  <a:pt x="124" y="182"/>
                </a:lnTo>
                <a:lnTo>
                  <a:pt x="124" y="168"/>
                </a:lnTo>
                <a:lnTo>
                  <a:pt x="128" y="152"/>
                </a:lnTo>
                <a:lnTo>
                  <a:pt x="116" y="114"/>
                </a:lnTo>
                <a:lnTo>
                  <a:pt x="126" y="90"/>
                </a:lnTo>
                <a:lnTo>
                  <a:pt x="126" y="86"/>
                </a:lnTo>
                <a:lnTo>
                  <a:pt x="118" y="72"/>
                </a:lnTo>
                <a:lnTo>
                  <a:pt x="110" y="68"/>
                </a:lnTo>
                <a:lnTo>
                  <a:pt x="106" y="54"/>
                </a:lnTo>
                <a:lnTo>
                  <a:pt x="114" y="38"/>
                </a:lnTo>
                <a:lnTo>
                  <a:pt x="112" y="32"/>
                </a:lnTo>
                <a:lnTo>
                  <a:pt x="118" y="24"/>
                </a:lnTo>
                <a:lnTo>
                  <a:pt x="116" y="14"/>
                </a:lnTo>
                <a:lnTo>
                  <a:pt x="100" y="0"/>
                </a:lnTo>
                <a:lnTo>
                  <a:pt x="86" y="4"/>
                </a:lnTo>
                <a:lnTo>
                  <a:pt x="74" y="10"/>
                </a:lnTo>
                <a:lnTo>
                  <a:pt x="70" y="18"/>
                </a:lnTo>
                <a:lnTo>
                  <a:pt x="70" y="40"/>
                </a:lnTo>
                <a:lnTo>
                  <a:pt x="54" y="52"/>
                </a:lnTo>
                <a:lnTo>
                  <a:pt x="46" y="44"/>
                </a:lnTo>
                <a:lnTo>
                  <a:pt x="38" y="52"/>
                </a:lnTo>
                <a:lnTo>
                  <a:pt x="26" y="48"/>
                </a:lnTo>
                <a:lnTo>
                  <a:pt x="16" y="32"/>
                </a:lnTo>
                <a:lnTo>
                  <a:pt x="10" y="28"/>
                </a:lnTo>
                <a:lnTo>
                  <a:pt x="6" y="28"/>
                </a:lnTo>
                <a:lnTo>
                  <a:pt x="8" y="34"/>
                </a:lnTo>
                <a:lnTo>
                  <a:pt x="0" y="38"/>
                </a:lnTo>
                <a:lnTo>
                  <a:pt x="20" y="58"/>
                </a:lnTo>
                <a:lnTo>
                  <a:pt x="32" y="64"/>
                </a:lnTo>
                <a:lnTo>
                  <a:pt x="40" y="78"/>
                </a:lnTo>
                <a:lnTo>
                  <a:pt x="38" y="92"/>
                </a:lnTo>
                <a:lnTo>
                  <a:pt x="42" y="100"/>
                </a:lnTo>
                <a:lnTo>
                  <a:pt x="40" y="106"/>
                </a:lnTo>
                <a:lnTo>
                  <a:pt x="46" y="120"/>
                </a:lnTo>
                <a:lnTo>
                  <a:pt x="46" y="126"/>
                </a:lnTo>
                <a:lnTo>
                  <a:pt x="42" y="134"/>
                </a:lnTo>
                <a:lnTo>
                  <a:pt x="46" y="146"/>
                </a:lnTo>
                <a:lnTo>
                  <a:pt x="54" y="150"/>
                </a:lnTo>
                <a:lnTo>
                  <a:pt x="54" y="152"/>
                </a:lnTo>
                <a:lnTo>
                  <a:pt x="64" y="162"/>
                </a:lnTo>
                <a:lnTo>
                  <a:pt x="64" y="166"/>
                </a:lnTo>
                <a:lnTo>
                  <a:pt x="64" y="174"/>
                </a:lnTo>
                <a:lnTo>
                  <a:pt x="66" y="178"/>
                </a:lnTo>
                <a:lnTo>
                  <a:pt x="64" y="178"/>
                </a:lnTo>
                <a:lnTo>
                  <a:pt x="64" y="182"/>
                </a:lnTo>
                <a:lnTo>
                  <a:pt x="54" y="182"/>
                </a:lnTo>
                <a:lnTo>
                  <a:pt x="52" y="192"/>
                </a:lnTo>
                <a:lnTo>
                  <a:pt x="38" y="208"/>
                </a:lnTo>
                <a:lnTo>
                  <a:pt x="30" y="224"/>
                </a:lnTo>
                <a:lnTo>
                  <a:pt x="22" y="230"/>
                </a:lnTo>
                <a:lnTo>
                  <a:pt x="16" y="230"/>
                </a:lnTo>
                <a:lnTo>
                  <a:pt x="14" y="234"/>
                </a:lnTo>
                <a:lnTo>
                  <a:pt x="16" y="236"/>
                </a:lnTo>
                <a:lnTo>
                  <a:pt x="14" y="236"/>
                </a:lnTo>
                <a:lnTo>
                  <a:pt x="10" y="238"/>
                </a:lnTo>
                <a:lnTo>
                  <a:pt x="6" y="248"/>
                </a:lnTo>
                <a:lnTo>
                  <a:pt x="8" y="258"/>
                </a:lnTo>
                <a:lnTo>
                  <a:pt x="8" y="266"/>
                </a:lnTo>
                <a:lnTo>
                  <a:pt x="14" y="280"/>
                </a:lnTo>
                <a:lnTo>
                  <a:pt x="10" y="280"/>
                </a:lnTo>
                <a:lnTo>
                  <a:pt x="10" y="288"/>
                </a:lnTo>
                <a:lnTo>
                  <a:pt x="8" y="294"/>
                </a:lnTo>
                <a:lnTo>
                  <a:pt x="10" y="300"/>
                </a:lnTo>
                <a:lnTo>
                  <a:pt x="12" y="300"/>
                </a:lnTo>
                <a:lnTo>
                  <a:pt x="10" y="304"/>
                </a:lnTo>
                <a:lnTo>
                  <a:pt x="24" y="310"/>
                </a:lnTo>
                <a:lnTo>
                  <a:pt x="24" y="312"/>
                </a:lnTo>
                <a:lnTo>
                  <a:pt x="26" y="314"/>
                </a:lnTo>
                <a:lnTo>
                  <a:pt x="30" y="312"/>
                </a:lnTo>
                <a:lnTo>
                  <a:pt x="30" y="316"/>
                </a:lnTo>
                <a:lnTo>
                  <a:pt x="34" y="322"/>
                </a:lnTo>
                <a:lnTo>
                  <a:pt x="30" y="326"/>
                </a:lnTo>
                <a:lnTo>
                  <a:pt x="34" y="324"/>
                </a:lnTo>
                <a:lnTo>
                  <a:pt x="38" y="320"/>
                </a:lnTo>
                <a:lnTo>
                  <a:pt x="38" y="324"/>
                </a:lnTo>
                <a:lnTo>
                  <a:pt x="50" y="320"/>
                </a:lnTo>
                <a:lnTo>
                  <a:pt x="54" y="316"/>
                </a:lnTo>
                <a:lnTo>
                  <a:pt x="64" y="314"/>
                </a:lnTo>
                <a:lnTo>
                  <a:pt x="66" y="310"/>
                </a:lnTo>
                <a:lnTo>
                  <a:pt x="66" y="314"/>
                </a:lnTo>
                <a:lnTo>
                  <a:pt x="72" y="312"/>
                </a:lnTo>
                <a:lnTo>
                  <a:pt x="70" y="308"/>
                </a:lnTo>
                <a:lnTo>
                  <a:pt x="94" y="306"/>
                </a:lnTo>
                <a:lnTo>
                  <a:pt x="126" y="276"/>
                </a:lnTo>
                <a:lnTo>
                  <a:pt x="146" y="246"/>
                </a:lnTo>
                <a:lnTo>
                  <a:pt x="146" y="236"/>
                </a:lnTo>
                <a:lnTo>
                  <a:pt x="130" y="216"/>
                </a:lnTo>
                <a:close/>
                <a:moveTo>
                  <a:pt x="70" y="294"/>
                </a:moveTo>
                <a:lnTo>
                  <a:pt x="66" y="292"/>
                </a:lnTo>
                <a:lnTo>
                  <a:pt x="68" y="290"/>
                </a:lnTo>
                <a:lnTo>
                  <a:pt x="66" y="280"/>
                </a:lnTo>
                <a:lnTo>
                  <a:pt x="68" y="258"/>
                </a:lnTo>
                <a:lnTo>
                  <a:pt x="70" y="260"/>
                </a:lnTo>
                <a:lnTo>
                  <a:pt x="70" y="266"/>
                </a:lnTo>
                <a:lnTo>
                  <a:pt x="68" y="272"/>
                </a:lnTo>
                <a:lnTo>
                  <a:pt x="68" y="284"/>
                </a:lnTo>
                <a:lnTo>
                  <a:pt x="70" y="292"/>
                </a:lnTo>
                <a:lnTo>
                  <a:pt x="70" y="294"/>
                </a:lnTo>
                <a:close/>
                <a:moveTo>
                  <a:pt x="98" y="234"/>
                </a:moveTo>
                <a:lnTo>
                  <a:pt x="98" y="226"/>
                </a:lnTo>
                <a:lnTo>
                  <a:pt x="94" y="220"/>
                </a:lnTo>
                <a:lnTo>
                  <a:pt x="96" y="218"/>
                </a:lnTo>
                <a:lnTo>
                  <a:pt x="100" y="222"/>
                </a:lnTo>
                <a:lnTo>
                  <a:pt x="100" y="226"/>
                </a:lnTo>
                <a:lnTo>
                  <a:pt x="104" y="234"/>
                </a:lnTo>
                <a:lnTo>
                  <a:pt x="104" y="238"/>
                </a:lnTo>
                <a:lnTo>
                  <a:pt x="102" y="238"/>
                </a:lnTo>
                <a:lnTo>
                  <a:pt x="100" y="230"/>
                </a:lnTo>
                <a:lnTo>
                  <a:pt x="98" y="236"/>
                </a:lnTo>
                <a:lnTo>
                  <a:pt x="98" y="234"/>
                </a:lnTo>
                <a:close/>
                <a:moveTo>
                  <a:pt x="118" y="264"/>
                </a:moveTo>
                <a:lnTo>
                  <a:pt x="116" y="262"/>
                </a:lnTo>
                <a:lnTo>
                  <a:pt x="116" y="250"/>
                </a:lnTo>
                <a:lnTo>
                  <a:pt x="114" y="250"/>
                </a:lnTo>
                <a:lnTo>
                  <a:pt x="116" y="258"/>
                </a:lnTo>
                <a:lnTo>
                  <a:pt x="114" y="266"/>
                </a:lnTo>
                <a:lnTo>
                  <a:pt x="112" y="270"/>
                </a:lnTo>
                <a:lnTo>
                  <a:pt x="110" y="266"/>
                </a:lnTo>
                <a:lnTo>
                  <a:pt x="110" y="274"/>
                </a:lnTo>
                <a:lnTo>
                  <a:pt x="108" y="274"/>
                </a:lnTo>
                <a:lnTo>
                  <a:pt x="106" y="276"/>
                </a:lnTo>
                <a:lnTo>
                  <a:pt x="110" y="280"/>
                </a:lnTo>
                <a:lnTo>
                  <a:pt x="106" y="288"/>
                </a:lnTo>
                <a:lnTo>
                  <a:pt x="106" y="288"/>
                </a:lnTo>
                <a:lnTo>
                  <a:pt x="104" y="284"/>
                </a:lnTo>
                <a:lnTo>
                  <a:pt x="106" y="284"/>
                </a:lnTo>
                <a:lnTo>
                  <a:pt x="102" y="282"/>
                </a:lnTo>
                <a:lnTo>
                  <a:pt x="102" y="278"/>
                </a:lnTo>
                <a:lnTo>
                  <a:pt x="100" y="274"/>
                </a:lnTo>
                <a:lnTo>
                  <a:pt x="100" y="272"/>
                </a:lnTo>
                <a:lnTo>
                  <a:pt x="102" y="274"/>
                </a:lnTo>
                <a:lnTo>
                  <a:pt x="102" y="268"/>
                </a:lnTo>
                <a:lnTo>
                  <a:pt x="106" y="274"/>
                </a:lnTo>
                <a:lnTo>
                  <a:pt x="106" y="264"/>
                </a:lnTo>
                <a:lnTo>
                  <a:pt x="110" y="262"/>
                </a:lnTo>
                <a:lnTo>
                  <a:pt x="104" y="252"/>
                </a:lnTo>
                <a:lnTo>
                  <a:pt x="104" y="254"/>
                </a:lnTo>
                <a:lnTo>
                  <a:pt x="102" y="244"/>
                </a:lnTo>
                <a:lnTo>
                  <a:pt x="104" y="246"/>
                </a:lnTo>
                <a:lnTo>
                  <a:pt x="102" y="248"/>
                </a:lnTo>
                <a:lnTo>
                  <a:pt x="106" y="248"/>
                </a:lnTo>
                <a:lnTo>
                  <a:pt x="108" y="246"/>
                </a:lnTo>
                <a:lnTo>
                  <a:pt x="110" y="252"/>
                </a:lnTo>
                <a:lnTo>
                  <a:pt x="112" y="250"/>
                </a:lnTo>
                <a:lnTo>
                  <a:pt x="112" y="240"/>
                </a:lnTo>
                <a:lnTo>
                  <a:pt x="114" y="242"/>
                </a:lnTo>
                <a:lnTo>
                  <a:pt x="114" y="236"/>
                </a:lnTo>
                <a:lnTo>
                  <a:pt x="114" y="236"/>
                </a:lnTo>
                <a:lnTo>
                  <a:pt x="116" y="240"/>
                </a:lnTo>
                <a:lnTo>
                  <a:pt x="114" y="246"/>
                </a:lnTo>
                <a:lnTo>
                  <a:pt x="118" y="250"/>
                </a:lnTo>
                <a:lnTo>
                  <a:pt x="120" y="262"/>
                </a:lnTo>
                <a:lnTo>
                  <a:pt x="118" y="264"/>
                </a:lnTo>
                <a:close/>
                <a:moveTo>
                  <a:pt x="118" y="232"/>
                </a:moveTo>
                <a:lnTo>
                  <a:pt x="116" y="232"/>
                </a:lnTo>
                <a:lnTo>
                  <a:pt x="112" y="224"/>
                </a:lnTo>
                <a:lnTo>
                  <a:pt x="112" y="220"/>
                </a:lnTo>
                <a:lnTo>
                  <a:pt x="116" y="226"/>
                </a:lnTo>
                <a:lnTo>
                  <a:pt x="118" y="226"/>
                </a:lnTo>
                <a:lnTo>
                  <a:pt x="120" y="238"/>
                </a:lnTo>
                <a:lnTo>
                  <a:pt x="118" y="23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104"/>
          <p:cNvSpPr/>
          <p:nvPr/>
        </p:nvSpPr>
        <p:spPr>
          <a:xfrm>
            <a:off x="4597951" y="2714855"/>
            <a:ext cx="22568" cy="36989"/>
          </a:xfrm>
          <a:custGeom>
            <a:rect b="b" l="l" r="r" t="t"/>
            <a:pathLst>
              <a:path extrusionOk="0" h="34" w="20">
                <a:moveTo>
                  <a:pt x="2" y="34"/>
                </a:moveTo>
                <a:lnTo>
                  <a:pt x="6" y="28"/>
                </a:lnTo>
                <a:lnTo>
                  <a:pt x="8" y="28"/>
                </a:lnTo>
                <a:lnTo>
                  <a:pt x="6" y="30"/>
                </a:lnTo>
                <a:lnTo>
                  <a:pt x="12" y="24"/>
                </a:lnTo>
                <a:lnTo>
                  <a:pt x="14" y="26"/>
                </a:lnTo>
                <a:lnTo>
                  <a:pt x="16" y="20"/>
                </a:lnTo>
                <a:lnTo>
                  <a:pt x="16" y="16"/>
                </a:lnTo>
                <a:lnTo>
                  <a:pt x="18" y="20"/>
                </a:lnTo>
                <a:lnTo>
                  <a:pt x="20" y="14"/>
                </a:lnTo>
                <a:lnTo>
                  <a:pt x="16" y="10"/>
                </a:lnTo>
                <a:lnTo>
                  <a:pt x="18" y="4"/>
                </a:lnTo>
                <a:lnTo>
                  <a:pt x="14" y="0"/>
                </a:lnTo>
                <a:lnTo>
                  <a:pt x="8" y="0"/>
                </a:lnTo>
                <a:lnTo>
                  <a:pt x="8" y="6"/>
                </a:lnTo>
                <a:lnTo>
                  <a:pt x="8" y="18"/>
                </a:lnTo>
                <a:lnTo>
                  <a:pt x="6" y="10"/>
                </a:lnTo>
                <a:lnTo>
                  <a:pt x="4" y="12"/>
                </a:lnTo>
                <a:lnTo>
                  <a:pt x="2" y="18"/>
                </a:lnTo>
                <a:lnTo>
                  <a:pt x="2" y="18"/>
                </a:lnTo>
                <a:lnTo>
                  <a:pt x="2" y="26"/>
                </a:lnTo>
                <a:lnTo>
                  <a:pt x="0" y="30"/>
                </a:lnTo>
                <a:lnTo>
                  <a:pt x="0" y="32"/>
                </a:lnTo>
                <a:lnTo>
                  <a:pt x="2" y="32"/>
                </a:lnTo>
                <a:lnTo>
                  <a:pt x="2" y="34"/>
                </a:lnTo>
                <a:lnTo>
                  <a:pt x="2" y="3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104"/>
          <p:cNvSpPr/>
          <p:nvPr/>
        </p:nvSpPr>
        <p:spPr>
          <a:xfrm>
            <a:off x="4622775" y="2738788"/>
            <a:ext cx="9027" cy="34813"/>
          </a:xfrm>
          <a:custGeom>
            <a:rect b="b" l="l" r="r" t="t"/>
            <a:pathLst>
              <a:path extrusionOk="0" h="32" w="8">
                <a:moveTo>
                  <a:pt x="2" y="6"/>
                </a:moveTo>
                <a:lnTo>
                  <a:pt x="2" y="10"/>
                </a:lnTo>
                <a:lnTo>
                  <a:pt x="0" y="24"/>
                </a:lnTo>
                <a:lnTo>
                  <a:pt x="0" y="32"/>
                </a:lnTo>
                <a:lnTo>
                  <a:pt x="4" y="16"/>
                </a:lnTo>
                <a:lnTo>
                  <a:pt x="6" y="10"/>
                </a:lnTo>
                <a:lnTo>
                  <a:pt x="6" y="6"/>
                </a:lnTo>
                <a:lnTo>
                  <a:pt x="8" y="0"/>
                </a:lnTo>
                <a:lnTo>
                  <a:pt x="6" y="0"/>
                </a:lnTo>
                <a:lnTo>
                  <a:pt x="2" y="8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104"/>
          <p:cNvSpPr/>
          <p:nvPr/>
        </p:nvSpPr>
        <p:spPr>
          <a:xfrm>
            <a:off x="4588924" y="4046439"/>
            <a:ext cx="205364" cy="191470"/>
          </a:xfrm>
          <a:custGeom>
            <a:rect b="b" l="l" r="r" t="t"/>
            <a:pathLst>
              <a:path extrusionOk="0" h="176" w="182">
                <a:moveTo>
                  <a:pt x="176" y="8"/>
                </a:moveTo>
                <a:lnTo>
                  <a:pt x="168" y="6"/>
                </a:lnTo>
                <a:lnTo>
                  <a:pt x="156" y="10"/>
                </a:lnTo>
                <a:lnTo>
                  <a:pt x="132" y="16"/>
                </a:lnTo>
                <a:lnTo>
                  <a:pt x="112" y="12"/>
                </a:lnTo>
                <a:lnTo>
                  <a:pt x="100" y="12"/>
                </a:lnTo>
                <a:lnTo>
                  <a:pt x="96" y="12"/>
                </a:lnTo>
                <a:lnTo>
                  <a:pt x="90" y="6"/>
                </a:lnTo>
                <a:lnTo>
                  <a:pt x="74" y="6"/>
                </a:lnTo>
                <a:lnTo>
                  <a:pt x="30" y="6"/>
                </a:lnTo>
                <a:lnTo>
                  <a:pt x="22" y="0"/>
                </a:lnTo>
                <a:lnTo>
                  <a:pt x="20" y="0"/>
                </a:lnTo>
                <a:lnTo>
                  <a:pt x="14" y="0"/>
                </a:lnTo>
                <a:lnTo>
                  <a:pt x="8" y="4"/>
                </a:lnTo>
                <a:lnTo>
                  <a:pt x="6" y="2"/>
                </a:lnTo>
                <a:lnTo>
                  <a:pt x="0" y="6"/>
                </a:lnTo>
                <a:lnTo>
                  <a:pt x="2" y="18"/>
                </a:lnTo>
                <a:lnTo>
                  <a:pt x="14" y="36"/>
                </a:lnTo>
                <a:lnTo>
                  <a:pt x="24" y="58"/>
                </a:lnTo>
                <a:lnTo>
                  <a:pt x="36" y="80"/>
                </a:lnTo>
                <a:lnTo>
                  <a:pt x="38" y="104"/>
                </a:lnTo>
                <a:lnTo>
                  <a:pt x="42" y="116"/>
                </a:lnTo>
                <a:lnTo>
                  <a:pt x="42" y="126"/>
                </a:lnTo>
                <a:lnTo>
                  <a:pt x="48" y="152"/>
                </a:lnTo>
                <a:lnTo>
                  <a:pt x="54" y="162"/>
                </a:lnTo>
                <a:lnTo>
                  <a:pt x="64" y="170"/>
                </a:lnTo>
                <a:lnTo>
                  <a:pt x="68" y="170"/>
                </a:lnTo>
                <a:lnTo>
                  <a:pt x="70" y="166"/>
                </a:lnTo>
                <a:lnTo>
                  <a:pt x="72" y="164"/>
                </a:lnTo>
                <a:lnTo>
                  <a:pt x="80" y="170"/>
                </a:lnTo>
                <a:lnTo>
                  <a:pt x="80" y="172"/>
                </a:lnTo>
                <a:lnTo>
                  <a:pt x="82" y="176"/>
                </a:lnTo>
                <a:lnTo>
                  <a:pt x="100" y="176"/>
                </a:lnTo>
                <a:lnTo>
                  <a:pt x="110" y="168"/>
                </a:lnTo>
                <a:lnTo>
                  <a:pt x="110" y="144"/>
                </a:lnTo>
                <a:lnTo>
                  <a:pt x="110" y="128"/>
                </a:lnTo>
                <a:lnTo>
                  <a:pt x="110" y="112"/>
                </a:lnTo>
                <a:lnTo>
                  <a:pt x="110" y="92"/>
                </a:lnTo>
                <a:lnTo>
                  <a:pt x="110" y="72"/>
                </a:lnTo>
                <a:lnTo>
                  <a:pt x="112" y="70"/>
                </a:lnTo>
                <a:lnTo>
                  <a:pt x="124" y="72"/>
                </a:lnTo>
                <a:lnTo>
                  <a:pt x="124" y="22"/>
                </a:lnTo>
                <a:lnTo>
                  <a:pt x="150" y="16"/>
                </a:lnTo>
                <a:lnTo>
                  <a:pt x="158" y="18"/>
                </a:lnTo>
                <a:lnTo>
                  <a:pt x="160" y="24"/>
                </a:lnTo>
                <a:lnTo>
                  <a:pt x="168" y="16"/>
                </a:lnTo>
                <a:lnTo>
                  <a:pt x="174" y="14"/>
                </a:lnTo>
                <a:lnTo>
                  <a:pt x="178" y="12"/>
                </a:lnTo>
                <a:lnTo>
                  <a:pt x="182" y="12"/>
                </a:lnTo>
                <a:lnTo>
                  <a:pt x="176" y="8"/>
                </a:lnTo>
                <a:close/>
                <a:moveTo>
                  <a:pt x="68" y="32"/>
                </a:moveTo>
                <a:lnTo>
                  <a:pt x="56" y="34"/>
                </a:lnTo>
                <a:lnTo>
                  <a:pt x="54" y="36"/>
                </a:lnTo>
                <a:lnTo>
                  <a:pt x="54" y="32"/>
                </a:lnTo>
                <a:lnTo>
                  <a:pt x="56" y="28"/>
                </a:lnTo>
                <a:lnTo>
                  <a:pt x="56" y="28"/>
                </a:lnTo>
                <a:lnTo>
                  <a:pt x="58" y="30"/>
                </a:lnTo>
                <a:lnTo>
                  <a:pt x="60" y="26"/>
                </a:lnTo>
                <a:lnTo>
                  <a:pt x="64" y="26"/>
                </a:lnTo>
                <a:lnTo>
                  <a:pt x="70" y="30"/>
                </a:lnTo>
                <a:lnTo>
                  <a:pt x="68" y="3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104"/>
          <p:cNvSpPr/>
          <p:nvPr/>
        </p:nvSpPr>
        <p:spPr>
          <a:xfrm>
            <a:off x="4713046" y="4059494"/>
            <a:ext cx="144432" cy="141426"/>
          </a:xfrm>
          <a:custGeom>
            <a:rect b="b" l="l" r="r" t="t"/>
            <a:pathLst>
              <a:path extrusionOk="0" h="130" w="128">
                <a:moveTo>
                  <a:pt x="118" y="58"/>
                </a:moveTo>
                <a:lnTo>
                  <a:pt x="112" y="56"/>
                </a:lnTo>
                <a:lnTo>
                  <a:pt x="108" y="54"/>
                </a:lnTo>
                <a:lnTo>
                  <a:pt x="106" y="40"/>
                </a:lnTo>
                <a:lnTo>
                  <a:pt x="94" y="32"/>
                </a:lnTo>
                <a:lnTo>
                  <a:pt x="90" y="30"/>
                </a:lnTo>
                <a:lnTo>
                  <a:pt x="84" y="22"/>
                </a:lnTo>
                <a:lnTo>
                  <a:pt x="78" y="12"/>
                </a:lnTo>
                <a:lnTo>
                  <a:pt x="72" y="4"/>
                </a:lnTo>
                <a:lnTo>
                  <a:pt x="72" y="0"/>
                </a:lnTo>
                <a:lnTo>
                  <a:pt x="68" y="0"/>
                </a:lnTo>
                <a:lnTo>
                  <a:pt x="64" y="2"/>
                </a:lnTo>
                <a:lnTo>
                  <a:pt x="58" y="4"/>
                </a:lnTo>
                <a:lnTo>
                  <a:pt x="50" y="12"/>
                </a:lnTo>
                <a:lnTo>
                  <a:pt x="48" y="6"/>
                </a:lnTo>
                <a:lnTo>
                  <a:pt x="40" y="4"/>
                </a:lnTo>
                <a:lnTo>
                  <a:pt x="14" y="10"/>
                </a:lnTo>
                <a:lnTo>
                  <a:pt x="14" y="60"/>
                </a:lnTo>
                <a:lnTo>
                  <a:pt x="2" y="58"/>
                </a:lnTo>
                <a:lnTo>
                  <a:pt x="0" y="60"/>
                </a:lnTo>
                <a:lnTo>
                  <a:pt x="0" y="80"/>
                </a:lnTo>
                <a:lnTo>
                  <a:pt x="0" y="100"/>
                </a:lnTo>
                <a:lnTo>
                  <a:pt x="12" y="112"/>
                </a:lnTo>
                <a:lnTo>
                  <a:pt x="14" y="118"/>
                </a:lnTo>
                <a:lnTo>
                  <a:pt x="10" y="126"/>
                </a:lnTo>
                <a:lnTo>
                  <a:pt x="12" y="128"/>
                </a:lnTo>
                <a:lnTo>
                  <a:pt x="22" y="130"/>
                </a:lnTo>
                <a:lnTo>
                  <a:pt x="32" y="128"/>
                </a:lnTo>
                <a:lnTo>
                  <a:pt x="46" y="110"/>
                </a:lnTo>
                <a:lnTo>
                  <a:pt x="54" y="110"/>
                </a:lnTo>
                <a:lnTo>
                  <a:pt x="66" y="114"/>
                </a:lnTo>
                <a:lnTo>
                  <a:pt x="76" y="112"/>
                </a:lnTo>
                <a:lnTo>
                  <a:pt x="80" y="102"/>
                </a:lnTo>
                <a:lnTo>
                  <a:pt x="90" y="92"/>
                </a:lnTo>
                <a:lnTo>
                  <a:pt x="96" y="86"/>
                </a:lnTo>
                <a:lnTo>
                  <a:pt x="102" y="78"/>
                </a:lnTo>
                <a:lnTo>
                  <a:pt x="112" y="70"/>
                </a:lnTo>
                <a:lnTo>
                  <a:pt x="128" y="62"/>
                </a:lnTo>
                <a:lnTo>
                  <a:pt x="118" y="58"/>
                </a:lnTo>
                <a:close/>
                <a:moveTo>
                  <a:pt x="84" y="48"/>
                </a:moveTo>
                <a:lnTo>
                  <a:pt x="82" y="52"/>
                </a:lnTo>
                <a:lnTo>
                  <a:pt x="80" y="54"/>
                </a:lnTo>
                <a:lnTo>
                  <a:pt x="74" y="50"/>
                </a:lnTo>
                <a:lnTo>
                  <a:pt x="70" y="50"/>
                </a:lnTo>
                <a:lnTo>
                  <a:pt x="66" y="50"/>
                </a:lnTo>
                <a:lnTo>
                  <a:pt x="66" y="48"/>
                </a:lnTo>
                <a:lnTo>
                  <a:pt x="66" y="44"/>
                </a:lnTo>
                <a:lnTo>
                  <a:pt x="68" y="42"/>
                </a:lnTo>
                <a:lnTo>
                  <a:pt x="70" y="42"/>
                </a:lnTo>
                <a:lnTo>
                  <a:pt x="74" y="38"/>
                </a:lnTo>
                <a:lnTo>
                  <a:pt x="78" y="34"/>
                </a:lnTo>
                <a:lnTo>
                  <a:pt x="74" y="42"/>
                </a:lnTo>
                <a:lnTo>
                  <a:pt x="76" y="44"/>
                </a:lnTo>
                <a:lnTo>
                  <a:pt x="74" y="46"/>
                </a:lnTo>
                <a:lnTo>
                  <a:pt x="74" y="48"/>
                </a:lnTo>
                <a:lnTo>
                  <a:pt x="78" y="48"/>
                </a:lnTo>
                <a:lnTo>
                  <a:pt x="78" y="40"/>
                </a:lnTo>
                <a:lnTo>
                  <a:pt x="80" y="40"/>
                </a:lnTo>
                <a:lnTo>
                  <a:pt x="82" y="40"/>
                </a:lnTo>
                <a:lnTo>
                  <a:pt x="84" y="42"/>
                </a:lnTo>
                <a:lnTo>
                  <a:pt x="82" y="44"/>
                </a:lnTo>
                <a:lnTo>
                  <a:pt x="80" y="48"/>
                </a:lnTo>
                <a:lnTo>
                  <a:pt x="84" y="4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104"/>
          <p:cNvSpPr/>
          <p:nvPr/>
        </p:nvSpPr>
        <p:spPr>
          <a:xfrm>
            <a:off x="4821371" y="1944624"/>
            <a:ext cx="2466636" cy="1194510"/>
          </a:xfrm>
          <a:custGeom>
            <a:rect b="b" l="l" r="r" t="t"/>
            <a:pathLst>
              <a:path extrusionOk="0" h="1098" w="2186">
                <a:moveTo>
                  <a:pt x="2180" y="516"/>
                </a:moveTo>
                <a:lnTo>
                  <a:pt x="2178" y="512"/>
                </a:lnTo>
                <a:lnTo>
                  <a:pt x="2174" y="514"/>
                </a:lnTo>
                <a:lnTo>
                  <a:pt x="2174" y="514"/>
                </a:lnTo>
                <a:lnTo>
                  <a:pt x="2176" y="512"/>
                </a:lnTo>
                <a:lnTo>
                  <a:pt x="2164" y="500"/>
                </a:lnTo>
                <a:lnTo>
                  <a:pt x="2158" y="490"/>
                </a:lnTo>
                <a:lnTo>
                  <a:pt x="2146" y="488"/>
                </a:lnTo>
                <a:lnTo>
                  <a:pt x="2146" y="492"/>
                </a:lnTo>
                <a:lnTo>
                  <a:pt x="2138" y="488"/>
                </a:lnTo>
                <a:lnTo>
                  <a:pt x="2140" y="492"/>
                </a:lnTo>
                <a:lnTo>
                  <a:pt x="2138" y="494"/>
                </a:lnTo>
                <a:lnTo>
                  <a:pt x="2136" y="490"/>
                </a:lnTo>
                <a:lnTo>
                  <a:pt x="2138" y="486"/>
                </a:lnTo>
                <a:lnTo>
                  <a:pt x="2132" y="484"/>
                </a:lnTo>
                <a:lnTo>
                  <a:pt x="2132" y="488"/>
                </a:lnTo>
                <a:lnTo>
                  <a:pt x="2126" y="486"/>
                </a:lnTo>
                <a:lnTo>
                  <a:pt x="2122" y="486"/>
                </a:lnTo>
                <a:lnTo>
                  <a:pt x="2124" y="488"/>
                </a:lnTo>
                <a:lnTo>
                  <a:pt x="2128" y="488"/>
                </a:lnTo>
                <a:lnTo>
                  <a:pt x="2126" y="500"/>
                </a:lnTo>
                <a:lnTo>
                  <a:pt x="2132" y="504"/>
                </a:lnTo>
                <a:lnTo>
                  <a:pt x="2132" y="508"/>
                </a:lnTo>
                <a:lnTo>
                  <a:pt x="2128" y="510"/>
                </a:lnTo>
                <a:lnTo>
                  <a:pt x="2128" y="504"/>
                </a:lnTo>
                <a:lnTo>
                  <a:pt x="2124" y="504"/>
                </a:lnTo>
                <a:lnTo>
                  <a:pt x="2124" y="500"/>
                </a:lnTo>
                <a:lnTo>
                  <a:pt x="2118" y="496"/>
                </a:lnTo>
                <a:lnTo>
                  <a:pt x="2120" y="490"/>
                </a:lnTo>
                <a:lnTo>
                  <a:pt x="2114" y="474"/>
                </a:lnTo>
                <a:lnTo>
                  <a:pt x="2118" y="478"/>
                </a:lnTo>
                <a:lnTo>
                  <a:pt x="2118" y="474"/>
                </a:lnTo>
                <a:lnTo>
                  <a:pt x="2112" y="470"/>
                </a:lnTo>
                <a:lnTo>
                  <a:pt x="2110" y="464"/>
                </a:lnTo>
                <a:lnTo>
                  <a:pt x="2102" y="462"/>
                </a:lnTo>
                <a:lnTo>
                  <a:pt x="2110" y="472"/>
                </a:lnTo>
                <a:lnTo>
                  <a:pt x="2096" y="464"/>
                </a:lnTo>
                <a:lnTo>
                  <a:pt x="2100" y="462"/>
                </a:lnTo>
                <a:lnTo>
                  <a:pt x="2100" y="458"/>
                </a:lnTo>
                <a:lnTo>
                  <a:pt x="2088" y="456"/>
                </a:lnTo>
                <a:lnTo>
                  <a:pt x="2090" y="452"/>
                </a:lnTo>
                <a:lnTo>
                  <a:pt x="2088" y="450"/>
                </a:lnTo>
                <a:lnTo>
                  <a:pt x="2084" y="450"/>
                </a:lnTo>
                <a:lnTo>
                  <a:pt x="2084" y="446"/>
                </a:lnTo>
                <a:lnTo>
                  <a:pt x="2078" y="442"/>
                </a:lnTo>
                <a:lnTo>
                  <a:pt x="2074" y="444"/>
                </a:lnTo>
                <a:lnTo>
                  <a:pt x="2072" y="438"/>
                </a:lnTo>
                <a:lnTo>
                  <a:pt x="2064" y="434"/>
                </a:lnTo>
                <a:lnTo>
                  <a:pt x="2062" y="426"/>
                </a:lnTo>
                <a:lnTo>
                  <a:pt x="2048" y="420"/>
                </a:lnTo>
                <a:lnTo>
                  <a:pt x="2048" y="420"/>
                </a:lnTo>
                <a:lnTo>
                  <a:pt x="2026" y="400"/>
                </a:lnTo>
                <a:lnTo>
                  <a:pt x="1994" y="384"/>
                </a:lnTo>
                <a:lnTo>
                  <a:pt x="1922" y="376"/>
                </a:lnTo>
                <a:lnTo>
                  <a:pt x="1920" y="378"/>
                </a:lnTo>
                <a:lnTo>
                  <a:pt x="1920" y="388"/>
                </a:lnTo>
                <a:lnTo>
                  <a:pt x="1916" y="394"/>
                </a:lnTo>
                <a:lnTo>
                  <a:pt x="1922" y="396"/>
                </a:lnTo>
                <a:lnTo>
                  <a:pt x="1928" y="414"/>
                </a:lnTo>
                <a:lnTo>
                  <a:pt x="1916" y="426"/>
                </a:lnTo>
                <a:lnTo>
                  <a:pt x="1892" y="408"/>
                </a:lnTo>
                <a:lnTo>
                  <a:pt x="1890" y="394"/>
                </a:lnTo>
                <a:lnTo>
                  <a:pt x="1884" y="388"/>
                </a:lnTo>
                <a:lnTo>
                  <a:pt x="1872" y="398"/>
                </a:lnTo>
                <a:lnTo>
                  <a:pt x="1838" y="394"/>
                </a:lnTo>
                <a:lnTo>
                  <a:pt x="1834" y="386"/>
                </a:lnTo>
                <a:lnTo>
                  <a:pt x="1798" y="402"/>
                </a:lnTo>
                <a:lnTo>
                  <a:pt x="1798" y="396"/>
                </a:lnTo>
                <a:lnTo>
                  <a:pt x="1784" y="390"/>
                </a:lnTo>
                <a:lnTo>
                  <a:pt x="1776" y="386"/>
                </a:lnTo>
                <a:lnTo>
                  <a:pt x="1780" y="362"/>
                </a:lnTo>
                <a:lnTo>
                  <a:pt x="1766" y="340"/>
                </a:lnTo>
                <a:lnTo>
                  <a:pt x="1710" y="340"/>
                </a:lnTo>
                <a:lnTo>
                  <a:pt x="1682" y="346"/>
                </a:lnTo>
                <a:lnTo>
                  <a:pt x="1670" y="340"/>
                </a:lnTo>
                <a:lnTo>
                  <a:pt x="1678" y="332"/>
                </a:lnTo>
                <a:lnTo>
                  <a:pt x="1668" y="320"/>
                </a:lnTo>
                <a:lnTo>
                  <a:pt x="1656" y="322"/>
                </a:lnTo>
                <a:lnTo>
                  <a:pt x="1650" y="312"/>
                </a:lnTo>
                <a:lnTo>
                  <a:pt x="1634" y="310"/>
                </a:lnTo>
                <a:lnTo>
                  <a:pt x="1640" y="300"/>
                </a:lnTo>
                <a:lnTo>
                  <a:pt x="1648" y="302"/>
                </a:lnTo>
                <a:lnTo>
                  <a:pt x="1644" y="290"/>
                </a:lnTo>
                <a:lnTo>
                  <a:pt x="1528" y="260"/>
                </a:lnTo>
                <a:lnTo>
                  <a:pt x="1524" y="264"/>
                </a:lnTo>
                <a:lnTo>
                  <a:pt x="1528" y="270"/>
                </a:lnTo>
                <a:lnTo>
                  <a:pt x="1510" y="296"/>
                </a:lnTo>
                <a:lnTo>
                  <a:pt x="1512" y="302"/>
                </a:lnTo>
                <a:lnTo>
                  <a:pt x="1510" y="308"/>
                </a:lnTo>
                <a:lnTo>
                  <a:pt x="1512" y="320"/>
                </a:lnTo>
                <a:lnTo>
                  <a:pt x="1506" y="316"/>
                </a:lnTo>
                <a:lnTo>
                  <a:pt x="1486" y="332"/>
                </a:lnTo>
                <a:lnTo>
                  <a:pt x="1464" y="318"/>
                </a:lnTo>
                <a:lnTo>
                  <a:pt x="1454" y="312"/>
                </a:lnTo>
                <a:lnTo>
                  <a:pt x="1428" y="322"/>
                </a:lnTo>
                <a:lnTo>
                  <a:pt x="1416" y="298"/>
                </a:lnTo>
                <a:lnTo>
                  <a:pt x="1396" y="350"/>
                </a:lnTo>
                <a:lnTo>
                  <a:pt x="1392" y="342"/>
                </a:lnTo>
                <a:lnTo>
                  <a:pt x="1378" y="336"/>
                </a:lnTo>
                <a:lnTo>
                  <a:pt x="1368" y="310"/>
                </a:lnTo>
                <a:lnTo>
                  <a:pt x="1364" y="312"/>
                </a:lnTo>
                <a:lnTo>
                  <a:pt x="1362" y="300"/>
                </a:lnTo>
                <a:lnTo>
                  <a:pt x="1372" y="290"/>
                </a:lnTo>
                <a:lnTo>
                  <a:pt x="1374" y="280"/>
                </a:lnTo>
                <a:lnTo>
                  <a:pt x="1368" y="270"/>
                </a:lnTo>
                <a:lnTo>
                  <a:pt x="1372" y="252"/>
                </a:lnTo>
                <a:lnTo>
                  <a:pt x="1354" y="230"/>
                </a:lnTo>
                <a:lnTo>
                  <a:pt x="1334" y="232"/>
                </a:lnTo>
                <a:lnTo>
                  <a:pt x="1296" y="212"/>
                </a:lnTo>
                <a:lnTo>
                  <a:pt x="1296" y="220"/>
                </a:lnTo>
                <a:lnTo>
                  <a:pt x="1290" y="216"/>
                </a:lnTo>
                <a:lnTo>
                  <a:pt x="1288" y="230"/>
                </a:lnTo>
                <a:lnTo>
                  <a:pt x="1292" y="246"/>
                </a:lnTo>
                <a:lnTo>
                  <a:pt x="1288" y="250"/>
                </a:lnTo>
                <a:lnTo>
                  <a:pt x="1244" y="254"/>
                </a:lnTo>
                <a:lnTo>
                  <a:pt x="1226" y="244"/>
                </a:lnTo>
                <a:lnTo>
                  <a:pt x="1230" y="230"/>
                </a:lnTo>
                <a:lnTo>
                  <a:pt x="1188" y="220"/>
                </a:lnTo>
                <a:lnTo>
                  <a:pt x="1158" y="228"/>
                </a:lnTo>
                <a:lnTo>
                  <a:pt x="1174" y="244"/>
                </a:lnTo>
                <a:lnTo>
                  <a:pt x="1162" y="238"/>
                </a:lnTo>
                <a:lnTo>
                  <a:pt x="1154" y="232"/>
                </a:lnTo>
                <a:lnTo>
                  <a:pt x="1156" y="222"/>
                </a:lnTo>
                <a:lnTo>
                  <a:pt x="1148" y="204"/>
                </a:lnTo>
                <a:lnTo>
                  <a:pt x="1150" y="216"/>
                </a:lnTo>
                <a:lnTo>
                  <a:pt x="1144" y="220"/>
                </a:lnTo>
                <a:lnTo>
                  <a:pt x="1128" y="214"/>
                </a:lnTo>
                <a:lnTo>
                  <a:pt x="1132" y="202"/>
                </a:lnTo>
                <a:lnTo>
                  <a:pt x="1122" y="210"/>
                </a:lnTo>
                <a:lnTo>
                  <a:pt x="1112" y="204"/>
                </a:lnTo>
                <a:lnTo>
                  <a:pt x="1104" y="214"/>
                </a:lnTo>
                <a:lnTo>
                  <a:pt x="1106" y="224"/>
                </a:lnTo>
                <a:lnTo>
                  <a:pt x="1122" y="220"/>
                </a:lnTo>
                <a:lnTo>
                  <a:pt x="1106" y="232"/>
                </a:lnTo>
                <a:lnTo>
                  <a:pt x="1100" y="226"/>
                </a:lnTo>
                <a:lnTo>
                  <a:pt x="1100" y="236"/>
                </a:lnTo>
                <a:lnTo>
                  <a:pt x="1078" y="246"/>
                </a:lnTo>
                <a:lnTo>
                  <a:pt x="1062" y="244"/>
                </a:lnTo>
                <a:lnTo>
                  <a:pt x="1060" y="246"/>
                </a:lnTo>
                <a:lnTo>
                  <a:pt x="1062" y="254"/>
                </a:lnTo>
                <a:lnTo>
                  <a:pt x="1050" y="258"/>
                </a:lnTo>
                <a:lnTo>
                  <a:pt x="1058" y="242"/>
                </a:lnTo>
                <a:lnTo>
                  <a:pt x="1072" y="224"/>
                </a:lnTo>
                <a:lnTo>
                  <a:pt x="1086" y="224"/>
                </a:lnTo>
                <a:lnTo>
                  <a:pt x="1116" y="180"/>
                </a:lnTo>
                <a:lnTo>
                  <a:pt x="1152" y="152"/>
                </a:lnTo>
                <a:lnTo>
                  <a:pt x="1160" y="140"/>
                </a:lnTo>
                <a:lnTo>
                  <a:pt x="1160" y="128"/>
                </a:lnTo>
                <a:lnTo>
                  <a:pt x="1158" y="120"/>
                </a:lnTo>
                <a:lnTo>
                  <a:pt x="1162" y="112"/>
                </a:lnTo>
                <a:lnTo>
                  <a:pt x="1154" y="88"/>
                </a:lnTo>
                <a:lnTo>
                  <a:pt x="1148" y="98"/>
                </a:lnTo>
                <a:lnTo>
                  <a:pt x="1144" y="90"/>
                </a:lnTo>
                <a:lnTo>
                  <a:pt x="1146" y="84"/>
                </a:lnTo>
                <a:lnTo>
                  <a:pt x="1126" y="60"/>
                </a:lnTo>
                <a:lnTo>
                  <a:pt x="1086" y="58"/>
                </a:lnTo>
                <a:lnTo>
                  <a:pt x="1076" y="76"/>
                </a:lnTo>
                <a:lnTo>
                  <a:pt x="1060" y="76"/>
                </a:lnTo>
                <a:lnTo>
                  <a:pt x="1072" y="58"/>
                </a:lnTo>
                <a:lnTo>
                  <a:pt x="1074" y="46"/>
                </a:lnTo>
                <a:lnTo>
                  <a:pt x="1054" y="44"/>
                </a:lnTo>
                <a:lnTo>
                  <a:pt x="1054" y="36"/>
                </a:lnTo>
                <a:lnTo>
                  <a:pt x="1034" y="46"/>
                </a:lnTo>
                <a:lnTo>
                  <a:pt x="1058" y="24"/>
                </a:lnTo>
                <a:lnTo>
                  <a:pt x="1054" y="12"/>
                </a:lnTo>
                <a:lnTo>
                  <a:pt x="1032" y="0"/>
                </a:lnTo>
                <a:lnTo>
                  <a:pt x="1018" y="6"/>
                </a:lnTo>
                <a:lnTo>
                  <a:pt x="994" y="40"/>
                </a:lnTo>
                <a:lnTo>
                  <a:pt x="988" y="54"/>
                </a:lnTo>
                <a:lnTo>
                  <a:pt x="996" y="64"/>
                </a:lnTo>
                <a:lnTo>
                  <a:pt x="992" y="70"/>
                </a:lnTo>
                <a:lnTo>
                  <a:pt x="962" y="74"/>
                </a:lnTo>
                <a:lnTo>
                  <a:pt x="974" y="88"/>
                </a:lnTo>
                <a:lnTo>
                  <a:pt x="972" y="100"/>
                </a:lnTo>
                <a:lnTo>
                  <a:pt x="958" y="86"/>
                </a:lnTo>
                <a:lnTo>
                  <a:pt x="930" y="108"/>
                </a:lnTo>
                <a:lnTo>
                  <a:pt x="932" y="102"/>
                </a:lnTo>
                <a:lnTo>
                  <a:pt x="928" y="102"/>
                </a:lnTo>
                <a:lnTo>
                  <a:pt x="918" y="108"/>
                </a:lnTo>
                <a:lnTo>
                  <a:pt x="924" y="96"/>
                </a:lnTo>
                <a:lnTo>
                  <a:pt x="920" y="94"/>
                </a:lnTo>
                <a:lnTo>
                  <a:pt x="880" y="100"/>
                </a:lnTo>
                <a:lnTo>
                  <a:pt x="888" y="110"/>
                </a:lnTo>
                <a:lnTo>
                  <a:pt x="844" y="126"/>
                </a:lnTo>
                <a:lnTo>
                  <a:pt x="844" y="124"/>
                </a:lnTo>
                <a:lnTo>
                  <a:pt x="834" y="128"/>
                </a:lnTo>
                <a:lnTo>
                  <a:pt x="818" y="148"/>
                </a:lnTo>
                <a:lnTo>
                  <a:pt x="802" y="148"/>
                </a:lnTo>
                <a:lnTo>
                  <a:pt x="806" y="156"/>
                </a:lnTo>
                <a:lnTo>
                  <a:pt x="800" y="172"/>
                </a:lnTo>
                <a:lnTo>
                  <a:pt x="788" y="162"/>
                </a:lnTo>
                <a:lnTo>
                  <a:pt x="786" y="172"/>
                </a:lnTo>
                <a:lnTo>
                  <a:pt x="798" y="176"/>
                </a:lnTo>
                <a:lnTo>
                  <a:pt x="788" y="186"/>
                </a:lnTo>
                <a:lnTo>
                  <a:pt x="798" y="192"/>
                </a:lnTo>
                <a:lnTo>
                  <a:pt x="802" y="202"/>
                </a:lnTo>
                <a:lnTo>
                  <a:pt x="798" y="202"/>
                </a:lnTo>
                <a:lnTo>
                  <a:pt x="800" y="208"/>
                </a:lnTo>
                <a:lnTo>
                  <a:pt x="718" y="226"/>
                </a:lnTo>
                <a:lnTo>
                  <a:pt x="722" y="230"/>
                </a:lnTo>
                <a:lnTo>
                  <a:pt x="714" y="236"/>
                </a:lnTo>
                <a:lnTo>
                  <a:pt x="718" y="238"/>
                </a:lnTo>
                <a:lnTo>
                  <a:pt x="714" y="242"/>
                </a:lnTo>
                <a:lnTo>
                  <a:pt x="724" y="256"/>
                </a:lnTo>
                <a:lnTo>
                  <a:pt x="720" y="264"/>
                </a:lnTo>
                <a:lnTo>
                  <a:pt x="724" y="276"/>
                </a:lnTo>
                <a:lnTo>
                  <a:pt x="742" y="284"/>
                </a:lnTo>
                <a:lnTo>
                  <a:pt x="742" y="288"/>
                </a:lnTo>
                <a:lnTo>
                  <a:pt x="740" y="292"/>
                </a:lnTo>
                <a:lnTo>
                  <a:pt x="756" y="302"/>
                </a:lnTo>
                <a:lnTo>
                  <a:pt x="760" y="312"/>
                </a:lnTo>
                <a:lnTo>
                  <a:pt x="754" y="328"/>
                </a:lnTo>
                <a:lnTo>
                  <a:pt x="760" y="352"/>
                </a:lnTo>
                <a:lnTo>
                  <a:pt x="760" y="364"/>
                </a:lnTo>
                <a:lnTo>
                  <a:pt x="752" y="366"/>
                </a:lnTo>
                <a:lnTo>
                  <a:pt x="754" y="376"/>
                </a:lnTo>
                <a:lnTo>
                  <a:pt x="744" y="372"/>
                </a:lnTo>
                <a:lnTo>
                  <a:pt x="740" y="368"/>
                </a:lnTo>
                <a:lnTo>
                  <a:pt x="740" y="356"/>
                </a:lnTo>
                <a:lnTo>
                  <a:pt x="742" y="348"/>
                </a:lnTo>
                <a:lnTo>
                  <a:pt x="740" y="330"/>
                </a:lnTo>
                <a:lnTo>
                  <a:pt x="750" y="322"/>
                </a:lnTo>
                <a:lnTo>
                  <a:pt x="754" y="310"/>
                </a:lnTo>
                <a:lnTo>
                  <a:pt x="730" y="308"/>
                </a:lnTo>
                <a:lnTo>
                  <a:pt x="700" y="280"/>
                </a:lnTo>
                <a:lnTo>
                  <a:pt x="684" y="280"/>
                </a:lnTo>
                <a:lnTo>
                  <a:pt x="674" y="294"/>
                </a:lnTo>
                <a:lnTo>
                  <a:pt x="684" y="296"/>
                </a:lnTo>
                <a:lnTo>
                  <a:pt x="682" y="302"/>
                </a:lnTo>
                <a:lnTo>
                  <a:pt x="668" y="308"/>
                </a:lnTo>
                <a:lnTo>
                  <a:pt x="662" y="296"/>
                </a:lnTo>
                <a:lnTo>
                  <a:pt x="656" y="300"/>
                </a:lnTo>
                <a:lnTo>
                  <a:pt x="662" y="314"/>
                </a:lnTo>
                <a:lnTo>
                  <a:pt x="686" y="326"/>
                </a:lnTo>
                <a:lnTo>
                  <a:pt x="686" y="334"/>
                </a:lnTo>
                <a:lnTo>
                  <a:pt x="648" y="324"/>
                </a:lnTo>
                <a:lnTo>
                  <a:pt x="646" y="320"/>
                </a:lnTo>
                <a:lnTo>
                  <a:pt x="650" y="312"/>
                </a:lnTo>
                <a:lnTo>
                  <a:pt x="646" y="296"/>
                </a:lnTo>
                <a:lnTo>
                  <a:pt x="652" y="284"/>
                </a:lnTo>
                <a:lnTo>
                  <a:pt x="652" y="272"/>
                </a:lnTo>
                <a:lnTo>
                  <a:pt x="640" y="260"/>
                </a:lnTo>
                <a:lnTo>
                  <a:pt x="642" y="284"/>
                </a:lnTo>
                <a:lnTo>
                  <a:pt x="620" y="302"/>
                </a:lnTo>
                <a:lnTo>
                  <a:pt x="616" y="314"/>
                </a:lnTo>
                <a:lnTo>
                  <a:pt x="634" y="352"/>
                </a:lnTo>
                <a:lnTo>
                  <a:pt x="624" y="388"/>
                </a:lnTo>
                <a:lnTo>
                  <a:pt x="628" y="398"/>
                </a:lnTo>
                <a:lnTo>
                  <a:pt x="626" y="408"/>
                </a:lnTo>
                <a:lnTo>
                  <a:pt x="644" y="414"/>
                </a:lnTo>
                <a:lnTo>
                  <a:pt x="658" y="408"/>
                </a:lnTo>
                <a:lnTo>
                  <a:pt x="678" y="420"/>
                </a:lnTo>
                <a:lnTo>
                  <a:pt x="686" y="442"/>
                </a:lnTo>
                <a:lnTo>
                  <a:pt x="678" y="448"/>
                </a:lnTo>
                <a:lnTo>
                  <a:pt x="678" y="460"/>
                </a:lnTo>
                <a:lnTo>
                  <a:pt x="696" y="468"/>
                </a:lnTo>
                <a:lnTo>
                  <a:pt x="680" y="468"/>
                </a:lnTo>
                <a:lnTo>
                  <a:pt x="672" y="462"/>
                </a:lnTo>
                <a:lnTo>
                  <a:pt x="676" y="446"/>
                </a:lnTo>
                <a:lnTo>
                  <a:pt x="672" y="442"/>
                </a:lnTo>
                <a:lnTo>
                  <a:pt x="674" y="436"/>
                </a:lnTo>
                <a:lnTo>
                  <a:pt x="664" y="418"/>
                </a:lnTo>
                <a:lnTo>
                  <a:pt x="638" y="426"/>
                </a:lnTo>
                <a:lnTo>
                  <a:pt x="634" y="438"/>
                </a:lnTo>
                <a:lnTo>
                  <a:pt x="640" y="452"/>
                </a:lnTo>
                <a:lnTo>
                  <a:pt x="638" y="464"/>
                </a:lnTo>
                <a:lnTo>
                  <a:pt x="628" y="476"/>
                </a:lnTo>
                <a:lnTo>
                  <a:pt x="622" y="492"/>
                </a:lnTo>
                <a:lnTo>
                  <a:pt x="608" y="502"/>
                </a:lnTo>
                <a:lnTo>
                  <a:pt x="606" y="512"/>
                </a:lnTo>
                <a:lnTo>
                  <a:pt x="604" y="514"/>
                </a:lnTo>
                <a:lnTo>
                  <a:pt x="576" y="508"/>
                </a:lnTo>
                <a:lnTo>
                  <a:pt x="572" y="496"/>
                </a:lnTo>
                <a:lnTo>
                  <a:pt x="602" y="488"/>
                </a:lnTo>
                <a:lnTo>
                  <a:pt x="612" y="468"/>
                </a:lnTo>
                <a:lnTo>
                  <a:pt x="618" y="462"/>
                </a:lnTo>
                <a:lnTo>
                  <a:pt x="618" y="448"/>
                </a:lnTo>
                <a:lnTo>
                  <a:pt x="622" y="438"/>
                </a:lnTo>
                <a:lnTo>
                  <a:pt x="622" y="430"/>
                </a:lnTo>
                <a:lnTo>
                  <a:pt x="610" y="416"/>
                </a:lnTo>
                <a:lnTo>
                  <a:pt x="612" y="384"/>
                </a:lnTo>
                <a:lnTo>
                  <a:pt x="608" y="368"/>
                </a:lnTo>
                <a:lnTo>
                  <a:pt x="612" y="362"/>
                </a:lnTo>
                <a:lnTo>
                  <a:pt x="614" y="344"/>
                </a:lnTo>
                <a:lnTo>
                  <a:pt x="610" y="330"/>
                </a:lnTo>
                <a:lnTo>
                  <a:pt x="600" y="316"/>
                </a:lnTo>
                <a:lnTo>
                  <a:pt x="612" y="286"/>
                </a:lnTo>
                <a:lnTo>
                  <a:pt x="610" y="262"/>
                </a:lnTo>
                <a:lnTo>
                  <a:pt x="598" y="256"/>
                </a:lnTo>
                <a:lnTo>
                  <a:pt x="568" y="254"/>
                </a:lnTo>
                <a:lnTo>
                  <a:pt x="562" y="270"/>
                </a:lnTo>
                <a:lnTo>
                  <a:pt x="554" y="304"/>
                </a:lnTo>
                <a:lnTo>
                  <a:pt x="534" y="326"/>
                </a:lnTo>
                <a:lnTo>
                  <a:pt x="532" y="336"/>
                </a:lnTo>
                <a:lnTo>
                  <a:pt x="536" y="336"/>
                </a:lnTo>
                <a:lnTo>
                  <a:pt x="530" y="346"/>
                </a:lnTo>
                <a:lnTo>
                  <a:pt x="542" y="350"/>
                </a:lnTo>
                <a:lnTo>
                  <a:pt x="538" y="366"/>
                </a:lnTo>
                <a:lnTo>
                  <a:pt x="540" y="374"/>
                </a:lnTo>
                <a:lnTo>
                  <a:pt x="534" y="376"/>
                </a:lnTo>
                <a:lnTo>
                  <a:pt x="534" y="392"/>
                </a:lnTo>
                <a:lnTo>
                  <a:pt x="552" y="396"/>
                </a:lnTo>
                <a:lnTo>
                  <a:pt x="556" y="416"/>
                </a:lnTo>
                <a:lnTo>
                  <a:pt x="564" y="422"/>
                </a:lnTo>
                <a:lnTo>
                  <a:pt x="554" y="444"/>
                </a:lnTo>
                <a:lnTo>
                  <a:pt x="536" y="424"/>
                </a:lnTo>
                <a:lnTo>
                  <a:pt x="498" y="396"/>
                </a:lnTo>
                <a:lnTo>
                  <a:pt x="454" y="384"/>
                </a:lnTo>
                <a:lnTo>
                  <a:pt x="446" y="392"/>
                </a:lnTo>
                <a:lnTo>
                  <a:pt x="454" y="412"/>
                </a:lnTo>
                <a:lnTo>
                  <a:pt x="454" y="420"/>
                </a:lnTo>
                <a:lnTo>
                  <a:pt x="440" y="428"/>
                </a:lnTo>
                <a:lnTo>
                  <a:pt x="442" y="436"/>
                </a:lnTo>
                <a:lnTo>
                  <a:pt x="436" y="440"/>
                </a:lnTo>
                <a:lnTo>
                  <a:pt x="430" y="436"/>
                </a:lnTo>
                <a:lnTo>
                  <a:pt x="434" y="426"/>
                </a:lnTo>
                <a:lnTo>
                  <a:pt x="430" y="416"/>
                </a:lnTo>
                <a:lnTo>
                  <a:pt x="418" y="420"/>
                </a:lnTo>
                <a:lnTo>
                  <a:pt x="408" y="432"/>
                </a:lnTo>
                <a:lnTo>
                  <a:pt x="382" y="432"/>
                </a:lnTo>
                <a:lnTo>
                  <a:pt x="376" y="438"/>
                </a:lnTo>
                <a:lnTo>
                  <a:pt x="374" y="446"/>
                </a:lnTo>
                <a:lnTo>
                  <a:pt x="364" y="444"/>
                </a:lnTo>
                <a:lnTo>
                  <a:pt x="362" y="440"/>
                </a:lnTo>
                <a:lnTo>
                  <a:pt x="360" y="432"/>
                </a:lnTo>
                <a:lnTo>
                  <a:pt x="362" y="424"/>
                </a:lnTo>
                <a:lnTo>
                  <a:pt x="368" y="416"/>
                </a:lnTo>
                <a:lnTo>
                  <a:pt x="354" y="420"/>
                </a:lnTo>
                <a:lnTo>
                  <a:pt x="352" y="424"/>
                </a:lnTo>
                <a:lnTo>
                  <a:pt x="352" y="430"/>
                </a:lnTo>
                <a:lnTo>
                  <a:pt x="346" y="426"/>
                </a:lnTo>
                <a:lnTo>
                  <a:pt x="340" y="432"/>
                </a:lnTo>
                <a:lnTo>
                  <a:pt x="344" y="434"/>
                </a:lnTo>
                <a:lnTo>
                  <a:pt x="342" y="440"/>
                </a:lnTo>
                <a:lnTo>
                  <a:pt x="330" y="436"/>
                </a:lnTo>
                <a:lnTo>
                  <a:pt x="282" y="468"/>
                </a:lnTo>
                <a:lnTo>
                  <a:pt x="278" y="488"/>
                </a:lnTo>
                <a:lnTo>
                  <a:pt x="264" y="498"/>
                </a:lnTo>
                <a:lnTo>
                  <a:pt x="262" y="492"/>
                </a:lnTo>
                <a:lnTo>
                  <a:pt x="254" y="492"/>
                </a:lnTo>
                <a:lnTo>
                  <a:pt x="242" y="468"/>
                </a:lnTo>
                <a:lnTo>
                  <a:pt x="264" y="458"/>
                </a:lnTo>
                <a:lnTo>
                  <a:pt x="260" y="446"/>
                </a:lnTo>
                <a:lnTo>
                  <a:pt x="252" y="436"/>
                </a:lnTo>
                <a:lnTo>
                  <a:pt x="218" y="428"/>
                </a:lnTo>
                <a:lnTo>
                  <a:pt x="230" y="440"/>
                </a:lnTo>
                <a:lnTo>
                  <a:pt x="230" y="462"/>
                </a:lnTo>
                <a:lnTo>
                  <a:pt x="226" y="476"/>
                </a:lnTo>
                <a:lnTo>
                  <a:pt x="236" y="488"/>
                </a:lnTo>
                <a:lnTo>
                  <a:pt x="230" y="512"/>
                </a:lnTo>
                <a:lnTo>
                  <a:pt x="230" y="524"/>
                </a:lnTo>
                <a:lnTo>
                  <a:pt x="226" y="516"/>
                </a:lnTo>
                <a:lnTo>
                  <a:pt x="220" y="518"/>
                </a:lnTo>
                <a:lnTo>
                  <a:pt x="222" y="512"/>
                </a:lnTo>
                <a:lnTo>
                  <a:pt x="206" y="504"/>
                </a:lnTo>
                <a:lnTo>
                  <a:pt x="194" y="518"/>
                </a:lnTo>
                <a:lnTo>
                  <a:pt x="172" y="534"/>
                </a:lnTo>
                <a:lnTo>
                  <a:pt x="174" y="542"/>
                </a:lnTo>
                <a:lnTo>
                  <a:pt x="186" y="570"/>
                </a:lnTo>
                <a:lnTo>
                  <a:pt x="134" y="548"/>
                </a:lnTo>
                <a:lnTo>
                  <a:pt x="128" y="556"/>
                </a:lnTo>
                <a:lnTo>
                  <a:pt x="130" y="562"/>
                </a:lnTo>
                <a:lnTo>
                  <a:pt x="140" y="574"/>
                </a:lnTo>
                <a:lnTo>
                  <a:pt x="146" y="570"/>
                </a:lnTo>
                <a:lnTo>
                  <a:pt x="152" y="588"/>
                </a:lnTo>
                <a:lnTo>
                  <a:pt x="142" y="590"/>
                </a:lnTo>
                <a:lnTo>
                  <a:pt x="106" y="568"/>
                </a:lnTo>
                <a:lnTo>
                  <a:pt x="106" y="556"/>
                </a:lnTo>
                <a:lnTo>
                  <a:pt x="100" y="542"/>
                </a:lnTo>
                <a:lnTo>
                  <a:pt x="104" y="540"/>
                </a:lnTo>
                <a:lnTo>
                  <a:pt x="104" y="524"/>
                </a:lnTo>
                <a:lnTo>
                  <a:pt x="76" y="498"/>
                </a:lnTo>
                <a:lnTo>
                  <a:pt x="70" y="486"/>
                </a:lnTo>
                <a:lnTo>
                  <a:pt x="74" y="482"/>
                </a:lnTo>
                <a:lnTo>
                  <a:pt x="88" y="496"/>
                </a:lnTo>
                <a:lnTo>
                  <a:pt x="100" y="496"/>
                </a:lnTo>
                <a:lnTo>
                  <a:pt x="100" y="502"/>
                </a:lnTo>
                <a:lnTo>
                  <a:pt x="158" y="518"/>
                </a:lnTo>
                <a:lnTo>
                  <a:pt x="176" y="512"/>
                </a:lnTo>
                <a:lnTo>
                  <a:pt x="190" y="494"/>
                </a:lnTo>
                <a:lnTo>
                  <a:pt x="192" y="482"/>
                </a:lnTo>
                <a:lnTo>
                  <a:pt x="190" y="480"/>
                </a:lnTo>
                <a:lnTo>
                  <a:pt x="188" y="466"/>
                </a:lnTo>
                <a:lnTo>
                  <a:pt x="118" y="410"/>
                </a:lnTo>
                <a:lnTo>
                  <a:pt x="80" y="404"/>
                </a:lnTo>
                <a:lnTo>
                  <a:pt x="80" y="400"/>
                </a:lnTo>
                <a:lnTo>
                  <a:pt x="68" y="396"/>
                </a:lnTo>
                <a:lnTo>
                  <a:pt x="70" y="388"/>
                </a:lnTo>
                <a:lnTo>
                  <a:pt x="80" y="394"/>
                </a:lnTo>
                <a:lnTo>
                  <a:pt x="82" y="388"/>
                </a:lnTo>
                <a:lnTo>
                  <a:pt x="66" y="380"/>
                </a:lnTo>
                <a:lnTo>
                  <a:pt x="66" y="386"/>
                </a:lnTo>
                <a:lnTo>
                  <a:pt x="62" y="392"/>
                </a:lnTo>
                <a:lnTo>
                  <a:pt x="52" y="386"/>
                </a:lnTo>
                <a:lnTo>
                  <a:pt x="52" y="394"/>
                </a:lnTo>
                <a:lnTo>
                  <a:pt x="44" y="392"/>
                </a:lnTo>
                <a:lnTo>
                  <a:pt x="42" y="400"/>
                </a:lnTo>
                <a:lnTo>
                  <a:pt x="32" y="406"/>
                </a:lnTo>
                <a:lnTo>
                  <a:pt x="28" y="414"/>
                </a:lnTo>
                <a:lnTo>
                  <a:pt x="20" y="430"/>
                </a:lnTo>
                <a:lnTo>
                  <a:pt x="24" y="444"/>
                </a:lnTo>
                <a:lnTo>
                  <a:pt x="32" y="448"/>
                </a:lnTo>
                <a:lnTo>
                  <a:pt x="40" y="462"/>
                </a:lnTo>
                <a:lnTo>
                  <a:pt x="40" y="466"/>
                </a:lnTo>
                <a:lnTo>
                  <a:pt x="30" y="490"/>
                </a:lnTo>
                <a:lnTo>
                  <a:pt x="42" y="528"/>
                </a:lnTo>
                <a:lnTo>
                  <a:pt x="38" y="544"/>
                </a:lnTo>
                <a:lnTo>
                  <a:pt x="38" y="558"/>
                </a:lnTo>
                <a:lnTo>
                  <a:pt x="42" y="558"/>
                </a:lnTo>
                <a:lnTo>
                  <a:pt x="42" y="568"/>
                </a:lnTo>
                <a:lnTo>
                  <a:pt x="48" y="576"/>
                </a:lnTo>
                <a:lnTo>
                  <a:pt x="44" y="592"/>
                </a:lnTo>
                <a:lnTo>
                  <a:pt x="60" y="612"/>
                </a:lnTo>
                <a:lnTo>
                  <a:pt x="60" y="622"/>
                </a:lnTo>
                <a:lnTo>
                  <a:pt x="40" y="652"/>
                </a:lnTo>
                <a:lnTo>
                  <a:pt x="8" y="682"/>
                </a:lnTo>
                <a:lnTo>
                  <a:pt x="22" y="678"/>
                </a:lnTo>
                <a:lnTo>
                  <a:pt x="22" y="684"/>
                </a:lnTo>
                <a:lnTo>
                  <a:pt x="20" y="682"/>
                </a:lnTo>
                <a:lnTo>
                  <a:pt x="20" y="688"/>
                </a:lnTo>
                <a:lnTo>
                  <a:pt x="38" y="692"/>
                </a:lnTo>
                <a:lnTo>
                  <a:pt x="44" y="698"/>
                </a:lnTo>
                <a:lnTo>
                  <a:pt x="14" y="704"/>
                </a:lnTo>
                <a:lnTo>
                  <a:pt x="14" y="708"/>
                </a:lnTo>
                <a:lnTo>
                  <a:pt x="16" y="712"/>
                </a:lnTo>
                <a:lnTo>
                  <a:pt x="12" y="720"/>
                </a:lnTo>
                <a:lnTo>
                  <a:pt x="0" y="724"/>
                </a:lnTo>
                <a:lnTo>
                  <a:pt x="10" y="752"/>
                </a:lnTo>
                <a:lnTo>
                  <a:pt x="6" y="758"/>
                </a:lnTo>
                <a:lnTo>
                  <a:pt x="12" y="766"/>
                </a:lnTo>
                <a:lnTo>
                  <a:pt x="10" y="774"/>
                </a:lnTo>
                <a:lnTo>
                  <a:pt x="16" y="784"/>
                </a:lnTo>
                <a:lnTo>
                  <a:pt x="18" y="794"/>
                </a:lnTo>
                <a:lnTo>
                  <a:pt x="30" y="796"/>
                </a:lnTo>
                <a:lnTo>
                  <a:pt x="34" y="798"/>
                </a:lnTo>
                <a:lnTo>
                  <a:pt x="32" y="804"/>
                </a:lnTo>
                <a:lnTo>
                  <a:pt x="46" y="800"/>
                </a:lnTo>
                <a:lnTo>
                  <a:pt x="52" y="806"/>
                </a:lnTo>
                <a:lnTo>
                  <a:pt x="54" y="816"/>
                </a:lnTo>
                <a:lnTo>
                  <a:pt x="52" y="826"/>
                </a:lnTo>
                <a:lnTo>
                  <a:pt x="64" y="842"/>
                </a:lnTo>
                <a:lnTo>
                  <a:pt x="66" y="848"/>
                </a:lnTo>
                <a:lnTo>
                  <a:pt x="72" y="848"/>
                </a:lnTo>
                <a:lnTo>
                  <a:pt x="78" y="852"/>
                </a:lnTo>
                <a:lnTo>
                  <a:pt x="78" y="856"/>
                </a:lnTo>
                <a:lnTo>
                  <a:pt x="70" y="862"/>
                </a:lnTo>
                <a:lnTo>
                  <a:pt x="62" y="860"/>
                </a:lnTo>
                <a:lnTo>
                  <a:pt x="58" y="864"/>
                </a:lnTo>
                <a:lnTo>
                  <a:pt x="64" y="886"/>
                </a:lnTo>
                <a:lnTo>
                  <a:pt x="92" y="880"/>
                </a:lnTo>
                <a:lnTo>
                  <a:pt x="100" y="892"/>
                </a:lnTo>
                <a:lnTo>
                  <a:pt x="96" y="894"/>
                </a:lnTo>
                <a:lnTo>
                  <a:pt x="98" y="902"/>
                </a:lnTo>
                <a:lnTo>
                  <a:pt x="108" y="904"/>
                </a:lnTo>
                <a:lnTo>
                  <a:pt x="116" y="920"/>
                </a:lnTo>
                <a:lnTo>
                  <a:pt x="130" y="924"/>
                </a:lnTo>
                <a:lnTo>
                  <a:pt x="140" y="920"/>
                </a:lnTo>
                <a:lnTo>
                  <a:pt x="148" y="932"/>
                </a:lnTo>
                <a:lnTo>
                  <a:pt x="152" y="930"/>
                </a:lnTo>
                <a:lnTo>
                  <a:pt x="176" y="940"/>
                </a:lnTo>
                <a:lnTo>
                  <a:pt x="174" y="940"/>
                </a:lnTo>
                <a:lnTo>
                  <a:pt x="176" y="946"/>
                </a:lnTo>
                <a:lnTo>
                  <a:pt x="170" y="950"/>
                </a:lnTo>
                <a:lnTo>
                  <a:pt x="174" y="954"/>
                </a:lnTo>
                <a:lnTo>
                  <a:pt x="170" y="956"/>
                </a:lnTo>
                <a:lnTo>
                  <a:pt x="172" y="962"/>
                </a:lnTo>
                <a:lnTo>
                  <a:pt x="174" y="966"/>
                </a:lnTo>
                <a:lnTo>
                  <a:pt x="170" y="974"/>
                </a:lnTo>
                <a:lnTo>
                  <a:pt x="160" y="974"/>
                </a:lnTo>
                <a:lnTo>
                  <a:pt x="150" y="982"/>
                </a:lnTo>
                <a:lnTo>
                  <a:pt x="150" y="988"/>
                </a:lnTo>
                <a:lnTo>
                  <a:pt x="164" y="988"/>
                </a:lnTo>
                <a:lnTo>
                  <a:pt x="166" y="990"/>
                </a:lnTo>
                <a:lnTo>
                  <a:pt x="154" y="996"/>
                </a:lnTo>
                <a:lnTo>
                  <a:pt x="156" y="998"/>
                </a:lnTo>
                <a:lnTo>
                  <a:pt x="146" y="998"/>
                </a:lnTo>
                <a:lnTo>
                  <a:pt x="144" y="1000"/>
                </a:lnTo>
                <a:lnTo>
                  <a:pt x="154" y="1010"/>
                </a:lnTo>
                <a:lnTo>
                  <a:pt x="148" y="1012"/>
                </a:lnTo>
                <a:lnTo>
                  <a:pt x="140" y="1024"/>
                </a:lnTo>
                <a:lnTo>
                  <a:pt x="134" y="1022"/>
                </a:lnTo>
                <a:lnTo>
                  <a:pt x="130" y="1026"/>
                </a:lnTo>
                <a:lnTo>
                  <a:pt x="140" y="1036"/>
                </a:lnTo>
                <a:lnTo>
                  <a:pt x="158" y="1046"/>
                </a:lnTo>
                <a:lnTo>
                  <a:pt x="172" y="1058"/>
                </a:lnTo>
                <a:lnTo>
                  <a:pt x="182" y="1056"/>
                </a:lnTo>
                <a:lnTo>
                  <a:pt x="196" y="1062"/>
                </a:lnTo>
                <a:lnTo>
                  <a:pt x="212" y="1064"/>
                </a:lnTo>
                <a:lnTo>
                  <a:pt x="228" y="1074"/>
                </a:lnTo>
                <a:lnTo>
                  <a:pt x="244" y="1072"/>
                </a:lnTo>
                <a:lnTo>
                  <a:pt x="250" y="1076"/>
                </a:lnTo>
                <a:lnTo>
                  <a:pt x="250" y="1082"/>
                </a:lnTo>
                <a:lnTo>
                  <a:pt x="260" y="1086"/>
                </a:lnTo>
                <a:lnTo>
                  <a:pt x="270" y="1092"/>
                </a:lnTo>
                <a:lnTo>
                  <a:pt x="272" y="1098"/>
                </a:lnTo>
                <a:lnTo>
                  <a:pt x="278" y="1098"/>
                </a:lnTo>
                <a:lnTo>
                  <a:pt x="288" y="1088"/>
                </a:lnTo>
                <a:lnTo>
                  <a:pt x="276" y="1066"/>
                </a:lnTo>
                <a:lnTo>
                  <a:pt x="276" y="1050"/>
                </a:lnTo>
                <a:lnTo>
                  <a:pt x="274" y="1056"/>
                </a:lnTo>
                <a:lnTo>
                  <a:pt x="264" y="1038"/>
                </a:lnTo>
                <a:lnTo>
                  <a:pt x="272" y="1024"/>
                </a:lnTo>
                <a:lnTo>
                  <a:pt x="274" y="1016"/>
                </a:lnTo>
                <a:lnTo>
                  <a:pt x="276" y="1016"/>
                </a:lnTo>
                <a:lnTo>
                  <a:pt x="276" y="1008"/>
                </a:lnTo>
                <a:lnTo>
                  <a:pt x="274" y="1006"/>
                </a:lnTo>
                <a:lnTo>
                  <a:pt x="280" y="1006"/>
                </a:lnTo>
                <a:lnTo>
                  <a:pt x="282" y="1014"/>
                </a:lnTo>
                <a:lnTo>
                  <a:pt x="286" y="1014"/>
                </a:lnTo>
                <a:lnTo>
                  <a:pt x="292" y="1006"/>
                </a:lnTo>
                <a:lnTo>
                  <a:pt x="282" y="1000"/>
                </a:lnTo>
                <a:lnTo>
                  <a:pt x="284" y="996"/>
                </a:lnTo>
                <a:lnTo>
                  <a:pt x="290" y="996"/>
                </a:lnTo>
                <a:lnTo>
                  <a:pt x="288" y="982"/>
                </a:lnTo>
                <a:lnTo>
                  <a:pt x="282" y="976"/>
                </a:lnTo>
                <a:lnTo>
                  <a:pt x="272" y="978"/>
                </a:lnTo>
                <a:lnTo>
                  <a:pt x="268" y="966"/>
                </a:lnTo>
                <a:lnTo>
                  <a:pt x="262" y="964"/>
                </a:lnTo>
                <a:lnTo>
                  <a:pt x="264" y="952"/>
                </a:lnTo>
                <a:lnTo>
                  <a:pt x="268" y="948"/>
                </a:lnTo>
                <a:lnTo>
                  <a:pt x="266" y="944"/>
                </a:lnTo>
                <a:lnTo>
                  <a:pt x="268" y="934"/>
                </a:lnTo>
                <a:lnTo>
                  <a:pt x="272" y="930"/>
                </a:lnTo>
                <a:lnTo>
                  <a:pt x="274" y="920"/>
                </a:lnTo>
                <a:lnTo>
                  <a:pt x="286" y="936"/>
                </a:lnTo>
                <a:lnTo>
                  <a:pt x="292" y="930"/>
                </a:lnTo>
                <a:lnTo>
                  <a:pt x="288" y="918"/>
                </a:lnTo>
                <a:lnTo>
                  <a:pt x="300" y="912"/>
                </a:lnTo>
                <a:lnTo>
                  <a:pt x="300" y="908"/>
                </a:lnTo>
                <a:lnTo>
                  <a:pt x="310" y="904"/>
                </a:lnTo>
                <a:lnTo>
                  <a:pt x="316" y="896"/>
                </a:lnTo>
                <a:lnTo>
                  <a:pt x="324" y="894"/>
                </a:lnTo>
                <a:lnTo>
                  <a:pt x="330" y="900"/>
                </a:lnTo>
                <a:lnTo>
                  <a:pt x="334" y="894"/>
                </a:lnTo>
                <a:lnTo>
                  <a:pt x="340" y="894"/>
                </a:lnTo>
                <a:lnTo>
                  <a:pt x="342" y="898"/>
                </a:lnTo>
                <a:lnTo>
                  <a:pt x="356" y="898"/>
                </a:lnTo>
                <a:lnTo>
                  <a:pt x="364" y="908"/>
                </a:lnTo>
                <a:lnTo>
                  <a:pt x="368" y="918"/>
                </a:lnTo>
                <a:lnTo>
                  <a:pt x="370" y="918"/>
                </a:lnTo>
                <a:lnTo>
                  <a:pt x="370" y="910"/>
                </a:lnTo>
                <a:lnTo>
                  <a:pt x="372" y="910"/>
                </a:lnTo>
                <a:lnTo>
                  <a:pt x="384" y="918"/>
                </a:lnTo>
                <a:lnTo>
                  <a:pt x="398" y="908"/>
                </a:lnTo>
                <a:lnTo>
                  <a:pt x="408" y="912"/>
                </a:lnTo>
                <a:lnTo>
                  <a:pt x="412" y="910"/>
                </a:lnTo>
                <a:lnTo>
                  <a:pt x="418" y="908"/>
                </a:lnTo>
                <a:lnTo>
                  <a:pt x="426" y="918"/>
                </a:lnTo>
                <a:lnTo>
                  <a:pt x="434" y="920"/>
                </a:lnTo>
                <a:lnTo>
                  <a:pt x="442" y="914"/>
                </a:lnTo>
                <a:lnTo>
                  <a:pt x="456" y="916"/>
                </a:lnTo>
                <a:lnTo>
                  <a:pt x="460" y="914"/>
                </a:lnTo>
                <a:lnTo>
                  <a:pt x="464" y="904"/>
                </a:lnTo>
                <a:lnTo>
                  <a:pt x="464" y="902"/>
                </a:lnTo>
                <a:lnTo>
                  <a:pt x="456" y="900"/>
                </a:lnTo>
                <a:lnTo>
                  <a:pt x="448" y="896"/>
                </a:lnTo>
                <a:lnTo>
                  <a:pt x="442" y="888"/>
                </a:lnTo>
                <a:lnTo>
                  <a:pt x="454" y="882"/>
                </a:lnTo>
                <a:lnTo>
                  <a:pt x="456" y="878"/>
                </a:lnTo>
                <a:lnTo>
                  <a:pt x="452" y="872"/>
                </a:lnTo>
                <a:lnTo>
                  <a:pt x="456" y="866"/>
                </a:lnTo>
                <a:lnTo>
                  <a:pt x="472" y="864"/>
                </a:lnTo>
                <a:lnTo>
                  <a:pt x="458" y="860"/>
                </a:lnTo>
                <a:lnTo>
                  <a:pt x="458" y="856"/>
                </a:lnTo>
                <a:lnTo>
                  <a:pt x="462" y="854"/>
                </a:lnTo>
                <a:lnTo>
                  <a:pt x="456" y="854"/>
                </a:lnTo>
                <a:lnTo>
                  <a:pt x="458" y="848"/>
                </a:lnTo>
                <a:lnTo>
                  <a:pt x="454" y="844"/>
                </a:lnTo>
                <a:lnTo>
                  <a:pt x="476" y="846"/>
                </a:lnTo>
                <a:lnTo>
                  <a:pt x="490" y="838"/>
                </a:lnTo>
                <a:lnTo>
                  <a:pt x="496" y="840"/>
                </a:lnTo>
                <a:lnTo>
                  <a:pt x="506" y="834"/>
                </a:lnTo>
                <a:lnTo>
                  <a:pt x="514" y="830"/>
                </a:lnTo>
                <a:lnTo>
                  <a:pt x="552" y="822"/>
                </a:lnTo>
                <a:lnTo>
                  <a:pt x="552" y="816"/>
                </a:lnTo>
                <a:lnTo>
                  <a:pt x="562" y="812"/>
                </a:lnTo>
                <a:lnTo>
                  <a:pt x="588" y="816"/>
                </a:lnTo>
                <a:lnTo>
                  <a:pt x="590" y="826"/>
                </a:lnTo>
                <a:lnTo>
                  <a:pt x="592" y="828"/>
                </a:lnTo>
                <a:lnTo>
                  <a:pt x="590" y="838"/>
                </a:lnTo>
                <a:lnTo>
                  <a:pt x="592" y="842"/>
                </a:lnTo>
                <a:lnTo>
                  <a:pt x="604" y="840"/>
                </a:lnTo>
                <a:lnTo>
                  <a:pt x="604" y="836"/>
                </a:lnTo>
                <a:lnTo>
                  <a:pt x="608" y="840"/>
                </a:lnTo>
                <a:lnTo>
                  <a:pt x="608" y="844"/>
                </a:lnTo>
                <a:lnTo>
                  <a:pt x="612" y="846"/>
                </a:lnTo>
                <a:lnTo>
                  <a:pt x="610" y="842"/>
                </a:lnTo>
                <a:lnTo>
                  <a:pt x="612" y="842"/>
                </a:lnTo>
                <a:lnTo>
                  <a:pt x="620" y="846"/>
                </a:lnTo>
                <a:lnTo>
                  <a:pt x="624" y="842"/>
                </a:lnTo>
                <a:lnTo>
                  <a:pt x="626" y="846"/>
                </a:lnTo>
                <a:lnTo>
                  <a:pt x="620" y="852"/>
                </a:lnTo>
                <a:lnTo>
                  <a:pt x="622" y="856"/>
                </a:lnTo>
                <a:lnTo>
                  <a:pt x="636" y="854"/>
                </a:lnTo>
                <a:lnTo>
                  <a:pt x="650" y="840"/>
                </a:lnTo>
                <a:lnTo>
                  <a:pt x="666" y="834"/>
                </a:lnTo>
                <a:lnTo>
                  <a:pt x="668" y="838"/>
                </a:lnTo>
                <a:lnTo>
                  <a:pt x="662" y="840"/>
                </a:lnTo>
                <a:lnTo>
                  <a:pt x="664" y="844"/>
                </a:lnTo>
                <a:lnTo>
                  <a:pt x="682" y="860"/>
                </a:lnTo>
                <a:lnTo>
                  <a:pt x="712" y="914"/>
                </a:lnTo>
                <a:lnTo>
                  <a:pt x="720" y="904"/>
                </a:lnTo>
                <a:lnTo>
                  <a:pt x="726" y="908"/>
                </a:lnTo>
                <a:lnTo>
                  <a:pt x="728" y="916"/>
                </a:lnTo>
                <a:lnTo>
                  <a:pt x="744" y="916"/>
                </a:lnTo>
                <a:lnTo>
                  <a:pt x="756" y="910"/>
                </a:lnTo>
                <a:lnTo>
                  <a:pt x="780" y="938"/>
                </a:lnTo>
                <a:lnTo>
                  <a:pt x="794" y="942"/>
                </a:lnTo>
                <a:lnTo>
                  <a:pt x="798" y="938"/>
                </a:lnTo>
                <a:lnTo>
                  <a:pt x="806" y="948"/>
                </a:lnTo>
                <a:lnTo>
                  <a:pt x="804" y="956"/>
                </a:lnTo>
                <a:lnTo>
                  <a:pt x="810" y="958"/>
                </a:lnTo>
                <a:lnTo>
                  <a:pt x="814" y="954"/>
                </a:lnTo>
                <a:lnTo>
                  <a:pt x="822" y="944"/>
                </a:lnTo>
                <a:lnTo>
                  <a:pt x="844" y="932"/>
                </a:lnTo>
                <a:lnTo>
                  <a:pt x="844" y="934"/>
                </a:lnTo>
                <a:lnTo>
                  <a:pt x="868" y="920"/>
                </a:lnTo>
                <a:lnTo>
                  <a:pt x="900" y="924"/>
                </a:lnTo>
                <a:lnTo>
                  <a:pt x="908" y="934"/>
                </a:lnTo>
                <a:lnTo>
                  <a:pt x="948" y="932"/>
                </a:lnTo>
                <a:lnTo>
                  <a:pt x="950" y="932"/>
                </a:lnTo>
                <a:lnTo>
                  <a:pt x="950" y="924"/>
                </a:lnTo>
                <a:lnTo>
                  <a:pt x="952" y="920"/>
                </a:lnTo>
                <a:lnTo>
                  <a:pt x="950" y="902"/>
                </a:lnTo>
                <a:lnTo>
                  <a:pt x="966" y="888"/>
                </a:lnTo>
                <a:lnTo>
                  <a:pt x="1002" y="902"/>
                </a:lnTo>
                <a:lnTo>
                  <a:pt x="1006" y="918"/>
                </a:lnTo>
                <a:lnTo>
                  <a:pt x="1016" y="926"/>
                </a:lnTo>
                <a:lnTo>
                  <a:pt x="1026" y="928"/>
                </a:lnTo>
                <a:lnTo>
                  <a:pt x="1044" y="920"/>
                </a:lnTo>
                <a:lnTo>
                  <a:pt x="1052" y="922"/>
                </a:lnTo>
                <a:lnTo>
                  <a:pt x="1084" y="936"/>
                </a:lnTo>
                <a:lnTo>
                  <a:pt x="1094" y="946"/>
                </a:lnTo>
                <a:lnTo>
                  <a:pt x="1122" y="950"/>
                </a:lnTo>
                <a:lnTo>
                  <a:pt x="1150" y="942"/>
                </a:lnTo>
                <a:lnTo>
                  <a:pt x="1172" y="930"/>
                </a:lnTo>
                <a:lnTo>
                  <a:pt x="1188" y="936"/>
                </a:lnTo>
                <a:lnTo>
                  <a:pt x="1196" y="934"/>
                </a:lnTo>
                <a:lnTo>
                  <a:pt x="1216" y="942"/>
                </a:lnTo>
                <a:lnTo>
                  <a:pt x="1234" y="932"/>
                </a:lnTo>
                <a:lnTo>
                  <a:pt x="1244" y="900"/>
                </a:lnTo>
                <a:lnTo>
                  <a:pt x="1254" y="892"/>
                </a:lnTo>
                <a:lnTo>
                  <a:pt x="1254" y="882"/>
                </a:lnTo>
                <a:lnTo>
                  <a:pt x="1246" y="882"/>
                </a:lnTo>
                <a:lnTo>
                  <a:pt x="1246" y="878"/>
                </a:lnTo>
                <a:lnTo>
                  <a:pt x="1258" y="866"/>
                </a:lnTo>
                <a:lnTo>
                  <a:pt x="1266" y="864"/>
                </a:lnTo>
                <a:lnTo>
                  <a:pt x="1294" y="860"/>
                </a:lnTo>
                <a:lnTo>
                  <a:pt x="1304" y="868"/>
                </a:lnTo>
                <a:lnTo>
                  <a:pt x="1320" y="870"/>
                </a:lnTo>
                <a:lnTo>
                  <a:pt x="1330" y="884"/>
                </a:lnTo>
                <a:lnTo>
                  <a:pt x="1342" y="916"/>
                </a:lnTo>
                <a:lnTo>
                  <a:pt x="1346" y="936"/>
                </a:lnTo>
                <a:lnTo>
                  <a:pt x="1346" y="940"/>
                </a:lnTo>
                <a:lnTo>
                  <a:pt x="1368" y="944"/>
                </a:lnTo>
                <a:lnTo>
                  <a:pt x="1372" y="946"/>
                </a:lnTo>
                <a:lnTo>
                  <a:pt x="1386" y="956"/>
                </a:lnTo>
                <a:lnTo>
                  <a:pt x="1394" y="980"/>
                </a:lnTo>
                <a:lnTo>
                  <a:pt x="1408" y="980"/>
                </a:lnTo>
                <a:lnTo>
                  <a:pt x="1412" y="978"/>
                </a:lnTo>
                <a:lnTo>
                  <a:pt x="1444" y="964"/>
                </a:lnTo>
                <a:lnTo>
                  <a:pt x="1442" y="982"/>
                </a:lnTo>
                <a:lnTo>
                  <a:pt x="1436" y="988"/>
                </a:lnTo>
                <a:lnTo>
                  <a:pt x="1430" y="1012"/>
                </a:lnTo>
                <a:lnTo>
                  <a:pt x="1422" y="1030"/>
                </a:lnTo>
                <a:lnTo>
                  <a:pt x="1418" y="1032"/>
                </a:lnTo>
                <a:lnTo>
                  <a:pt x="1418" y="1032"/>
                </a:lnTo>
                <a:lnTo>
                  <a:pt x="1414" y="1036"/>
                </a:lnTo>
                <a:lnTo>
                  <a:pt x="1414" y="1038"/>
                </a:lnTo>
                <a:lnTo>
                  <a:pt x="1412" y="1042"/>
                </a:lnTo>
                <a:lnTo>
                  <a:pt x="1408" y="1038"/>
                </a:lnTo>
                <a:lnTo>
                  <a:pt x="1406" y="1036"/>
                </a:lnTo>
                <a:lnTo>
                  <a:pt x="1408" y="1034"/>
                </a:lnTo>
                <a:lnTo>
                  <a:pt x="1406" y="1028"/>
                </a:lnTo>
                <a:lnTo>
                  <a:pt x="1404" y="1028"/>
                </a:lnTo>
                <a:lnTo>
                  <a:pt x="1392" y="1038"/>
                </a:lnTo>
                <a:lnTo>
                  <a:pt x="1396" y="1048"/>
                </a:lnTo>
                <a:lnTo>
                  <a:pt x="1396" y="1062"/>
                </a:lnTo>
                <a:lnTo>
                  <a:pt x="1388" y="1072"/>
                </a:lnTo>
                <a:lnTo>
                  <a:pt x="1388" y="1078"/>
                </a:lnTo>
                <a:lnTo>
                  <a:pt x="1388" y="1080"/>
                </a:lnTo>
                <a:lnTo>
                  <a:pt x="1390" y="1080"/>
                </a:lnTo>
                <a:lnTo>
                  <a:pt x="1390" y="1076"/>
                </a:lnTo>
                <a:lnTo>
                  <a:pt x="1396" y="1076"/>
                </a:lnTo>
                <a:lnTo>
                  <a:pt x="1404" y="1062"/>
                </a:lnTo>
                <a:lnTo>
                  <a:pt x="1406" y="1068"/>
                </a:lnTo>
                <a:lnTo>
                  <a:pt x="1412" y="1064"/>
                </a:lnTo>
                <a:lnTo>
                  <a:pt x="1412" y="1072"/>
                </a:lnTo>
                <a:lnTo>
                  <a:pt x="1424" y="1076"/>
                </a:lnTo>
                <a:lnTo>
                  <a:pt x="1448" y="1062"/>
                </a:lnTo>
                <a:lnTo>
                  <a:pt x="1484" y="1016"/>
                </a:lnTo>
                <a:lnTo>
                  <a:pt x="1494" y="994"/>
                </a:lnTo>
                <a:lnTo>
                  <a:pt x="1516" y="964"/>
                </a:lnTo>
                <a:lnTo>
                  <a:pt x="1522" y="932"/>
                </a:lnTo>
                <a:lnTo>
                  <a:pt x="1520" y="918"/>
                </a:lnTo>
                <a:lnTo>
                  <a:pt x="1524" y="904"/>
                </a:lnTo>
                <a:lnTo>
                  <a:pt x="1532" y="888"/>
                </a:lnTo>
                <a:lnTo>
                  <a:pt x="1528" y="882"/>
                </a:lnTo>
                <a:lnTo>
                  <a:pt x="1530" y="878"/>
                </a:lnTo>
                <a:lnTo>
                  <a:pt x="1528" y="872"/>
                </a:lnTo>
                <a:lnTo>
                  <a:pt x="1512" y="864"/>
                </a:lnTo>
                <a:lnTo>
                  <a:pt x="1528" y="868"/>
                </a:lnTo>
                <a:lnTo>
                  <a:pt x="1532" y="862"/>
                </a:lnTo>
                <a:lnTo>
                  <a:pt x="1518" y="852"/>
                </a:lnTo>
                <a:lnTo>
                  <a:pt x="1510" y="840"/>
                </a:lnTo>
                <a:lnTo>
                  <a:pt x="1496" y="840"/>
                </a:lnTo>
                <a:lnTo>
                  <a:pt x="1496" y="852"/>
                </a:lnTo>
                <a:lnTo>
                  <a:pt x="1492" y="858"/>
                </a:lnTo>
                <a:lnTo>
                  <a:pt x="1492" y="848"/>
                </a:lnTo>
                <a:lnTo>
                  <a:pt x="1488" y="854"/>
                </a:lnTo>
                <a:lnTo>
                  <a:pt x="1476" y="856"/>
                </a:lnTo>
                <a:lnTo>
                  <a:pt x="1482" y="850"/>
                </a:lnTo>
                <a:lnTo>
                  <a:pt x="1478" y="844"/>
                </a:lnTo>
                <a:lnTo>
                  <a:pt x="1482" y="840"/>
                </a:lnTo>
                <a:lnTo>
                  <a:pt x="1476" y="842"/>
                </a:lnTo>
                <a:lnTo>
                  <a:pt x="1476" y="848"/>
                </a:lnTo>
                <a:lnTo>
                  <a:pt x="1470" y="852"/>
                </a:lnTo>
                <a:lnTo>
                  <a:pt x="1470" y="832"/>
                </a:lnTo>
                <a:lnTo>
                  <a:pt x="1456" y="834"/>
                </a:lnTo>
                <a:lnTo>
                  <a:pt x="1450" y="830"/>
                </a:lnTo>
                <a:lnTo>
                  <a:pt x="1450" y="826"/>
                </a:lnTo>
                <a:lnTo>
                  <a:pt x="1482" y="796"/>
                </a:lnTo>
                <a:lnTo>
                  <a:pt x="1492" y="780"/>
                </a:lnTo>
                <a:lnTo>
                  <a:pt x="1518" y="756"/>
                </a:lnTo>
                <a:lnTo>
                  <a:pt x="1524" y="744"/>
                </a:lnTo>
                <a:lnTo>
                  <a:pt x="1544" y="724"/>
                </a:lnTo>
                <a:lnTo>
                  <a:pt x="1556" y="716"/>
                </a:lnTo>
                <a:lnTo>
                  <a:pt x="1588" y="716"/>
                </a:lnTo>
                <a:lnTo>
                  <a:pt x="1594" y="722"/>
                </a:lnTo>
                <a:lnTo>
                  <a:pt x="1600" y="714"/>
                </a:lnTo>
                <a:lnTo>
                  <a:pt x="1614" y="720"/>
                </a:lnTo>
                <a:lnTo>
                  <a:pt x="1626" y="716"/>
                </a:lnTo>
                <a:lnTo>
                  <a:pt x="1628" y="720"/>
                </a:lnTo>
                <a:lnTo>
                  <a:pt x="1632" y="720"/>
                </a:lnTo>
                <a:lnTo>
                  <a:pt x="1630" y="714"/>
                </a:lnTo>
                <a:lnTo>
                  <a:pt x="1636" y="714"/>
                </a:lnTo>
                <a:lnTo>
                  <a:pt x="1634" y="708"/>
                </a:lnTo>
                <a:lnTo>
                  <a:pt x="1636" y="706"/>
                </a:lnTo>
                <a:lnTo>
                  <a:pt x="1660" y="714"/>
                </a:lnTo>
                <a:lnTo>
                  <a:pt x="1666" y="712"/>
                </a:lnTo>
                <a:lnTo>
                  <a:pt x="1676" y="718"/>
                </a:lnTo>
                <a:lnTo>
                  <a:pt x="1662" y="724"/>
                </a:lnTo>
                <a:lnTo>
                  <a:pt x="1666" y="730"/>
                </a:lnTo>
                <a:lnTo>
                  <a:pt x="1680" y="726"/>
                </a:lnTo>
                <a:lnTo>
                  <a:pt x="1686" y="728"/>
                </a:lnTo>
                <a:lnTo>
                  <a:pt x="1696" y="720"/>
                </a:lnTo>
                <a:lnTo>
                  <a:pt x="1712" y="722"/>
                </a:lnTo>
                <a:lnTo>
                  <a:pt x="1716" y="722"/>
                </a:lnTo>
                <a:lnTo>
                  <a:pt x="1716" y="716"/>
                </a:lnTo>
                <a:lnTo>
                  <a:pt x="1704" y="714"/>
                </a:lnTo>
                <a:lnTo>
                  <a:pt x="1706" y="710"/>
                </a:lnTo>
                <a:lnTo>
                  <a:pt x="1702" y="704"/>
                </a:lnTo>
                <a:lnTo>
                  <a:pt x="1744" y="652"/>
                </a:lnTo>
                <a:lnTo>
                  <a:pt x="1768" y="646"/>
                </a:lnTo>
                <a:lnTo>
                  <a:pt x="1778" y="652"/>
                </a:lnTo>
                <a:lnTo>
                  <a:pt x="1786" y="646"/>
                </a:lnTo>
                <a:lnTo>
                  <a:pt x="1780" y="664"/>
                </a:lnTo>
                <a:lnTo>
                  <a:pt x="1780" y="668"/>
                </a:lnTo>
                <a:lnTo>
                  <a:pt x="1778" y="672"/>
                </a:lnTo>
                <a:lnTo>
                  <a:pt x="1786" y="672"/>
                </a:lnTo>
                <a:lnTo>
                  <a:pt x="1784" y="684"/>
                </a:lnTo>
                <a:lnTo>
                  <a:pt x="1812" y="656"/>
                </a:lnTo>
                <a:lnTo>
                  <a:pt x="1818" y="652"/>
                </a:lnTo>
                <a:lnTo>
                  <a:pt x="1822" y="656"/>
                </a:lnTo>
                <a:lnTo>
                  <a:pt x="1824" y="652"/>
                </a:lnTo>
                <a:lnTo>
                  <a:pt x="1822" y="650"/>
                </a:lnTo>
                <a:lnTo>
                  <a:pt x="1826" y="632"/>
                </a:lnTo>
                <a:lnTo>
                  <a:pt x="1840" y="624"/>
                </a:lnTo>
                <a:lnTo>
                  <a:pt x="1848" y="628"/>
                </a:lnTo>
                <a:lnTo>
                  <a:pt x="1836" y="638"/>
                </a:lnTo>
                <a:lnTo>
                  <a:pt x="1832" y="664"/>
                </a:lnTo>
                <a:lnTo>
                  <a:pt x="1828" y="670"/>
                </a:lnTo>
                <a:lnTo>
                  <a:pt x="1830" y="676"/>
                </a:lnTo>
                <a:lnTo>
                  <a:pt x="1806" y="686"/>
                </a:lnTo>
                <a:lnTo>
                  <a:pt x="1806" y="694"/>
                </a:lnTo>
                <a:lnTo>
                  <a:pt x="1786" y="712"/>
                </a:lnTo>
                <a:lnTo>
                  <a:pt x="1760" y="750"/>
                </a:lnTo>
                <a:lnTo>
                  <a:pt x="1746" y="756"/>
                </a:lnTo>
                <a:lnTo>
                  <a:pt x="1740" y="756"/>
                </a:lnTo>
                <a:lnTo>
                  <a:pt x="1742" y="764"/>
                </a:lnTo>
                <a:lnTo>
                  <a:pt x="1738" y="774"/>
                </a:lnTo>
                <a:lnTo>
                  <a:pt x="1726" y="784"/>
                </a:lnTo>
                <a:lnTo>
                  <a:pt x="1722" y="802"/>
                </a:lnTo>
                <a:lnTo>
                  <a:pt x="1722" y="832"/>
                </a:lnTo>
                <a:lnTo>
                  <a:pt x="1738" y="914"/>
                </a:lnTo>
                <a:lnTo>
                  <a:pt x="1758" y="894"/>
                </a:lnTo>
                <a:lnTo>
                  <a:pt x="1760" y="878"/>
                </a:lnTo>
                <a:lnTo>
                  <a:pt x="1764" y="872"/>
                </a:lnTo>
                <a:lnTo>
                  <a:pt x="1776" y="864"/>
                </a:lnTo>
                <a:lnTo>
                  <a:pt x="1780" y="866"/>
                </a:lnTo>
                <a:lnTo>
                  <a:pt x="1780" y="846"/>
                </a:lnTo>
                <a:lnTo>
                  <a:pt x="1794" y="834"/>
                </a:lnTo>
                <a:lnTo>
                  <a:pt x="1802" y="836"/>
                </a:lnTo>
                <a:lnTo>
                  <a:pt x="1808" y="830"/>
                </a:lnTo>
                <a:lnTo>
                  <a:pt x="1802" y="812"/>
                </a:lnTo>
                <a:lnTo>
                  <a:pt x="1806" y="802"/>
                </a:lnTo>
                <a:lnTo>
                  <a:pt x="1812" y="796"/>
                </a:lnTo>
                <a:lnTo>
                  <a:pt x="1812" y="794"/>
                </a:lnTo>
                <a:lnTo>
                  <a:pt x="1810" y="792"/>
                </a:lnTo>
                <a:lnTo>
                  <a:pt x="1820" y="788"/>
                </a:lnTo>
                <a:lnTo>
                  <a:pt x="1816" y="794"/>
                </a:lnTo>
                <a:lnTo>
                  <a:pt x="1820" y="800"/>
                </a:lnTo>
                <a:lnTo>
                  <a:pt x="1824" y="794"/>
                </a:lnTo>
                <a:lnTo>
                  <a:pt x="1824" y="786"/>
                </a:lnTo>
                <a:lnTo>
                  <a:pt x="1818" y="782"/>
                </a:lnTo>
                <a:lnTo>
                  <a:pt x="1818" y="772"/>
                </a:lnTo>
                <a:lnTo>
                  <a:pt x="1824" y="756"/>
                </a:lnTo>
                <a:lnTo>
                  <a:pt x="1816" y="752"/>
                </a:lnTo>
                <a:lnTo>
                  <a:pt x="1812" y="758"/>
                </a:lnTo>
                <a:lnTo>
                  <a:pt x="1808" y="754"/>
                </a:lnTo>
                <a:lnTo>
                  <a:pt x="1812" y="738"/>
                </a:lnTo>
                <a:lnTo>
                  <a:pt x="1820" y="724"/>
                </a:lnTo>
                <a:lnTo>
                  <a:pt x="1822" y="724"/>
                </a:lnTo>
                <a:lnTo>
                  <a:pt x="1828" y="702"/>
                </a:lnTo>
                <a:lnTo>
                  <a:pt x="1842" y="698"/>
                </a:lnTo>
                <a:lnTo>
                  <a:pt x="1848" y="704"/>
                </a:lnTo>
                <a:lnTo>
                  <a:pt x="1848" y="698"/>
                </a:lnTo>
                <a:lnTo>
                  <a:pt x="1864" y="686"/>
                </a:lnTo>
                <a:lnTo>
                  <a:pt x="1864" y="704"/>
                </a:lnTo>
                <a:lnTo>
                  <a:pt x="1874" y="688"/>
                </a:lnTo>
                <a:lnTo>
                  <a:pt x="1890" y="682"/>
                </a:lnTo>
                <a:lnTo>
                  <a:pt x="1906" y="686"/>
                </a:lnTo>
                <a:lnTo>
                  <a:pt x="1918" y="700"/>
                </a:lnTo>
                <a:lnTo>
                  <a:pt x="1922" y="688"/>
                </a:lnTo>
                <a:lnTo>
                  <a:pt x="1946" y="672"/>
                </a:lnTo>
                <a:lnTo>
                  <a:pt x="1946" y="666"/>
                </a:lnTo>
                <a:lnTo>
                  <a:pt x="1956" y="660"/>
                </a:lnTo>
                <a:lnTo>
                  <a:pt x="1962" y="652"/>
                </a:lnTo>
                <a:lnTo>
                  <a:pt x="1966" y="654"/>
                </a:lnTo>
                <a:lnTo>
                  <a:pt x="1982" y="644"/>
                </a:lnTo>
                <a:lnTo>
                  <a:pt x="1982" y="640"/>
                </a:lnTo>
                <a:lnTo>
                  <a:pt x="2012" y="628"/>
                </a:lnTo>
                <a:lnTo>
                  <a:pt x="2014" y="628"/>
                </a:lnTo>
                <a:lnTo>
                  <a:pt x="2036" y="634"/>
                </a:lnTo>
                <a:lnTo>
                  <a:pt x="2042" y="622"/>
                </a:lnTo>
                <a:lnTo>
                  <a:pt x="2036" y="614"/>
                </a:lnTo>
                <a:lnTo>
                  <a:pt x="2040" y="612"/>
                </a:lnTo>
                <a:lnTo>
                  <a:pt x="2032" y="602"/>
                </a:lnTo>
                <a:lnTo>
                  <a:pt x="2030" y="586"/>
                </a:lnTo>
                <a:lnTo>
                  <a:pt x="2028" y="582"/>
                </a:lnTo>
                <a:lnTo>
                  <a:pt x="2026" y="574"/>
                </a:lnTo>
                <a:lnTo>
                  <a:pt x="2022" y="578"/>
                </a:lnTo>
                <a:lnTo>
                  <a:pt x="2016" y="574"/>
                </a:lnTo>
                <a:lnTo>
                  <a:pt x="2014" y="562"/>
                </a:lnTo>
                <a:lnTo>
                  <a:pt x="2030" y="566"/>
                </a:lnTo>
                <a:lnTo>
                  <a:pt x="2048" y="552"/>
                </a:lnTo>
                <a:lnTo>
                  <a:pt x="2048" y="552"/>
                </a:lnTo>
                <a:lnTo>
                  <a:pt x="2058" y="536"/>
                </a:lnTo>
                <a:lnTo>
                  <a:pt x="2058" y="534"/>
                </a:lnTo>
                <a:lnTo>
                  <a:pt x="2050" y="526"/>
                </a:lnTo>
                <a:lnTo>
                  <a:pt x="2048" y="518"/>
                </a:lnTo>
                <a:lnTo>
                  <a:pt x="2048" y="518"/>
                </a:lnTo>
                <a:lnTo>
                  <a:pt x="2058" y="516"/>
                </a:lnTo>
                <a:lnTo>
                  <a:pt x="2056" y="510"/>
                </a:lnTo>
                <a:lnTo>
                  <a:pt x="2060" y="510"/>
                </a:lnTo>
                <a:lnTo>
                  <a:pt x="2062" y="516"/>
                </a:lnTo>
                <a:lnTo>
                  <a:pt x="2068" y="510"/>
                </a:lnTo>
                <a:lnTo>
                  <a:pt x="2068" y="518"/>
                </a:lnTo>
                <a:lnTo>
                  <a:pt x="2062" y="520"/>
                </a:lnTo>
                <a:lnTo>
                  <a:pt x="2066" y="528"/>
                </a:lnTo>
                <a:lnTo>
                  <a:pt x="2068" y="528"/>
                </a:lnTo>
                <a:lnTo>
                  <a:pt x="2068" y="536"/>
                </a:lnTo>
                <a:lnTo>
                  <a:pt x="2078" y="538"/>
                </a:lnTo>
                <a:lnTo>
                  <a:pt x="2094" y="534"/>
                </a:lnTo>
                <a:lnTo>
                  <a:pt x="2102" y="540"/>
                </a:lnTo>
                <a:lnTo>
                  <a:pt x="2104" y="552"/>
                </a:lnTo>
                <a:lnTo>
                  <a:pt x="2110" y="560"/>
                </a:lnTo>
                <a:lnTo>
                  <a:pt x="2116" y="562"/>
                </a:lnTo>
                <a:lnTo>
                  <a:pt x="2116" y="558"/>
                </a:lnTo>
                <a:lnTo>
                  <a:pt x="2120" y="560"/>
                </a:lnTo>
                <a:lnTo>
                  <a:pt x="2120" y="556"/>
                </a:lnTo>
                <a:lnTo>
                  <a:pt x="2120" y="556"/>
                </a:lnTo>
                <a:lnTo>
                  <a:pt x="2120" y="560"/>
                </a:lnTo>
                <a:lnTo>
                  <a:pt x="2118" y="562"/>
                </a:lnTo>
                <a:lnTo>
                  <a:pt x="2126" y="566"/>
                </a:lnTo>
                <a:lnTo>
                  <a:pt x="2126" y="568"/>
                </a:lnTo>
                <a:lnTo>
                  <a:pt x="2128" y="572"/>
                </a:lnTo>
                <a:lnTo>
                  <a:pt x="2132" y="570"/>
                </a:lnTo>
                <a:lnTo>
                  <a:pt x="2132" y="574"/>
                </a:lnTo>
                <a:lnTo>
                  <a:pt x="2134" y="574"/>
                </a:lnTo>
                <a:lnTo>
                  <a:pt x="2136" y="574"/>
                </a:lnTo>
                <a:lnTo>
                  <a:pt x="2138" y="568"/>
                </a:lnTo>
                <a:lnTo>
                  <a:pt x="2140" y="568"/>
                </a:lnTo>
                <a:lnTo>
                  <a:pt x="2136" y="576"/>
                </a:lnTo>
                <a:lnTo>
                  <a:pt x="2142" y="578"/>
                </a:lnTo>
                <a:lnTo>
                  <a:pt x="2144" y="576"/>
                </a:lnTo>
                <a:lnTo>
                  <a:pt x="2144" y="572"/>
                </a:lnTo>
                <a:lnTo>
                  <a:pt x="2150" y="572"/>
                </a:lnTo>
                <a:lnTo>
                  <a:pt x="2148" y="564"/>
                </a:lnTo>
                <a:lnTo>
                  <a:pt x="2142" y="564"/>
                </a:lnTo>
                <a:lnTo>
                  <a:pt x="2146" y="562"/>
                </a:lnTo>
                <a:lnTo>
                  <a:pt x="2140" y="560"/>
                </a:lnTo>
                <a:lnTo>
                  <a:pt x="2154" y="552"/>
                </a:lnTo>
                <a:lnTo>
                  <a:pt x="2152" y="548"/>
                </a:lnTo>
                <a:lnTo>
                  <a:pt x="2154" y="546"/>
                </a:lnTo>
                <a:lnTo>
                  <a:pt x="2154" y="540"/>
                </a:lnTo>
                <a:lnTo>
                  <a:pt x="2158" y="538"/>
                </a:lnTo>
                <a:lnTo>
                  <a:pt x="2168" y="538"/>
                </a:lnTo>
                <a:lnTo>
                  <a:pt x="2168" y="538"/>
                </a:lnTo>
                <a:lnTo>
                  <a:pt x="2168" y="534"/>
                </a:lnTo>
                <a:lnTo>
                  <a:pt x="2164" y="532"/>
                </a:lnTo>
                <a:lnTo>
                  <a:pt x="2164" y="528"/>
                </a:lnTo>
                <a:lnTo>
                  <a:pt x="2164" y="526"/>
                </a:lnTo>
                <a:lnTo>
                  <a:pt x="2174" y="534"/>
                </a:lnTo>
                <a:lnTo>
                  <a:pt x="2176" y="524"/>
                </a:lnTo>
                <a:lnTo>
                  <a:pt x="2186" y="518"/>
                </a:lnTo>
                <a:lnTo>
                  <a:pt x="2180" y="516"/>
                </a:lnTo>
                <a:close/>
                <a:moveTo>
                  <a:pt x="60" y="744"/>
                </a:moveTo>
                <a:lnTo>
                  <a:pt x="58" y="744"/>
                </a:lnTo>
                <a:lnTo>
                  <a:pt x="52" y="746"/>
                </a:lnTo>
                <a:lnTo>
                  <a:pt x="50" y="744"/>
                </a:lnTo>
                <a:lnTo>
                  <a:pt x="54" y="740"/>
                </a:lnTo>
                <a:lnTo>
                  <a:pt x="56" y="738"/>
                </a:lnTo>
                <a:lnTo>
                  <a:pt x="60" y="740"/>
                </a:lnTo>
                <a:lnTo>
                  <a:pt x="60" y="746"/>
                </a:lnTo>
                <a:lnTo>
                  <a:pt x="60" y="744"/>
                </a:lnTo>
                <a:close/>
                <a:moveTo>
                  <a:pt x="74" y="684"/>
                </a:moveTo>
                <a:lnTo>
                  <a:pt x="72" y="688"/>
                </a:lnTo>
                <a:lnTo>
                  <a:pt x="70" y="692"/>
                </a:lnTo>
                <a:lnTo>
                  <a:pt x="62" y="692"/>
                </a:lnTo>
                <a:lnTo>
                  <a:pt x="58" y="694"/>
                </a:lnTo>
                <a:lnTo>
                  <a:pt x="56" y="700"/>
                </a:lnTo>
                <a:lnTo>
                  <a:pt x="52" y="700"/>
                </a:lnTo>
                <a:lnTo>
                  <a:pt x="50" y="686"/>
                </a:lnTo>
                <a:lnTo>
                  <a:pt x="44" y="678"/>
                </a:lnTo>
                <a:lnTo>
                  <a:pt x="44" y="676"/>
                </a:lnTo>
                <a:lnTo>
                  <a:pt x="42" y="670"/>
                </a:lnTo>
                <a:lnTo>
                  <a:pt x="38" y="670"/>
                </a:lnTo>
                <a:lnTo>
                  <a:pt x="38" y="662"/>
                </a:lnTo>
                <a:lnTo>
                  <a:pt x="44" y="654"/>
                </a:lnTo>
                <a:lnTo>
                  <a:pt x="50" y="652"/>
                </a:lnTo>
                <a:lnTo>
                  <a:pt x="56" y="654"/>
                </a:lnTo>
                <a:lnTo>
                  <a:pt x="62" y="662"/>
                </a:lnTo>
                <a:lnTo>
                  <a:pt x="70" y="664"/>
                </a:lnTo>
                <a:lnTo>
                  <a:pt x="72" y="674"/>
                </a:lnTo>
                <a:lnTo>
                  <a:pt x="74" y="674"/>
                </a:lnTo>
                <a:lnTo>
                  <a:pt x="74" y="682"/>
                </a:lnTo>
                <a:lnTo>
                  <a:pt x="74" y="684"/>
                </a:lnTo>
                <a:close/>
                <a:moveTo>
                  <a:pt x="122" y="668"/>
                </a:moveTo>
                <a:lnTo>
                  <a:pt x="120" y="668"/>
                </a:lnTo>
                <a:lnTo>
                  <a:pt x="116" y="674"/>
                </a:lnTo>
                <a:lnTo>
                  <a:pt x="112" y="672"/>
                </a:lnTo>
                <a:lnTo>
                  <a:pt x="112" y="670"/>
                </a:lnTo>
                <a:lnTo>
                  <a:pt x="114" y="668"/>
                </a:lnTo>
                <a:lnTo>
                  <a:pt x="112" y="664"/>
                </a:lnTo>
                <a:lnTo>
                  <a:pt x="108" y="658"/>
                </a:lnTo>
                <a:lnTo>
                  <a:pt x="100" y="652"/>
                </a:lnTo>
                <a:lnTo>
                  <a:pt x="96" y="648"/>
                </a:lnTo>
                <a:lnTo>
                  <a:pt x="96" y="646"/>
                </a:lnTo>
                <a:lnTo>
                  <a:pt x="98" y="648"/>
                </a:lnTo>
                <a:lnTo>
                  <a:pt x="100" y="646"/>
                </a:lnTo>
                <a:lnTo>
                  <a:pt x="96" y="638"/>
                </a:lnTo>
                <a:lnTo>
                  <a:pt x="102" y="642"/>
                </a:lnTo>
                <a:lnTo>
                  <a:pt x="98" y="628"/>
                </a:lnTo>
                <a:lnTo>
                  <a:pt x="98" y="626"/>
                </a:lnTo>
                <a:lnTo>
                  <a:pt x="102" y="630"/>
                </a:lnTo>
                <a:lnTo>
                  <a:pt x="102" y="638"/>
                </a:lnTo>
                <a:lnTo>
                  <a:pt x="106" y="640"/>
                </a:lnTo>
                <a:lnTo>
                  <a:pt x="108" y="640"/>
                </a:lnTo>
                <a:lnTo>
                  <a:pt x="106" y="634"/>
                </a:lnTo>
                <a:lnTo>
                  <a:pt x="110" y="638"/>
                </a:lnTo>
                <a:lnTo>
                  <a:pt x="112" y="636"/>
                </a:lnTo>
                <a:lnTo>
                  <a:pt x="110" y="626"/>
                </a:lnTo>
                <a:lnTo>
                  <a:pt x="104" y="624"/>
                </a:lnTo>
                <a:lnTo>
                  <a:pt x="104" y="626"/>
                </a:lnTo>
                <a:lnTo>
                  <a:pt x="98" y="616"/>
                </a:lnTo>
                <a:lnTo>
                  <a:pt x="116" y="628"/>
                </a:lnTo>
                <a:lnTo>
                  <a:pt x="116" y="630"/>
                </a:lnTo>
                <a:lnTo>
                  <a:pt x="114" y="642"/>
                </a:lnTo>
                <a:lnTo>
                  <a:pt x="116" y="644"/>
                </a:lnTo>
                <a:lnTo>
                  <a:pt x="116" y="646"/>
                </a:lnTo>
                <a:lnTo>
                  <a:pt x="118" y="652"/>
                </a:lnTo>
                <a:lnTo>
                  <a:pt x="124" y="658"/>
                </a:lnTo>
                <a:lnTo>
                  <a:pt x="124" y="662"/>
                </a:lnTo>
                <a:lnTo>
                  <a:pt x="122" y="664"/>
                </a:lnTo>
                <a:lnTo>
                  <a:pt x="124" y="666"/>
                </a:lnTo>
                <a:lnTo>
                  <a:pt x="122" y="668"/>
                </a:lnTo>
                <a:close/>
                <a:moveTo>
                  <a:pt x="136" y="690"/>
                </a:moveTo>
                <a:lnTo>
                  <a:pt x="144" y="688"/>
                </a:lnTo>
                <a:lnTo>
                  <a:pt x="146" y="694"/>
                </a:lnTo>
                <a:lnTo>
                  <a:pt x="144" y="696"/>
                </a:lnTo>
                <a:lnTo>
                  <a:pt x="138" y="696"/>
                </a:lnTo>
                <a:lnTo>
                  <a:pt x="136" y="696"/>
                </a:lnTo>
                <a:lnTo>
                  <a:pt x="134" y="692"/>
                </a:lnTo>
                <a:lnTo>
                  <a:pt x="136" y="690"/>
                </a:lnTo>
                <a:close/>
                <a:moveTo>
                  <a:pt x="156" y="744"/>
                </a:moveTo>
                <a:lnTo>
                  <a:pt x="156" y="748"/>
                </a:lnTo>
                <a:lnTo>
                  <a:pt x="154" y="744"/>
                </a:lnTo>
                <a:lnTo>
                  <a:pt x="154" y="746"/>
                </a:lnTo>
                <a:lnTo>
                  <a:pt x="152" y="748"/>
                </a:lnTo>
                <a:lnTo>
                  <a:pt x="150" y="746"/>
                </a:lnTo>
                <a:lnTo>
                  <a:pt x="150" y="750"/>
                </a:lnTo>
                <a:lnTo>
                  <a:pt x="148" y="748"/>
                </a:lnTo>
                <a:lnTo>
                  <a:pt x="148" y="744"/>
                </a:lnTo>
                <a:lnTo>
                  <a:pt x="144" y="742"/>
                </a:lnTo>
                <a:lnTo>
                  <a:pt x="134" y="732"/>
                </a:lnTo>
                <a:lnTo>
                  <a:pt x="134" y="730"/>
                </a:lnTo>
                <a:lnTo>
                  <a:pt x="136" y="730"/>
                </a:lnTo>
                <a:lnTo>
                  <a:pt x="140" y="736"/>
                </a:lnTo>
                <a:lnTo>
                  <a:pt x="142" y="734"/>
                </a:lnTo>
                <a:lnTo>
                  <a:pt x="146" y="736"/>
                </a:lnTo>
                <a:lnTo>
                  <a:pt x="144" y="728"/>
                </a:lnTo>
                <a:lnTo>
                  <a:pt x="140" y="726"/>
                </a:lnTo>
                <a:lnTo>
                  <a:pt x="142" y="724"/>
                </a:lnTo>
                <a:lnTo>
                  <a:pt x="146" y="724"/>
                </a:lnTo>
                <a:lnTo>
                  <a:pt x="152" y="734"/>
                </a:lnTo>
                <a:lnTo>
                  <a:pt x="158" y="736"/>
                </a:lnTo>
                <a:lnTo>
                  <a:pt x="160" y="742"/>
                </a:lnTo>
                <a:lnTo>
                  <a:pt x="156" y="744"/>
                </a:lnTo>
                <a:close/>
                <a:moveTo>
                  <a:pt x="306" y="816"/>
                </a:moveTo>
                <a:lnTo>
                  <a:pt x="300" y="820"/>
                </a:lnTo>
                <a:lnTo>
                  <a:pt x="298" y="820"/>
                </a:lnTo>
                <a:lnTo>
                  <a:pt x="298" y="822"/>
                </a:lnTo>
                <a:lnTo>
                  <a:pt x="292" y="824"/>
                </a:lnTo>
                <a:lnTo>
                  <a:pt x="292" y="826"/>
                </a:lnTo>
                <a:lnTo>
                  <a:pt x="294" y="828"/>
                </a:lnTo>
                <a:lnTo>
                  <a:pt x="292" y="834"/>
                </a:lnTo>
                <a:lnTo>
                  <a:pt x="286" y="838"/>
                </a:lnTo>
                <a:lnTo>
                  <a:pt x="286" y="842"/>
                </a:lnTo>
                <a:lnTo>
                  <a:pt x="292" y="848"/>
                </a:lnTo>
                <a:lnTo>
                  <a:pt x="302" y="842"/>
                </a:lnTo>
                <a:lnTo>
                  <a:pt x="296" y="846"/>
                </a:lnTo>
                <a:lnTo>
                  <a:pt x="296" y="852"/>
                </a:lnTo>
                <a:lnTo>
                  <a:pt x="294" y="850"/>
                </a:lnTo>
                <a:lnTo>
                  <a:pt x="294" y="856"/>
                </a:lnTo>
                <a:lnTo>
                  <a:pt x="300" y="858"/>
                </a:lnTo>
                <a:lnTo>
                  <a:pt x="292" y="860"/>
                </a:lnTo>
                <a:lnTo>
                  <a:pt x="294" y="858"/>
                </a:lnTo>
                <a:lnTo>
                  <a:pt x="290" y="856"/>
                </a:lnTo>
                <a:lnTo>
                  <a:pt x="292" y="850"/>
                </a:lnTo>
                <a:lnTo>
                  <a:pt x="290" y="846"/>
                </a:lnTo>
                <a:lnTo>
                  <a:pt x="284" y="842"/>
                </a:lnTo>
                <a:lnTo>
                  <a:pt x="286" y="832"/>
                </a:lnTo>
                <a:lnTo>
                  <a:pt x="286" y="830"/>
                </a:lnTo>
                <a:lnTo>
                  <a:pt x="290" y="830"/>
                </a:lnTo>
                <a:lnTo>
                  <a:pt x="292" y="822"/>
                </a:lnTo>
                <a:lnTo>
                  <a:pt x="296" y="820"/>
                </a:lnTo>
                <a:lnTo>
                  <a:pt x="294" y="814"/>
                </a:lnTo>
                <a:lnTo>
                  <a:pt x="294" y="812"/>
                </a:lnTo>
                <a:lnTo>
                  <a:pt x="296" y="816"/>
                </a:lnTo>
                <a:lnTo>
                  <a:pt x="302" y="812"/>
                </a:lnTo>
                <a:lnTo>
                  <a:pt x="304" y="814"/>
                </a:lnTo>
                <a:lnTo>
                  <a:pt x="308" y="812"/>
                </a:lnTo>
                <a:lnTo>
                  <a:pt x="314" y="812"/>
                </a:lnTo>
                <a:lnTo>
                  <a:pt x="314" y="814"/>
                </a:lnTo>
                <a:lnTo>
                  <a:pt x="306" y="816"/>
                </a:lnTo>
                <a:close/>
                <a:moveTo>
                  <a:pt x="872" y="818"/>
                </a:moveTo>
                <a:lnTo>
                  <a:pt x="870" y="820"/>
                </a:lnTo>
                <a:lnTo>
                  <a:pt x="858" y="824"/>
                </a:lnTo>
                <a:lnTo>
                  <a:pt x="856" y="826"/>
                </a:lnTo>
                <a:lnTo>
                  <a:pt x="856" y="830"/>
                </a:lnTo>
                <a:lnTo>
                  <a:pt x="858" y="832"/>
                </a:lnTo>
                <a:lnTo>
                  <a:pt x="862" y="842"/>
                </a:lnTo>
                <a:lnTo>
                  <a:pt x="864" y="850"/>
                </a:lnTo>
                <a:lnTo>
                  <a:pt x="862" y="852"/>
                </a:lnTo>
                <a:lnTo>
                  <a:pt x="862" y="850"/>
                </a:lnTo>
                <a:lnTo>
                  <a:pt x="862" y="842"/>
                </a:lnTo>
                <a:lnTo>
                  <a:pt x="858" y="838"/>
                </a:lnTo>
                <a:lnTo>
                  <a:pt x="856" y="834"/>
                </a:lnTo>
                <a:lnTo>
                  <a:pt x="854" y="830"/>
                </a:lnTo>
                <a:lnTo>
                  <a:pt x="854" y="826"/>
                </a:lnTo>
                <a:lnTo>
                  <a:pt x="856" y="820"/>
                </a:lnTo>
                <a:lnTo>
                  <a:pt x="868" y="818"/>
                </a:lnTo>
                <a:lnTo>
                  <a:pt x="874" y="812"/>
                </a:lnTo>
                <a:lnTo>
                  <a:pt x="872" y="818"/>
                </a:lnTo>
                <a:close/>
                <a:moveTo>
                  <a:pt x="1016" y="800"/>
                </a:moveTo>
                <a:lnTo>
                  <a:pt x="1014" y="796"/>
                </a:lnTo>
                <a:lnTo>
                  <a:pt x="1012" y="796"/>
                </a:lnTo>
                <a:lnTo>
                  <a:pt x="1004" y="798"/>
                </a:lnTo>
                <a:lnTo>
                  <a:pt x="1002" y="806"/>
                </a:lnTo>
                <a:lnTo>
                  <a:pt x="1008" y="810"/>
                </a:lnTo>
                <a:lnTo>
                  <a:pt x="1008" y="812"/>
                </a:lnTo>
                <a:lnTo>
                  <a:pt x="1002" y="810"/>
                </a:lnTo>
                <a:lnTo>
                  <a:pt x="1000" y="804"/>
                </a:lnTo>
                <a:lnTo>
                  <a:pt x="996" y="802"/>
                </a:lnTo>
                <a:lnTo>
                  <a:pt x="994" y="800"/>
                </a:lnTo>
                <a:lnTo>
                  <a:pt x="1000" y="800"/>
                </a:lnTo>
                <a:lnTo>
                  <a:pt x="998" y="796"/>
                </a:lnTo>
                <a:lnTo>
                  <a:pt x="1000" y="792"/>
                </a:lnTo>
                <a:lnTo>
                  <a:pt x="1002" y="794"/>
                </a:lnTo>
                <a:lnTo>
                  <a:pt x="1002" y="796"/>
                </a:lnTo>
                <a:lnTo>
                  <a:pt x="1010" y="792"/>
                </a:lnTo>
                <a:lnTo>
                  <a:pt x="1016" y="796"/>
                </a:lnTo>
                <a:lnTo>
                  <a:pt x="1016" y="798"/>
                </a:lnTo>
                <a:lnTo>
                  <a:pt x="1016" y="800"/>
                </a:lnTo>
                <a:close/>
                <a:moveTo>
                  <a:pt x="1104" y="844"/>
                </a:moveTo>
                <a:lnTo>
                  <a:pt x="1102" y="848"/>
                </a:lnTo>
                <a:lnTo>
                  <a:pt x="1098" y="856"/>
                </a:lnTo>
                <a:lnTo>
                  <a:pt x="1098" y="852"/>
                </a:lnTo>
                <a:lnTo>
                  <a:pt x="1094" y="854"/>
                </a:lnTo>
                <a:lnTo>
                  <a:pt x="1092" y="858"/>
                </a:lnTo>
                <a:lnTo>
                  <a:pt x="1096" y="858"/>
                </a:lnTo>
                <a:lnTo>
                  <a:pt x="1096" y="862"/>
                </a:lnTo>
                <a:lnTo>
                  <a:pt x="1090" y="866"/>
                </a:lnTo>
                <a:lnTo>
                  <a:pt x="1084" y="876"/>
                </a:lnTo>
                <a:lnTo>
                  <a:pt x="1072" y="880"/>
                </a:lnTo>
                <a:lnTo>
                  <a:pt x="1070" y="884"/>
                </a:lnTo>
                <a:lnTo>
                  <a:pt x="1064" y="886"/>
                </a:lnTo>
                <a:lnTo>
                  <a:pt x="1058" y="896"/>
                </a:lnTo>
                <a:lnTo>
                  <a:pt x="1052" y="900"/>
                </a:lnTo>
                <a:lnTo>
                  <a:pt x="1040" y="904"/>
                </a:lnTo>
                <a:lnTo>
                  <a:pt x="1030" y="902"/>
                </a:lnTo>
                <a:lnTo>
                  <a:pt x="1028" y="900"/>
                </a:lnTo>
                <a:lnTo>
                  <a:pt x="1028" y="898"/>
                </a:lnTo>
                <a:lnTo>
                  <a:pt x="1032" y="898"/>
                </a:lnTo>
                <a:lnTo>
                  <a:pt x="1042" y="894"/>
                </a:lnTo>
                <a:lnTo>
                  <a:pt x="1046" y="894"/>
                </a:lnTo>
                <a:lnTo>
                  <a:pt x="1050" y="892"/>
                </a:lnTo>
                <a:lnTo>
                  <a:pt x="1058" y="880"/>
                </a:lnTo>
                <a:lnTo>
                  <a:pt x="1078" y="864"/>
                </a:lnTo>
                <a:lnTo>
                  <a:pt x="1080" y="862"/>
                </a:lnTo>
                <a:lnTo>
                  <a:pt x="1070" y="868"/>
                </a:lnTo>
                <a:lnTo>
                  <a:pt x="1072" y="864"/>
                </a:lnTo>
                <a:lnTo>
                  <a:pt x="1076" y="862"/>
                </a:lnTo>
                <a:lnTo>
                  <a:pt x="1086" y="850"/>
                </a:lnTo>
                <a:lnTo>
                  <a:pt x="1100" y="818"/>
                </a:lnTo>
                <a:lnTo>
                  <a:pt x="1102" y="810"/>
                </a:lnTo>
                <a:lnTo>
                  <a:pt x="1106" y="806"/>
                </a:lnTo>
                <a:lnTo>
                  <a:pt x="1108" y="808"/>
                </a:lnTo>
                <a:lnTo>
                  <a:pt x="1108" y="810"/>
                </a:lnTo>
                <a:lnTo>
                  <a:pt x="1104" y="84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104"/>
          <p:cNvSpPr/>
          <p:nvPr/>
        </p:nvSpPr>
        <p:spPr>
          <a:xfrm>
            <a:off x="2530761" y="2971599"/>
            <a:ext cx="871109" cy="450389"/>
          </a:xfrm>
          <a:custGeom>
            <a:rect b="b" l="l" r="r" t="t"/>
            <a:pathLst>
              <a:path extrusionOk="0" h="414" w="772">
                <a:moveTo>
                  <a:pt x="770" y="90"/>
                </a:moveTo>
                <a:lnTo>
                  <a:pt x="772" y="88"/>
                </a:lnTo>
                <a:lnTo>
                  <a:pt x="772" y="84"/>
                </a:lnTo>
                <a:lnTo>
                  <a:pt x="770" y="84"/>
                </a:lnTo>
                <a:lnTo>
                  <a:pt x="768" y="84"/>
                </a:lnTo>
                <a:lnTo>
                  <a:pt x="764" y="82"/>
                </a:lnTo>
                <a:lnTo>
                  <a:pt x="764" y="76"/>
                </a:lnTo>
                <a:lnTo>
                  <a:pt x="762" y="74"/>
                </a:lnTo>
                <a:lnTo>
                  <a:pt x="762" y="48"/>
                </a:lnTo>
                <a:lnTo>
                  <a:pt x="754" y="42"/>
                </a:lnTo>
                <a:lnTo>
                  <a:pt x="746" y="46"/>
                </a:lnTo>
                <a:lnTo>
                  <a:pt x="744" y="44"/>
                </a:lnTo>
                <a:lnTo>
                  <a:pt x="744" y="44"/>
                </a:lnTo>
                <a:lnTo>
                  <a:pt x="740" y="40"/>
                </a:lnTo>
                <a:lnTo>
                  <a:pt x="738" y="42"/>
                </a:lnTo>
                <a:lnTo>
                  <a:pt x="732" y="52"/>
                </a:lnTo>
                <a:lnTo>
                  <a:pt x="730" y="58"/>
                </a:lnTo>
                <a:lnTo>
                  <a:pt x="726" y="66"/>
                </a:lnTo>
                <a:lnTo>
                  <a:pt x="726" y="76"/>
                </a:lnTo>
                <a:lnTo>
                  <a:pt x="724" y="78"/>
                </a:lnTo>
                <a:lnTo>
                  <a:pt x="724" y="82"/>
                </a:lnTo>
                <a:lnTo>
                  <a:pt x="716" y="82"/>
                </a:lnTo>
                <a:lnTo>
                  <a:pt x="712" y="82"/>
                </a:lnTo>
                <a:lnTo>
                  <a:pt x="710" y="88"/>
                </a:lnTo>
                <a:lnTo>
                  <a:pt x="664" y="88"/>
                </a:lnTo>
                <a:lnTo>
                  <a:pt x="656" y="94"/>
                </a:lnTo>
                <a:lnTo>
                  <a:pt x="652" y="100"/>
                </a:lnTo>
                <a:lnTo>
                  <a:pt x="646" y="104"/>
                </a:lnTo>
                <a:lnTo>
                  <a:pt x="650" y="106"/>
                </a:lnTo>
                <a:lnTo>
                  <a:pt x="648" y="108"/>
                </a:lnTo>
                <a:lnTo>
                  <a:pt x="648" y="110"/>
                </a:lnTo>
                <a:lnTo>
                  <a:pt x="648" y="114"/>
                </a:lnTo>
                <a:lnTo>
                  <a:pt x="638" y="118"/>
                </a:lnTo>
                <a:lnTo>
                  <a:pt x="630" y="120"/>
                </a:lnTo>
                <a:lnTo>
                  <a:pt x="622" y="118"/>
                </a:lnTo>
                <a:lnTo>
                  <a:pt x="610" y="120"/>
                </a:lnTo>
                <a:lnTo>
                  <a:pt x="612" y="128"/>
                </a:lnTo>
                <a:lnTo>
                  <a:pt x="600" y="138"/>
                </a:lnTo>
                <a:lnTo>
                  <a:pt x="590" y="142"/>
                </a:lnTo>
                <a:lnTo>
                  <a:pt x="582" y="146"/>
                </a:lnTo>
                <a:lnTo>
                  <a:pt x="574" y="150"/>
                </a:lnTo>
                <a:lnTo>
                  <a:pt x="564" y="152"/>
                </a:lnTo>
                <a:lnTo>
                  <a:pt x="552" y="148"/>
                </a:lnTo>
                <a:lnTo>
                  <a:pt x="556" y="142"/>
                </a:lnTo>
                <a:lnTo>
                  <a:pt x="556" y="140"/>
                </a:lnTo>
                <a:lnTo>
                  <a:pt x="558" y="136"/>
                </a:lnTo>
                <a:lnTo>
                  <a:pt x="558" y="132"/>
                </a:lnTo>
                <a:lnTo>
                  <a:pt x="564" y="132"/>
                </a:lnTo>
                <a:lnTo>
                  <a:pt x="564" y="122"/>
                </a:lnTo>
                <a:lnTo>
                  <a:pt x="564" y="120"/>
                </a:lnTo>
                <a:lnTo>
                  <a:pt x="562" y="110"/>
                </a:lnTo>
                <a:lnTo>
                  <a:pt x="558" y="104"/>
                </a:lnTo>
                <a:lnTo>
                  <a:pt x="552" y="106"/>
                </a:lnTo>
                <a:lnTo>
                  <a:pt x="548" y="112"/>
                </a:lnTo>
                <a:lnTo>
                  <a:pt x="546" y="112"/>
                </a:lnTo>
                <a:lnTo>
                  <a:pt x="544" y="110"/>
                </a:lnTo>
                <a:lnTo>
                  <a:pt x="546" y="106"/>
                </a:lnTo>
                <a:lnTo>
                  <a:pt x="550" y="104"/>
                </a:lnTo>
                <a:lnTo>
                  <a:pt x="552" y="98"/>
                </a:lnTo>
                <a:lnTo>
                  <a:pt x="550" y="86"/>
                </a:lnTo>
                <a:lnTo>
                  <a:pt x="552" y="86"/>
                </a:lnTo>
                <a:lnTo>
                  <a:pt x="550" y="82"/>
                </a:lnTo>
                <a:lnTo>
                  <a:pt x="540" y="76"/>
                </a:lnTo>
                <a:lnTo>
                  <a:pt x="530" y="74"/>
                </a:lnTo>
                <a:lnTo>
                  <a:pt x="530" y="78"/>
                </a:lnTo>
                <a:lnTo>
                  <a:pt x="530" y="80"/>
                </a:lnTo>
                <a:lnTo>
                  <a:pt x="524" y="82"/>
                </a:lnTo>
                <a:lnTo>
                  <a:pt x="524" y="88"/>
                </a:lnTo>
                <a:lnTo>
                  <a:pt x="522" y="90"/>
                </a:lnTo>
                <a:lnTo>
                  <a:pt x="520" y="86"/>
                </a:lnTo>
                <a:lnTo>
                  <a:pt x="516" y="90"/>
                </a:lnTo>
                <a:lnTo>
                  <a:pt x="514" y="94"/>
                </a:lnTo>
                <a:lnTo>
                  <a:pt x="512" y="102"/>
                </a:lnTo>
                <a:lnTo>
                  <a:pt x="512" y="102"/>
                </a:lnTo>
                <a:lnTo>
                  <a:pt x="510" y="112"/>
                </a:lnTo>
                <a:lnTo>
                  <a:pt x="514" y="120"/>
                </a:lnTo>
                <a:lnTo>
                  <a:pt x="514" y="122"/>
                </a:lnTo>
                <a:lnTo>
                  <a:pt x="514" y="130"/>
                </a:lnTo>
                <a:lnTo>
                  <a:pt x="508" y="144"/>
                </a:lnTo>
                <a:lnTo>
                  <a:pt x="504" y="146"/>
                </a:lnTo>
                <a:lnTo>
                  <a:pt x="502" y="148"/>
                </a:lnTo>
                <a:lnTo>
                  <a:pt x="496" y="148"/>
                </a:lnTo>
                <a:lnTo>
                  <a:pt x="496" y="146"/>
                </a:lnTo>
                <a:lnTo>
                  <a:pt x="492" y="138"/>
                </a:lnTo>
                <a:lnTo>
                  <a:pt x="492" y="134"/>
                </a:lnTo>
                <a:lnTo>
                  <a:pt x="492" y="120"/>
                </a:lnTo>
                <a:lnTo>
                  <a:pt x="494" y="112"/>
                </a:lnTo>
                <a:lnTo>
                  <a:pt x="498" y="96"/>
                </a:lnTo>
                <a:lnTo>
                  <a:pt x="502" y="84"/>
                </a:lnTo>
                <a:lnTo>
                  <a:pt x="502" y="82"/>
                </a:lnTo>
                <a:lnTo>
                  <a:pt x="498" y="86"/>
                </a:lnTo>
                <a:lnTo>
                  <a:pt x="498" y="90"/>
                </a:lnTo>
                <a:lnTo>
                  <a:pt x="490" y="96"/>
                </a:lnTo>
                <a:lnTo>
                  <a:pt x="492" y="90"/>
                </a:lnTo>
                <a:lnTo>
                  <a:pt x="496" y="86"/>
                </a:lnTo>
                <a:lnTo>
                  <a:pt x="504" y="74"/>
                </a:lnTo>
                <a:lnTo>
                  <a:pt x="508" y="72"/>
                </a:lnTo>
                <a:lnTo>
                  <a:pt x="508" y="76"/>
                </a:lnTo>
                <a:lnTo>
                  <a:pt x="514" y="72"/>
                </a:lnTo>
                <a:lnTo>
                  <a:pt x="526" y="66"/>
                </a:lnTo>
                <a:lnTo>
                  <a:pt x="532" y="70"/>
                </a:lnTo>
                <a:lnTo>
                  <a:pt x="534" y="70"/>
                </a:lnTo>
                <a:lnTo>
                  <a:pt x="536" y="68"/>
                </a:lnTo>
                <a:lnTo>
                  <a:pt x="538" y="70"/>
                </a:lnTo>
                <a:lnTo>
                  <a:pt x="544" y="68"/>
                </a:lnTo>
                <a:lnTo>
                  <a:pt x="540" y="64"/>
                </a:lnTo>
                <a:lnTo>
                  <a:pt x="538" y="58"/>
                </a:lnTo>
                <a:lnTo>
                  <a:pt x="532" y="58"/>
                </a:lnTo>
                <a:lnTo>
                  <a:pt x="530" y="58"/>
                </a:lnTo>
                <a:lnTo>
                  <a:pt x="528" y="54"/>
                </a:lnTo>
                <a:lnTo>
                  <a:pt x="514" y="56"/>
                </a:lnTo>
                <a:lnTo>
                  <a:pt x="508" y="60"/>
                </a:lnTo>
                <a:lnTo>
                  <a:pt x="500" y="60"/>
                </a:lnTo>
                <a:lnTo>
                  <a:pt x="494" y="54"/>
                </a:lnTo>
                <a:lnTo>
                  <a:pt x="490" y="52"/>
                </a:lnTo>
                <a:lnTo>
                  <a:pt x="486" y="52"/>
                </a:lnTo>
                <a:lnTo>
                  <a:pt x="484" y="54"/>
                </a:lnTo>
                <a:lnTo>
                  <a:pt x="484" y="50"/>
                </a:lnTo>
                <a:lnTo>
                  <a:pt x="492" y="40"/>
                </a:lnTo>
                <a:lnTo>
                  <a:pt x="492" y="40"/>
                </a:lnTo>
                <a:lnTo>
                  <a:pt x="484" y="42"/>
                </a:lnTo>
                <a:lnTo>
                  <a:pt x="472" y="52"/>
                </a:lnTo>
                <a:lnTo>
                  <a:pt x="458" y="56"/>
                </a:lnTo>
                <a:lnTo>
                  <a:pt x="452" y="58"/>
                </a:lnTo>
                <a:lnTo>
                  <a:pt x="452" y="52"/>
                </a:lnTo>
                <a:lnTo>
                  <a:pt x="450" y="50"/>
                </a:lnTo>
                <a:lnTo>
                  <a:pt x="442" y="56"/>
                </a:lnTo>
                <a:lnTo>
                  <a:pt x="436" y="56"/>
                </a:lnTo>
                <a:lnTo>
                  <a:pt x="446" y="44"/>
                </a:lnTo>
                <a:lnTo>
                  <a:pt x="466" y="30"/>
                </a:lnTo>
                <a:lnTo>
                  <a:pt x="452" y="26"/>
                </a:lnTo>
                <a:lnTo>
                  <a:pt x="444" y="28"/>
                </a:lnTo>
                <a:lnTo>
                  <a:pt x="426" y="16"/>
                </a:lnTo>
                <a:lnTo>
                  <a:pt x="416" y="18"/>
                </a:lnTo>
                <a:lnTo>
                  <a:pt x="408" y="14"/>
                </a:lnTo>
                <a:lnTo>
                  <a:pt x="402" y="14"/>
                </a:lnTo>
                <a:lnTo>
                  <a:pt x="398" y="2"/>
                </a:lnTo>
                <a:lnTo>
                  <a:pt x="394" y="0"/>
                </a:lnTo>
                <a:lnTo>
                  <a:pt x="394" y="10"/>
                </a:lnTo>
                <a:lnTo>
                  <a:pt x="24" y="10"/>
                </a:lnTo>
                <a:lnTo>
                  <a:pt x="28" y="14"/>
                </a:lnTo>
                <a:lnTo>
                  <a:pt x="32" y="14"/>
                </a:lnTo>
                <a:lnTo>
                  <a:pt x="30" y="14"/>
                </a:lnTo>
                <a:lnTo>
                  <a:pt x="30" y="18"/>
                </a:lnTo>
                <a:lnTo>
                  <a:pt x="28" y="20"/>
                </a:lnTo>
                <a:lnTo>
                  <a:pt x="30" y="22"/>
                </a:lnTo>
                <a:lnTo>
                  <a:pt x="32" y="30"/>
                </a:lnTo>
                <a:lnTo>
                  <a:pt x="32" y="34"/>
                </a:lnTo>
                <a:lnTo>
                  <a:pt x="30" y="32"/>
                </a:lnTo>
                <a:lnTo>
                  <a:pt x="28" y="32"/>
                </a:lnTo>
                <a:lnTo>
                  <a:pt x="24" y="38"/>
                </a:lnTo>
                <a:lnTo>
                  <a:pt x="24" y="40"/>
                </a:lnTo>
                <a:lnTo>
                  <a:pt x="22" y="40"/>
                </a:lnTo>
                <a:lnTo>
                  <a:pt x="22" y="38"/>
                </a:lnTo>
                <a:lnTo>
                  <a:pt x="26" y="30"/>
                </a:lnTo>
                <a:lnTo>
                  <a:pt x="26" y="26"/>
                </a:lnTo>
                <a:lnTo>
                  <a:pt x="12" y="24"/>
                </a:lnTo>
                <a:lnTo>
                  <a:pt x="2" y="20"/>
                </a:lnTo>
                <a:lnTo>
                  <a:pt x="0" y="22"/>
                </a:lnTo>
                <a:lnTo>
                  <a:pt x="0" y="28"/>
                </a:lnTo>
                <a:lnTo>
                  <a:pt x="4" y="36"/>
                </a:lnTo>
                <a:lnTo>
                  <a:pt x="8" y="48"/>
                </a:lnTo>
                <a:lnTo>
                  <a:pt x="8" y="46"/>
                </a:lnTo>
                <a:lnTo>
                  <a:pt x="10" y="48"/>
                </a:lnTo>
                <a:lnTo>
                  <a:pt x="8" y="52"/>
                </a:lnTo>
                <a:lnTo>
                  <a:pt x="10" y="54"/>
                </a:lnTo>
                <a:lnTo>
                  <a:pt x="10" y="58"/>
                </a:lnTo>
                <a:lnTo>
                  <a:pt x="10" y="60"/>
                </a:lnTo>
                <a:lnTo>
                  <a:pt x="8" y="56"/>
                </a:lnTo>
                <a:lnTo>
                  <a:pt x="8" y="60"/>
                </a:lnTo>
                <a:lnTo>
                  <a:pt x="10" y="66"/>
                </a:lnTo>
                <a:lnTo>
                  <a:pt x="8" y="100"/>
                </a:lnTo>
                <a:lnTo>
                  <a:pt x="6" y="114"/>
                </a:lnTo>
                <a:lnTo>
                  <a:pt x="8" y="116"/>
                </a:lnTo>
                <a:lnTo>
                  <a:pt x="4" y="120"/>
                </a:lnTo>
                <a:lnTo>
                  <a:pt x="4" y="126"/>
                </a:lnTo>
                <a:lnTo>
                  <a:pt x="4" y="136"/>
                </a:lnTo>
                <a:lnTo>
                  <a:pt x="6" y="142"/>
                </a:lnTo>
                <a:lnTo>
                  <a:pt x="8" y="154"/>
                </a:lnTo>
                <a:lnTo>
                  <a:pt x="8" y="164"/>
                </a:lnTo>
                <a:lnTo>
                  <a:pt x="4" y="168"/>
                </a:lnTo>
                <a:lnTo>
                  <a:pt x="4" y="170"/>
                </a:lnTo>
                <a:lnTo>
                  <a:pt x="12" y="184"/>
                </a:lnTo>
                <a:lnTo>
                  <a:pt x="12" y="188"/>
                </a:lnTo>
                <a:lnTo>
                  <a:pt x="14" y="198"/>
                </a:lnTo>
                <a:lnTo>
                  <a:pt x="22" y="206"/>
                </a:lnTo>
                <a:lnTo>
                  <a:pt x="24" y="210"/>
                </a:lnTo>
                <a:lnTo>
                  <a:pt x="26" y="212"/>
                </a:lnTo>
                <a:lnTo>
                  <a:pt x="30" y="214"/>
                </a:lnTo>
                <a:lnTo>
                  <a:pt x="30" y="210"/>
                </a:lnTo>
                <a:lnTo>
                  <a:pt x="36" y="210"/>
                </a:lnTo>
                <a:lnTo>
                  <a:pt x="32" y="214"/>
                </a:lnTo>
                <a:lnTo>
                  <a:pt x="34" y="220"/>
                </a:lnTo>
                <a:lnTo>
                  <a:pt x="30" y="216"/>
                </a:lnTo>
                <a:lnTo>
                  <a:pt x="32" y="226"/>
                </a:lnTo>
                <a:lnTo>
                  <a:pt x="34" y="228"/>
                </a:lnTo>
                <a:lnTo>
                  <a:pt x="38" y="230"/>
                </a:lnTo>
                <a:lnTo>
                  <a:pt x="38" y="232"/>
                </a:lnTo>
                <a:lnTo>
                  <a:pt x="38" y="234"/>
                </a:lnTo>
                <a:lnTo>
                  <a:pt x="38" y="236"/>
                </a:lnTo>
                <a:lnTo>
                  <a:pt x="38" y="240"/>
                </a:lnTo>
                <a:lnTo>
                  <a:pt x="52" y="256"/>
                </a:lnTo>
                <a:lnTo>
                  <a:pt x="52" y="258"/>
                </a:lnTo>
                <a:lnTo>
                  <a:pt x="54" y="260"/>
                </a:lnTo>
                <a:lnTo>
                  <a:pt x="56" y="270"/>
                </a:lnTo>
                <a:lnTo>
                  <a:pt x="66" y="272"/>
                </a:lnTo>
                <a:lnTo>
                  <a:pt x="68" y="272"/>
                </a:lnTo>
                <a:lnTo>
                  <a:pt x="80" y="278"/>
                </a:lnTo>
                <a:lnTo>
                  <a:pt x="80" y="278"/>
                </a:lnTo>
                <a:lnTo>
                  <a:pt x="82" y="278"/>
                </a:lnTo>
                <a:lnTo>
                  <a:pt x="84" y="282"/>
                </a:lnTo>
                <a:lnTo>
                  <a:pt x="92" y="284"/>
                </a:lnTo>
                <a:lnTo>
                  <a:pt x="98" y="292"/>
                </a:lnTo>
                <a:lnTo>
                  <a:pt x="100" y="294"/>
                </a:lnTo>
                <a:lnTo>
                  <a:pt x="102" y="302"/>
                </a:lnTo>
                <a:lnTo>
                  <a:pt x="112" y="302"/>
                </a:lnTo>
                <a:lnTo>
                  <a:pt x="122" y="300"/>
                </a:lnTo>
                <a:lnTo>
                  <a:pt x="132" y="302"/>
                </a:lnTo>
                <a:lnTo>
                  <a:pt x="144" y="306"/>
                </a:lnTo>
                <a:lnTo>
                  <a:pt x="164" y="312"/>
                </a:lnTo>
                <a:lnTo>
                  <a:pt x="182" y="320"/>
                </a:lnTo>
                <a:lnTo>
                  <a:pt x="218" y="320"/>
                </a:lnTo>
                <a:lnTo>
                  <a:pt x="218" y="312"/>
                </a:lnTo>
                <a:lnTo>
                  <a:pt x="230" y="312"/>
                </a:lnTo>
                <a:lnTo>
                  <a:pt x="240" y="312"/>
                </a:lnTo>
                <a:lnTo>
                  <a:pt x="244" y="314"/>
                </a:lnTo>
                <a:lnTo>
                  <a:pt x="246" y="318"/>
                </a:lnTo>
                <a:lnTo>
                  <a:pt x="250" y="318"/>
                </a:lnTo>
                <a:lnTo>
                  <a:pt x="256" y="326"/>
                </a:lnTo>
                <a:lnTo>
                  <a:pt x="264" y="332"/>
                </a:lnTo>
                <a:lnTo>
                  <a:pt x="266" y="344"/>
                </a:lnTo>
                <a:lnTo>
                  <a:pt x="270" y="348"/>
                </a:lnTo>
                <a:lnTo>
                  <a:pt x="280" y="356"/>
                </a:lnTo>
                <a:lnTo>
                  <a:pt x="286" y="356"/>
                </a:lnTo>
                <a:lnTo>
                  <a:pt x="292" y="344"/>
                </a:lnTo>
                <a:lnTo>
                  <a:pt x="296" y="344"/>
                </a:lnTo>
                <a:lnTo>
                  <a:pt x="310" y="344"/>
                </a:lnTo>
                <a:lnTo>
                  <a:pt x="312" y="346"/>
                </a:lnTo>
                <a:lnTo>
                  <a:pt x="320" y="354"/>
                </a:lnTo>
                <a:lnTo>
                  <a:pt x="324" y="366"/>
                </a:lnTo>
                <a:lnTo>
                  <a:pt x="328" y="370"/>
                </a:lnTo>
                <a:lnTo>
                  <a:pt x="330" y="374"/>
                </a:lnTo>
                <a:lnTo>
                  <a:pt x="334" y="378"/>
                </a:lnTo>
                <a:lnTo>
                  <a:pt x="338" y="390"/>
                </a:lnTo>
                <a:lnTo>
                  <a:pt x="342" y="396"/>
                </a:lnTo>
                <a:lnTo>
                  <a:pt x="346" y="398"/>
                </a:lnTo>
                <a:lnTo>
                  <a:pt x="354" y="400"/>
                </a:lnTo>
                <a:lnTo>
                  <a:pt x="360" y="400"/>
                </a:lnTo>
                <a:lnTo>
                  <a:pt x="364" y="404"/>
                </a:lnTo>
                <a:lnTo>
                  <a:pt x="370" y="402"/>
                </a:lnTo>
                <a:lnTo>
                  <a:pt x="366" y="400"/>
                </a:lnTo>
                <a:lnTo>
                  <a:pt x="364" y="390"/>
                </a:lnTo>
                <a:lnTo>
                  <a:pt x="366" y="384"/>
                </a:lnTo>
                <a:lnTo>
                  <a:pt x="364" y="384"/>
                </a:lnTo>
                <a:lnTo>
                  <a:pt x="366" y="382"/>
                </a:lnTo>
                <a:lnTo>
                  <a:pt x="368" y="378"/>
                </a:lnTo>
                <a:lnTo>
                  <a:pt x="366" y="376"/>
                </a:lnTo>
                <a:lnTo>
                  <a:pt x="370" y="374"/>
                </a:lnTo>
                <a:lnTo>
                  <a:pt x="370" y="372"/>
                </a:lnTo>
                <a:lnTo>
                  <a:pt x="370" y="372"/>
                </a:lnTo>
                <a:lnTo>
                  <a:pt x="370" y="370"/>
                </a:lnTo>
                <a:lnTo>
                  <a:pt x="372" y="370"/>
                </a:lnTo>
                <a:lnTo>
                  <a:pt x="374" y="366"/>
                </a:lnTo>
                <a:lnTo>
                  <a:pt x="378" y="366"/>
                </a:lnTo>
                <a:lnTo>
                  <a:pt x="378" y="362"/>
                </a:lnTo>
                <a:lnTo>
                  <a:pt x="380" y="362"/>
                </a:lnTo>
                <a:lnTo>
                  <a:pt x="380" y="362"/>
                </a:lnTo>
                <a:lnTo>
                  <a:pt x="382" y="362"/>
                </a:lnTo>
                <a:lnTo>
                  <a:pt x="382" y="360"/>
                </a:lnTo>
                <a:lnTo>
                  <a:pt x="384" y="362"/>
                </a:lnTo>
                <a:lnTo>
                  <a:pt x="388" y="362"/>
                </a:lnTo>
                <a:lnTo>
                  <a:pt x="382" y="366"/>
                </a:lnTo>
                <a:lnTo>
                  <a:pt x="384" y="364"/>
                </a:lnTo>
                <a:lnTo>
                  <a:pt x="390" y="362"/>
                </a:lnTo>
                <a:lnTo>
                  <a:pt x="392" y="360"/>
                </a:lnTo>
                <a:lnTo>
                  <a:pt x="394" y="358"/>
                </a:lnTo>
                <a:lnTo>
                  <a:pt x="396" y="354"/>
                </a:lnTo>
                <a:lnTo>
                  <a:pt x="398" y="344"/>
                </a:lnTo>
                <a:lnTo>
                  <a:pt x="400" y="344"/>
                </a:lnTo>
                <a:lnTo>
                  <a:pt x="400" y="348"/>
                </a:lnTo>
                <a:lnTo>
                  <a:pt x="402" y="348"/>
                </a:lnTo>
                <a:lnTo>
                  <a:pt x="400" y="350"/>
                </a:lnTo>
                <a:lnTo>
                  <a:pt x="408" y="346"/>
                </a:lnTo>
                <a:lnTo>
                  <a:pt x="412" y="346"/>
                </a:lnTo>
                <a:lnTo>
                  <a:pt x="420" y="344"/>
                </a:lnTo>
                <a:lnTo>
                  <a:pt x="428" y="348"/>
                </a:lnTo>
                <a:lnTo>
                  <a:pt x="432" y="348"/>
                </a:lnTo>
                <a:lnTo>
                  <a:pt x="434" y="346"/>
                </a:lnTo>
                <a:lnTo>
                  <a:pt x="436" y="344"/>
                </a:lnTo>
                <a:lnTo>
                  <a:pt x="438" y="344"/>
                </a:lnTo>
                <a:lnTo>
                  <a:pt x="444" y="348"/>
                </a:lnTo>
                <a:lnTo>
                  <a:pt x="448" y="352"/>
                </a:lnTo>
                <a:lnTo>
                  <a:pt x="452" y="354"/>
                </a:lnTo>
                <a:lnTo>
                  <a:pt x="454" y="352"/>
                </a:lnTo>
                <a:lnTo>
                  <a:pt x="460" y="354"/>
                </a:lnTo>
                <a:lnTo>
                  <a:pt x="462" y="350"/>
                </a:lnTo>
                <a:lnTo>
                  <a:pt x="464" y="350"/>
                </a:lnTo>
                <a:lnTo>
                  <a:pt x="468" y="352"/>
                </a:lnTo>
                <a:lnTo>
                  <a:pt x="472" y="356"/>
                </a:lnTo>
                <a:lnTo>
                  <a:pt x="472" y="356"/>
                </a:lnTo>
                <a:lnTo>
                  <a:pt x="474" y="354"/>
                </a:lnTo>
                <a:lnTo>
                  <a:pt x="474" y="354"/>
                </a:lnTo>
                <a:lnTo>
                  <a:pt x="468" y="348"/>
                </a:lnTo>
                <a:lnTo>
                  <a:pt x="472" y="344"/>
                </a:lnTo>
                <a:lnTo>
                  <a:pt x="472" y="340"/>
                </a:lnTo>
                <a:lnTo>
                  <a:pt x="472" y="338"/>
                </a:lnTo>
                <a:lnTo>
                  <a:pt x="466" y="342"/>
                </a:lnTo>
                <a:lnTo>
                  <a:pt x="466" y="342"/>
                </a:lnTo>
                <a:lnTo>
                  <a:pt x="466" y="338"/>
                </a:lnTo>
                <a:lnTo>
                  <a:pt x="460" y="340"/>
                </a:lnTo>
                <a:lnTo>
                  <a:pt x="458" y="338"/>
                </a:lnTo>
                <a:lnTo>
                  <a:pt x="458" y="336"/>
                </a:lnTo>
                <a:lnTo>
                  <a:pt x="462" y="334"/>
                </a:lnTo>
                <a:lnTo>
                  <a:pt x="468" y="338"/>
                </a:lnTo>
                <a:lnTo>
                  <a:pt x="476" y="334"/>
                </a:lnTo>
                <a:lnTo>
                  <a:pt x="484" y="334"/>
                </a:lnTo>
                <a:lnTo>
                  <a:pt x="488" y="334"/>
                </a:lnTo>
                <a:lnTo>
                  <a:pt x="490" y="326"/>
                </a:lnTo>
                <a:lnTo>
                  <a:pt x="490" y="338"/>
                </a:lnTo>
                <a:lnTo>
                  <a:pt x="498" y="336"/>
                </a:lnTo>
                <a:lnTo>
                  <a:pt x="502" y="332"/>
                </a:lnTo>
                <a:lnTo>
                  <a:pt x="502" y="334"/>
                </a:lnTo>
                <a:lnTo>
                  <a:pt x="512" y="334"/>
                </a:lnTo>
                <a:lnTo>
                  <a:pt x="512" y="334"/>
                </a:lnTo>
                <a:lnTo>
                  <a:pt x="512" y="336"/>
                </a:lnTo>
                <a:lnTo>
                  <a:pt x="522" y="340"/>
                </a:lnTo>
                <a:lnTo>
                  <a:pt x="526" y="346"/>
                </a:lnTo>
                <a:lnTo>
                  <a:pt x="530" y="344"/>
                </a:lnTo>
                <a:lnTo>
                  <a:pt x="538" y="342"/>
                </a:lnTo>
                <a:lnTo>
                  <a:pt x="540" y="340"/>
                </a:lnTo>
                <a:lnTo>
                  <a:pt x="546" y="340"/>
                </a:lnTo>
                <a:lnTo>
                  <a:pt x="550" y="346"/>
                </a:lnTo>
                <a:lnTo>
                  <a:pt x="552" y="348"/>
                </a:lnTo>
                <a:lnTo>
                  <a:pt x="560" y="354"/>
                </a:lnTo>
                <a:lnTo>
                  <a:pt x="560" y="362"/>
                </a:lnTo>
                <a:lnTo>
                  <a:pt x="560" y="372"/>
                </a:lnTo>
                <a:lnTo>
                  <a:pt x="560" y="374"/>
                </a:lnTo>
                <a:lnTo>
                  <a:pt x="560" y="374"/>
                </a:lnTo>
                <a:lnTo>
                  <a:pt x="562" y="372"/>
                </a:lnTo>
                <a:lnTo>
                  <a:pt x="564" y="372"/>
                </a:lnTo>
                <a:lnTo>
                  <a:pt x="562" y="380"/>
                </a:lnTo>
                <a:lnTo>
                  <a:pt x="566" y="388"/>
                </a:lnTo>
                <a:lnTo>
                  <a:pt x="568" y="388"/>
                </a:lnTo>
                <a:lnTo>
                  <a:pt x="570" y="392"/>
                </a:lnTo>
                <a:lnTo>
                  <a:pt x="570" y="392"/>
                </a:lnTo>
                <a:lnTo>
                  <a:pt x="570" y="394"/>
                </a:lnTo>
                <a:lnTo>
                  <a:pt x="574" y="402"/>
                </a:lnTo>
                <a:lnTo>
                  <a:pt x="578" y="404"/>
                </a:lnTo>
                <a:lnTo>
                  <a:pt x="580" y="410"/>
                </a:lnTo>
                <a:lnTo>
                  <a:pt x="582" y="414"/>
                </a:lnTo>
                <a:lnTo>
                  <a:pt x="586" y="414"/>
                </a:lnTo>
                <a:lnTo>
                  <a:pt x="590" y="412"/>
                </a:lnTo>
                <a:lnTo>
                  <a:pt x="592" y="414"/>
                </a:lnTo>
                <a:lnTo>
                  <a:pt x="596" y="400"/>
                </a:lnTo>
                <a:lnTo>
                  <a:pt x="596" y="388"/>
                </a:lnTo>
                <a:lnTo>
                  <a:pt x="590" y="372"/>
                </a:lnTo>
                <a:lnTo>
                  <a:pt x="588" y="362"/>
                </a:lnTo>
                <a:lnTo>
                  <a:pt x="582" y="352"/>
                </a:lnTo>
                <a:lnTo>
                  <a:pt x="578" y="342"/>
                </a:lnTo>
                <a:lnTo>
                  <a:pt x="576" y="330"/>
                </a:lnTo>
                <a:lnTo>
                  <a:pt x="576" y="326"/>
                </a:lnTo>
                <a:lnTo>
                  <a:pt x="580" y="320"/>
                </a:lnTo>
                <a:lnTo>
                  <a:pt x="580" y="318"/>
                </a:lnTo>
                <a:lnTo>
                  <a:pt x="582" y="312"/>
                </a:lnTo>
                <a:lnTo>
                  <a:pt x="586" y="310"/>
                </a:lnTo>
                <a:lnTo>
                  <a:pt x="586" y="308"/>
                </a:lnTo>
                <a:lnTo>
                  <a:pt x="590" y="306"/>
                </a:lnTo>
                <a:lnTo>
                  <a:pt x="588" y="302"/>
                </a:lnTo>
                <a:lnTo>
                  <a:pt x="596" y="300"/>
                </a:lnTo>
                <a:lnTo>
                  <a:pt x="608" y="292"/>
                </a:lnTo>
                <a:lnTo>
                  <a:pt x="608" y="288"/>
                </a:lnTo>
                <a:lnTo>
                  <a:pt x="616" y="280"/>
                </a:lnTo>
                <a:lnTo>
                  <a:pt x="622" y="280"/>
                </a:lnTo>
                <a:lnTo>
                  <a:pt x="626" y="278"/>
                </a:lnTo>
                <a:lnTo>
                  <a:pt x="632" y="270"/>
                </a:lnTo>
                <a:lnTo>
                  <a:pt x="636" y="268"/>
                </a:lnTo>
                <a:lnTo>
                  <a:pt x="642" y="268"/>
                </a:lnTo>
                <a:lnTo>
                  <a:pt x="646" y="266"/>
                </a:lnTo>
                <a:lnTo>
                  <a:pt x="646" y="262"/>
                </a:lnTo>
                <a:lnTo>
                  <a:pt x="642" y="262"/>
                </a:lnTo>
                <a:lnTo>
                  <a:pt x="646" y="258"/>
                </a:lnTo>
                <a:lnTo>
                  <a:pt x="640" y="256"/>
                </a:lnTo>
                <a:lnTo>
                  <a:pt x="646" y="254"/>
                </a:lnTo>
                <a:lnTo>
                  <a:pt x="648" y="256"/>
                </a:lnTo>
                <a:lnTo>
                  <a:pt x="650" y="256"/>
                </a:lnTo>
                <a:lnTo>
                  <a:pt x="656" y="252"/>
                </a:lnTo>
                <a:lnTo>
                  <a:pt x="654" y="246"/>
                </a:lnTo>
                <a:lnTo>
                  <a:pt x="652" y="250"/>
                </a:lnTo>
                <a:lnTo>
                  <a:pt x="650" y="246"/>
                </a:lnTo>
                <a:lnTo>
                  <a:pt x="644" y="248"/>
                </a:lnTo>
                <a:lnTo>
                  <a:pt x="642" y="248"/>
                </a:lnTo>
                <a:lnTo>
                  <a:pt x="642" y="246"/>
                </a:lnTo>
                <a:lnTo>
                  <a:pt x="642" y="242"/>
                </a:lnTo>
                <a:lnTo>
                  <a:pt x="644" y="246"/>
                </a:lnTo>
                <a:lnTo>
                  <a:pt x="650" y="242"/>
                </a:lnTo>
                <a:lnTo>
                  <a:pt x="654" y="242"/>
                </a:lnTo>
                <a:lnTo>
                  <a:pt x="654" y="244"/>
                </a:lnTo>
                <a:lnTo>
                  <a:pt x="652" y="238"/>
                </a:lnTo>
                <a:lnTo>
                  <a:pt x="652" y="234"/>
                </a:lnTo>
                <a:lnTo>
                  <a:pt x="652" y="232"/>
                </a:lnTo>
                <a:lnTo>
                  <a:pt x="644" y="230"/>
                </a:lnTo>
                <a:lnTo>
                  <a:pt x="644" y="228"/>
                </a:lnTo>
                <a:lnTo>
                  <a:pt x="648" y="228"/>
                </a:lnTo>
                <a:lnTo>
                  <a:pt x="646" y="224"/>
                </a:lnTo>
                <a:lnTo>
                  <a:pt x="648" y="224"/>
                </a:lnTo>
                <a:lnTo>
                  <a:pt x="646" y="218"/>
                </a:lnTo>
                <a:lnTo>
                  <a:pt x="648" y="214"/>
                </a:lnTo>
                <a:lnTo>
                  <a:pt x="646" y="210"/>
                </a:lnTo>
                <a:lnTo>
                  <a:pt x="646" y="206"/>
                </a:lnTo>
                <a:lnTo>
                  <a:pt x="644" y="204"/>
                </a:lnTo>
                <a:lnTo>
                  <a:pt x="646" y="204"/>
                </a:lnTo>
                <a:lnTo>
                  <a:pt x="644" y="192"/>
                </a:lnTo>
                <a:lnTo>
                  <a:pt x="650" y="186"/>
                </a:lnTo>
                <a:lnTo>
                  <a:pt x="652" y="186"/>
                </a:lnTo>
                <a:lnTo>
                  <a:pt x="652" y="188"/>
                </a:lnTo>
                <a:lnTo>
                  <a:pt x="650" y="190"/>
                </a:lnTo>
                <a:lnTo>
                  <a:pt x="650" y="194"/>
                </a:lnTo>
                <a:lnTo>
                  <a:pt x="648" y="196"/>
                </a:lnTo>
                <a:lnTo>
                  <a:pt x="650" y="198"/>
                </a:lnTo>
                <a:lnTo>
                  <a:pt x="650" y="202"/>
                </a:lnTo>
                <a:lnTo>
                  <a:pt x="648" y="204"/>
                </a:lnTo>
                <a:lnTo>
                  <a:pt x="650" y="208"/>
                </a:lnTo>
                <a:lnTo>
                  <a:pt x="652" y="208"/>
                </a:lnTo>
                <a:lnTo>
                  <a:pt x="654" y="212"/>
                </a:lnTo>
                <a:lnTo>
                  <a:pt x="660" y="212"/>
                </a:lnTo>
                <a:lnTo>
                  <a:pt x="660" y="210"/>
                </a:lnTo>
                <a:lnTo>
                  <a:pt x="664" y="204"/>
                </a:lnTo>
                <a:lnTo>
                  <a:pt x="664" y="204"/>
                </a:lnTo>
                <a:lnTo>
                  <a:pt x="662" y="198"/>
                </a:lnTo>
                <a:lnTo>
                  <a:pt x="658" y="188"/>
                </a:lnTo>
                <a:lnTo>
                  <a:pt x="660" y="190"/>
                </a:lnTo>
                <a:lnTo>
                  <a:pt x="666" y="192"/>
                </a:lnTo>
                <a:lnTo>
                  <a:pt x="666" y="196"/>
                </a:lnTo>
                <a:lnTo>
                  <a:pt x="668" y="194"/>
                </a:lnTo>
                <a:lnTo>
                  <a:pt x="676" y="184"/>
                </a:lnTo>
                <a:lnTo>
                  <a:pt x="676" y="180"/>
                </a:lnTo>
                <a:lnTo>
                  <a:pt x="678" y="178"/>
                </a:lnTo>
                <a:lnTo>
                  <a:pt x="680" y="174"/>
                </a:lnTo>
                <a:lnTo>
                  <a:pt x="676" y="168"/>
                </a:lnTo>
                <a:lnTo>
                  <a:pt x="678" y="166"/>
                </a:lnTo>
                <a:lnTo>
                  <a:pt x="678" y="160"/>
                </a:lnTo>
                <a:lnTo>
                  <a:pt x="682" y="158"/>
                </a:lnTo>
                <a:lnTo>
                  <a:pt x="682" y="160"/>
                </a:lnTo>
                <a:lnTo>
                  <a:pt x="690" y="158"/>
                </a:lnTo>
                <a:lnTo>
                  <a:pt x="694" y="156"/>
                </a:lnTo>
                <a:lnTo>
                  <a:pt x="700" y="154"/>
                </a:lnTo>
                <a:lnTo>
                  <a:pt x="706" y="154"/>
                </a:lnTo>
                <a:lnTo>
                  <a:pt x="714" y="152"/>
                </a:lnTo>
                <a:lnTo>
                  <a:pt x="716" y="148"/>
                </a:lnTo>
                <a:lnTo>
                  <a:pt x="718" y="150"/>
                </a:lnTo>
                <a:lnTo>
                  <a:pt x="722" y="148"/>
                </a:lnTo>
                <a:lnTo>
                  <a:pt x="726" y="150"/>
                </a:lnTo>
                <a:lnTo>
                  <a:pt x="730" y="150"/>
                </a:lnTo>
                <a:lnTo>
                  <a:pt x="734" y="148"/>
                </a:lnTo>
                <a:lnTo>
                  <a:pt x="732" y="144"/>
                </a:lnTo>
                <a:lnTo>
                  <a:pt x="732" y="144"/>
                </a:lnTo>
                <a:lnTo>
                  <a:pt x="732" y="144"/>
                </a:lnTo>
                <a:lnTo>
                  <a:pt x="732" y="148"/>
                </a:lnTo>
                <a:lnTo>
                  <a:pt x="726" y="148"/>
                </a:lnTo>
                <a:lnTo>
                  <a:pt x="724" y="146"/>
                </a:lnTo>
                <a:lnTo>
                  <a:pt x="722" y="140"/>
                </a:lnTo>
                <a:lnTo>
                  <a:pt x="718" y="136"/>
                </a:lnTo>
                <a:lnTo>
                  <a:pt x="722" y="132"/>
                </a:lnTo>
                <a:lnTo>
                  <a:pt x="720" y="126"/>
                </a:lnTo>
                <a:lnTo>
                  <a:pt x="722" y="122"/>
                </a:lnTo>
                <a:lnTo>
                  <a:pt x="724" y="120"/>
                </a:lnTo>
                <a:lnTo>
                  <a:pt x="732" y="110"/>
                </a:lnTo>
                <a:lnTo>
                  <a:pt x="734" y="108"/>
                </a:lnTo>
                <a:lnTo>
                  <a:pt x="736" y="110"/>
                </a:lnTo>
                <a:lnTo>
                  <a:pt x="736" y="108"/>
                </a:lnTo>
                <a:lnTo>
                  <a:pt x="738" y="108"/>
                </a:lnTo>
                <a:lnTo>
                  <a:pt x="742" y="106"/>
                </a:lnTo>
                <a:lnTo>
                  <a:pt x="744" y="106"/>
                </a:lnTo>
                <a:lnTo>
                  <a:pt x="748" y="96"/>
                </a:lnTo>
                <a:lnTo>
                  <a:pt x="750" y="96"/>
                </a:lnTo>
                <a:lnTo>
                  <a:pt x="750" y="100"/>
                </a:lnTo>
                <a:lnTo>
                  <a:pt x="754" y="102"/>
                </a:lnTo>
                <a:lnTo>
                  <a:pt x="762" y="96"/>
                </a:lnTo>
                <a:lnTo>
                  <a:pt x="772" y="92"/>
                </a:lnTo>
                <a:lnTo>
                  <a:pt x="772" y="90"/>
                </a:lnTo>
                <a:lnTo>
                  <a:pt x="770" y="90"/>
                </a:lnTo>
                <a:close/>
                <a:moveTo>
                  <a:pt x="146" y="250"/>
                </a:moveTo>
                <a:lnTo>
                  <a:pt x="142" y="244"/>
                </a:lnTo>
                <a:lnTo>
                  <a:pt x="140" y="248"/>
                </a:lnTo>
                <a:lnTo>
                  <a:pt x="134" y="246"/>
                </a:lnTo>
                <a:lnTo>
                  <a:pt x="132" y="246"/>
                </a:lnTo>
                <a:lnTo>
                  <a:pt x="130" y="246"/>
                </a:lnTo>
                <a:lnTo>
                  <a:pt x="136" y="244"/>
                </a:lnTo>
                <a:lnTo>
                  <a:pt x="136" y="244"/>
                </a:lnTo>
                <a:lnTo>
                  <a:pt x="138" y="244"/>
                </a:lnTo>
                <a:lnTo>
                  <a:pt x="142" y="244"/>
                </a:lnTo>
                <a:lnTo>
                  <a:pt x="148" y="250"/>
                </a:lnTo>
                <a:lnTo>
                  <a:pt x="146" y="250"/>
                </a:lnTo>
                <a:close/>
                <a:moveTo>
                  <a:pt x="170" y="166"/>
                </a:moveTo>
                <a:lnTo>
                  <a:pt x="166" y="168"/>
                </a:lnTo>
                <a:lnTo>
                  <a:pt x="164" y="164"/>
                </a:lnTo>
                <a:lnTo>
                  <a:pt x="164" y="164"/>
                </a:lnTo>
                <a:lnTo>
                  <a:pt x="160" y="160"/>
                </a:lnTo>
                <a:lnTo>
                  <a:pt x="158" y="156"/>
                </a:lnTo>
                <a:lnTo>
                  <a:pt x="156" y="152"/>
                </a:lnTo>
                <a:lnTo>
                  <a:pt x="154" y="148"/>
                </a:lnTo>
                <a:lnTo>
                  <a:pt x="160" y="150"/>
                </a:lnTo>
                <a:lnTo>
                  <a:pt x="160" y="154"/>
                </a:lnTo>
                <a:lnTo>
                  <a:pt x="162" y="156"/>
                </a:lnTo>
                <a:lnTo>
                  <a:pt x="164" y="156"/>
                </a:lnTo>
                <a:lnTo>
                  <a:pt x="166" y="152"/>
                </a:lnTo>
                <a:lnTo>
                  <a:pt x="170" y="154"/>
                </a:lnTo>
                <a:lnTo>
                  <a:pt x="170" y="154"/>
                </a:lnTo>
                <a:lnTo>
                  <a:pt x="168" y="156"/>
                </a:lnTo>
                <a:lnTo>
                  <a:pt x="168" y="158"/>
                </a:lnTo>
                <a:lnTo>
                  <a:pt x="172" y="162"/>
                </a:lnTo>
                <a:lnTo>
                  <a:pt x="170" y="166"/>
                </a:lnTo>
                <a:close/>
                <a:moveTo>
                  <a:pt x="190" y="220"/>
                </a:moveTo>
                <a:lnTo>
                  <a:pt x="184" y="226"/>
                </a:lnTo>
                <a:lnTo>
                  <a:pt x="188" y="226"/>
                </a:lnTo>
                <a:lnTo>
                  <a:pt x="186" y="228"/>
                </a:lnTo>
                <a:lnTo>
                  <a:pt x="184" y="228"/>
                </a:lnTo>
                <a:lnTo>
                  <a:pt x="176" y="232"/>
                </a:lnTo>
                <a:lnTo>
                  <a:pt x="174" y="230"/>
                </a:lnTo>
                <a:lnTo>
                  <a:pt x="178" y="228"/>
                </a:lnTo>
                <a:lnTo>
                  <a:pt x="182" y="228"/>
                </a:lnTo>
                <a:lnTo>
                  <a:pt x="184" y="224"/>
                </a:lnTo>
                <a:lnTo>
                  <a:pt x="184" y="224"/>
                </a:lnTo>
                <a:lnTo>
                  <a:pt x="186" y="224"/>
                </a:lnTo>
                <a:lnTo>
                  <a:pt x="186" y="220"/>
                </a:lnTo>
                <a:lnTo>
                  <a:pt x="186" y="222"/>
                </a:lnTo>
                <a:lnTo>
                  <a:pt x="188" y="218"/>
                </a:lnTo>
                <a:lnTo>
                  <a:pt x="190" y="216"/>
                </a:lnTo>
                <a:lnTo>
                  <a:pt x="190" y="216"/>
                </a:lnTo>
                <a:lnTo>
                  <a:pt x="190" y="220"/>
                </a:lnTo>
                <a:close/>
                <a:moveTo>
                  <a:pt x="246" y="40"/>
                </a:moveTo>
                <a:lnTo>
                  <a:pt x="246" y="34"/>
                </a:lnTo>
                <a:lnTo>
                  <a:pt x="244" y="32"/>
                </a:lnTo>
                <a:lnTo>
                  <a:pt x="240" y="36"/>
                </a:lnTo>
                <a:lnTo>
                  <a:pt x="228" y="38"/>
                </a:lnTo>
                <a:lnTo>
                  <a:pt x="224" y="42"/>
                </a:lnTo>
                <a:lnTo>
                  <a:pt x="222" y="38"/>
                </a:lnTo>
                <a:lnTo>
                  <a:pt x="220" y="38"/>
                </a:lnTo>
                <a:lnTo>
                  <a:pt x="222" y="38"/>
                </a:lnTo>
                <a:lnTo>
                  <a:pt x="224" y="38"/>
                </a:lnTo>
                <a:lnTo>
                  <a:pt x="232" y="36"/>
                </a:lnTo>
                <a:lnTo>
                  <a:pt x="238" y="36"/>
                </a:lnTo>
                <a:lnTo>
                  <a:pt x="236" y="34"/>
                </a:lnTo>
                <a:lnTo>
                  <a:pt x="242" y="32"/>
                </a:lnTo>
                <a:lnTo>
                  <a:pt x="240" y="30"/>
                </a:lnTo>
                <a:lnTo>
                  <a:pt x="244" y="30"/>
                </a:lnTo>
                <a:lnTo>
                  <a:pt x="244" y="32"/>
                </a:lnTo>
                <a:lnTo>
                  <a:pt x="246" y="34"/>
                </a:lnTo>
                <a:lnTo>
                  <a:pt x="246" y="40"/>
                </a:lnTo>
                <a:close/>
                <a:moveTo>
                  <a:pt x="324" y="96"/>
                </a:moveTo>
                <a:lnTo>
                  <a:pt x="324" y="98"/>
                </a:lnTo>
                <a:lnTo>
                  <a:pt x="322" y="98"/>
                </a:lnTo>
                <a:lnTo>
                  <a:pt x="320" y="94"/>
                </a:lnTo>
                <a:lnTo>
                  <a:pt x="314" y="94"/>
                </a:lnTo>
                <a:lnTo>
                  <a:pt x="320" y="90"/>
                </a:lnTo>
                <a:lnTo>
                  <a:pt x="324" y="90"/>
                </a:lnTo>
                <a:lnTo>
                  <a:pt x="324" y="88"/>
                </a:lnTo>
                <a:lnTo>
                  <a:pt x="326" y="86"/>
                </a:lnTo>
                <a:lnTo>
                  <a:pt x="326" y="82"/>
                </a:lnTo>
                <a:lnTo>
                  <a:pt x="322" y="76"/>
                </a:lnTo>
                <a:lnTo>
                  <a:pt x="324" y="76"/>
                </a:lnTo>
                <a:lnTo>
                  <a:pt x="324" y="72"/>
                </a:lnTo>
                <a:lnTo>
                  <a:pt x="320" y="66"/>
                </a:lnTo>
                <a:lnTo>
                  <a:pt x="322" y="58"/>
                </a:lnTo>
                <a:lnTo>
                  <a:pt x="320" y="56"/>
                </a:lnTo>
                <a:lnTo>
                  <a:pt x="322" y="58"/>
                </a:lnTo>
                <a:lnTo>
                  <a:pt x="322" y="68"/>
                </a:lnTo>
                <a:lnTo>
                  <a:pt x="322" y="70"/>
                </a:lnTo>
                <a:lnTo>
                  <a:pt x="326" y="72"/>
                </a:lnTo>
                <a:lnTo>
                  <a:pt x="326" y="76"/>
                </a:lnTo>
                <a:lnTo>
                  <a:pt x="324" y="78"/>
                </a:lnTo>
                <a:lnTo>
                  <a:pt x="326" y="80"/>
                </a:lnTo>
                <a:lnTo>
                  <a:pt x="326" y="88"/>
                </a:lnTo>
                <a:lnTo>
                  <a:pt x="322" y="96"/>
                </a:lnTo>
                <a:lnTo>
                  <a:pt x="324" y="96"/>
                </a:lnTo>
                <a:close/>
                <a:moveTo>
                  <a:pt x="588" y="386"/>
                </a:moveTo>
                <a:lnTo>
                  <a:pt x="590" y="388"/>
                </a:lnTo>
                <a:lnTo>
                  <a:pt x="590" y="390"/>
                </a:lnTo>
                <a:lnTo>
                  <a:pt x="588" y="394"/>
                </a:lnTo>
                <a:lnTo>
                  <a:pt x="584" y="390"/>
                </a:lnTo>
                <a:lnTo>
                  <a:pt x="584" y="388"/>
                </a:lnTo>
                <a:lnTo>
                  <a:pt x="588" y="38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104"/>
          <p:cNvSpPr/>
          <p:nvPr/>
        </p:nvSpPr>
        <p:spPr>
          <a:xfrm>
            <a:off x="2282518" y="2268817"/>
            <a:ext cx="1290866" cy="859439"/>
          </a:xfrm>
          <a:custGeom>
            <a:rect b="b" l="l" r="r" t="t"/>
            <a:pathLst>
              <a:path extrusionOk="0" h="790" w="1144">
                <a:moveTo>
                  <a:pt x="1144" y="584"/>
                </a:moveTo>
                <a:lnTo>
                  <a:pt x="1144" y="580"/>
                </a:lnTo>
                <a:lnTo>
                  <a:pt x="1140" y="580"/>
                </a:lnTo>
                <a:lnTo>
                  <a:pt x="1142" y="578"/>
                </a:lnTo>
                <a:lnTo>
                  <a:pt x="1140" y="574"/>
                </a:lnTo>
                <a:lnTo>
                  <a:pt x="1142" y="572"/>
                </a:lnTo>
                <a:lnTo>
                  <a:pt x="1140" y="570"/>
                </a:lnTo>
                <a:lnTo>
                  <a:pt x="1138" y="568"/>
                </a:lnTo>
                <a:lnTo>
                  <a:pt x="1136" y="566"/>
                </a:lnTo>
                <a:lnTo>
                  <a:pt x="1140" y="568"/>
                </a:lnTo>
                <a:lnTo>
                  <a:pt x="1144" y="566"/>
                </a:lnTo>
                <a:lnTo>
                  <a:pt x="1144" y="564"/>
                </a:lnTo>
                <a:lnTo>
                  <a:pt x="1138" y="560"/>
                </a:lnTo>
                <a:lnTo>
                  <a:pt x="1140" y="558"/>
                </a:lnTo>
                <a:lnTo>
                  <a:pt x="1132" y="554"/>
                </a:lnTo>
                <a:lnTo>
                  <a:pt x="1132" y="552"/>
                </a:lnTo>
                <a:lnTo>
                  <a:pt x="1128" y="552"/>
                </a:lnTo>
                <a:lnTo>
                  <a:pt x="1122" y="560"/>
                </a:lnTo>
                <a:lnTo>
                  <a:pt x="1122" y="554"/>
                </a:lnTo>
                <a:lnTo>
                  <a:pt x="1124" y="552"/>
                </a:lnTo>
                <a:lnTo>
                  <a:pt x="1122" y="542"/>
                </a:lnTo>
                <a:lnTo>
                  <a:pt x="1112" y="542"/>
                </a:lnTo>
                <a:lnTo>
                  <a:pt x="1106" y="544"/>
                </a:lnTo>
                <a:lnTo>
                  <a:pt x="1104" y="546"/>
                </a:lnTo>
                <a:lnTo>
                  <a:pt x="1082" y="564"/>
                </a:lnTo>
                <a:lnTo>
                  <a:pt x="1082" y="558"/>
                </a:lnTo>
                <a:lnTo>
                  <a:pt x="1072" y="554"/>
                </a:lnTo>
                <a:lnTo>
                  <a:pt x="1072" y="552"/>
                </a:lnTo>
                <a:lnTo>
                  <a:pt x="1074" y="552"/>
                </a:lnTo>
                <a:lnTo>
                  <a:pt x="1084" y="556"/>
                </a:lnTo>
                <a:lnTo>
                  <a:pt x="1088" y="550"/>
                </a:lnTo>
                <a:lnTo>
                  <a:pt x="1092" y="548"/>
                </a:lnTo>
                <a:lnTo>
                  <a:pt x="1094" y="546"/>
                </a:lnTo>
                <a:lnTo>
                  <a:pt x="1106" y="542"/>
                </a:lnTo>
                <a:lnTo>
                  <a:pt x="1114" y="538"/>
                </a:lnTo>
                <a:lnTo>
                  <a:pt x="1118" y="538"/>
                </a:lnTo>
                <a:lnTo>
                  <a:pt x="1120" y="534"/>
                </a:lnTo>
                <a:lnTo>
                  <a:pt x="1120" y="532"/>
                </a:lnTo>
                <a:lnTo>
                  <a:pt x="1114" y="530"/>
                </a:lnTo>
                <a:lnTo>
                  <a:pt x="1114" y="528"/>
                </a:lnTo>
                <a:lnTo>
                  <a:pt x="1112" y="526"/>
                </a:lnTo>
                <a:lnTo>
                  <a:pt x="1108" y="530"/>
                </a:lnTo>
                <a:lnTo>
                  <a:pt x="1102" y="528"/>
                </a:lnTo>
                <a:lnTo>
                  <a:pt x="1100" y="526"/>
                </a:lnTo>
                <a:lnTo>
                  <a:pt x="1098" y="520"/>
                </a:lnTo>
                <a:lnTo>
                  <a:pt x="1096" y="522"/>
                </a:lnTo>
                <a:lnTo>
                  <a:pt x="1096" y="520"/>
                </a:lnTo>
                <a:lnTo>
                  <a:pt x="1090" y="526"/>
                </a:lnTo>
                <a:lnTo>
                  <a:pt x="1092" y="520"/>
                </a:lnTo>
                <a:lnTo>
                  <a:pt x="1090" y="518"/>
                </a:lnTo>
                <a:lnTo>
                  <a:pt x="1090" y="516"/>
                </a:lnTo>
                <a:lnTo>
                  <a:pt x="1086" y="518"/>
                </a:lnTo>
                <a:lnTo>
                  <a:pt x="1082" y="516"/>
                </a:lnTo>
                <a:lnTo>
                  <a:pt x="1080" y="518"/>
                </a:lnTo>
                <a:lnTo>
                  <a:pt x="1082" y="514"/>
                </a:lnTo>
                <a:lnTo>
                  <a:pt x="1080" y="510"/>
                </a:lnTo>
                <a:lnTo>
                  <a:pt x="1082" y="506"/>
                </a:lnTo>
                <a:lnTo>
                  <a:pt x="1078" y="508"/>
                </a:lnTo>
                <a:lnTo>
                  <a:pt x="1076" y="504"/>
                </a:lnTo>
                <a:lnTo>
                  <a:pt x="1068" y="504"/>
                </a:lnTo>
                <a:lnTo>
                  <a:pt x="1070" y="502"/>
                </a:lnTo>
                <a:lnTo>
                  <a:pt x="1068" y="496"/>
                </a:lnTo>
                <a:lnTo>
                  <a:pt x="1060" y="496"/>
                </a:lnTo>
                <a:lnTo>
                  <a:pt x="1060" y="494"/>
                </a:lnTo>
                <a:lnTo>
                  <a:pt x="1062" y="494"/>
                </a:lnTo>
                <a:lnTo>
                  <a:pt x="1058" y="490"/>
                </a:lnTo>
                <a:lnTo>
                  <a:pt x="1062" y="488"/>
                </a:lnTo>
                <a:lnTo>
                  <a:pt x="1062" y="486"/>
                </a:lnTo>
                <a:lnTo>
                  <a:pt x="1056" y="484"/>
                </a:lnTo>
                <a:lnTo>
                  <a:pt x="1054" y="482"/>
                </a:lnTo>
                <a:lnTo>
                  <a:pt x="1054" y="480"/>
                </a:lnTo>
                <a:lnTo>
                  <a:pt x="1062" y="484"/>
                </a:lnTo>
                <a:lnTo>
                  <a:pt x="1062" y="480"/>
                </a:lnTo>
                <a:lnTo>
                  <a:pt x="1066" y="476"/>
                </a:lnTo>
                <a:lnTo>
                  <a:pt x="1066" y="472"/>
                </a:lnTo>
                <a:lnTo>
                  <a:pt x="1060" y="470"/>
                </a:lnTo>
                <a:lnTo>
                  <a:pt x="1062" y="468"/>
                </a:lnTo>
                <a:lnTo>
                  <a:pt x="1060" y="466"/>
                </a:lnTo>
                <a:lnTo>
                  <a:pt x="1054" y="466"/>
                </a:lnTo>
                <a:lnTo>
                  <a:pt x="1060" y="462"/>
                </a:lnTo>
                <a:lnTo>
                  <a:pt x="1056" y="454"/>
                </a:lnTo>
                <a:lnTo>
                  <a:pt x="1052" y="454"/>
                </a:lnTo>
                <a:lnTo>
                  <a:pt x="1054" y="452"/>
                </a:lnTo>
                <a:lnTo>
                  <a:pt x="1052" y="448"/>
                </a:lnTo>
                <a:lnTo>
                  <a:pt x="1042" y="450"/>
                </a:lnTo>
                <a:lnTo>
                  <a:pt x="1050" y="446"/>
                </a:lnTo>
                <a:lnTo>
                  <a:pt x="1048" y="444"/>
                </a:lnTo>
                <a:lnTo>
                  <a:pt x="1052" y="442"/>
                </a:lnTo>
                <a:lnTo>
                  <a:pt x="1050" y="440"/>
                </a:lnTo>
                <a:lnTo>
                  <a:pt x="1038" y="438"/>
                </a:lnTo>
                <a:lnTo>
                  <a:pt x="1048" y="436"/>
                </a:lnTo>
                <a:lnTo>
                  <a:pt x="1046" y="434"/>
                </a:lnTo>
                <a:lnTo>
                  <a:pt x="1046" y="432"/>
                </a:lnTo>
                <a:lnTo>
                  <a:pt x="1042" y="432"/>
                </a:lnTo>
                <a:lnTo>
                  <a:pt x="1042" y="424"/>
                </a:lnTo>
                <a:lnTo>
                  <a:pt x="1028" y="426"/>
                </a:lnTo>
                <a:lnTo>
                  <a:pt x="1032" y="424"/>
                </a:lnTo>
                <a:lnTo>
                  <a:pt x="1038" y="424"/>
                </a:lnTo>
                <a:lnTo>
                  <a:pt x="1040" y="422"/>
                </a:lnTo>
                <a:lnTo>
                  <a:pt x="1040" y="420"/>
                </a:lnTo>
                <a:lnTo>
                  <a:pt x="1038" y="420"/>
                </a:lnTo>
                <a:lnTo>
                  <a:pt x="1038" y="416"/>
                </a:lnTo>
                <a:lnTo>
                  <a:pt x="1036" y="418"/>
                </a:lnTo>
                <a:lnTo>
                  <a:pt x="1032" y="416"/>
                </a:lnTo>
                <a:lnTo>
                  <a:pt x="1036" y="412"/>
                </a:lnTo>
                <a:lnTo>
                  <a:pt x="1030" y="412"/>
                </a:lnTo>
                <a:lnTo>
                  <a:pt x="1032" y="410"/>
                </a:lnTo>
                <a:lnTo>
                  <a:pt x="1028" y="408"/>
                </a:lnTo>
                <a:lnTo>
                  <a:pt x="1028" y="404"/>
                </a:lnTo>
                <a:lnTo>
                  <a:pt x="1026" y="404"/>
                </a:lnTo>
                <a:lnTo>
                  <a:pt x="1026" y="398"/>
                </a:lnTo>
                <a:lnTo>
                  <a:pt x="1026" y="396"/>
                </a:lnTo>
                <a:lnTo>
                  <a:pt x="1024" y="394"/>
                </a:lnTo>
                <a:lnTo>
                  <a:pt x="1026" y="394"/>
                </a:lnTo>
                <a:lnTo>
                  <a:pt x="1024" y="392"/>
                </a:lnTo>
                <a:lnTo>
                  <a:pt x="1020" y="392"/>
                </a:lnTo>
                <a:lnTo>
                  <a:pt x="1010" y="406"/>
                </a:lnTo>
                <a:lnTo>
                  <a:pt x="1016" y="414"/>
                </a:lnTo>
                <a:lnTo>
                  <a:pt x="1010" y="420"/>
                </a:lnTo>
                <a:lnTo>
                  <a:pt x="1008" y="418"/>
                </a:lnTo>
                <a:lnTo>
                  <a:pt x="1010" y="422"/>
                </a:lnTo>
                <a:lnTo>
                  <a:pt x="1010" y="426"/>
                </a:lnTo>
                <a:lnTo>
                  <a:pt x="1008" y="426"/>
                </a:lnTo>
                <a:lnTo>
                  <a:pt x="1006" y="428"/>
                </a:lnTo>
                <a:lnTo>
                  <a:pt x="1008" y="428"/>
                </a:lnTo>
                <a:lnTo>
                  <a:pt x="1006" y="430"/>
                </a:lnTo>
                <a:lnTo>
                  <a:pt x="1002" y="428"/>
                </a:lnTo>
                <a:lnTo>
                  <a:pt x="1008" y="434"/>
                </a:lnTo>
                <a:lnTo>
                  <a:pt x="1004" y="440"/>
                </a:lnTo>
                <a:lnTo>
                  <a:pt x="1006" y="436"/>
                </a:lnTo>
                <a:lnTo>
                  <a:pt x="1004" y="434"/>
                </a:lnTo>
                <a:lnTo>
                  <a:pt x="1000" y="430"/>
                </a:lnTo>
                <a:lnTo>
                  <a:pt x="996" y="438"/>
                </a:lnTo>
                <a:lnTo>
                  <a:pt x="984" y="446"/>
                </a:lnTo>
                <a:lnTo>
                  <a:pt x="982" y="450"/>
                </a:lnTo>
                <a:lnTo>
                  <a:pt x="980" y="440"/>
                </a:lnTo>
                <a:lnTo>
                  <a:pt x="978" y="442"/>
                </a:lnTo>
                <a:lnTo>
                  <a:pt x="980" y="436"/>
                </a:lnTo>
                <a:lnTo>
                  <a:pt x="974" y="450"/>
                </a:lnTo>
                <a:lnTo>
                  <a:pt x="974" y="448"/>
                </a:lnTo>
                <a:lnTo>
                  <a:pt x="976" y="440"/>
                </a:lnTo>
                <a:lnTo>
                  <a:pt x="972" y="430"/>
                </a:lnTo>
                <a:lnTo>
                  <a:pt x="960" y="430"/>
                </a:lnTo>
                <a:lnTo>
                  <a:pt x="954" y="436"/>
                </a:lnTo>
                <a:lnTo>
                  <a:pt x="948" y="432"/>
                </a:lnTo>
                <a:lnTo>
                  <a:pt x="952" y="432"/>
                </a:lnTo>
                <a:lnTo>
                  <a:pt x="952" y="426"/>
                </a:lnTo>
                <a:lnTo>
                  <a:pt x="954" y="426"/>
                </a:lnTo>
                <a:lnTo>
                  <a:pt x="956" y="430"/>
                </a:lnTo>
                <a:lnTo>
                  <a:pt x="962" y="426"/>
                </a:lnTo>
                <a:lnTo>
                  <a:pt x="962" y="422"/>
                </a:lnTo>
                <a:lnTo>
                  <a:pt x="958" y="422"/>
                </a:lnTo>
                <a:lnTo>
                  <a:pt x="962" y="418"/>
                </a:lnTo>
                <a:lnTo>
                  <a:pt x="956" y="418"/>
                </a:lnTo>
                <a:lnTo>
                  <a:pt x="960" y="410"/>
                </a:lnTo>
                <a:lnTo>
                  <a:pt x="958" y="406"/>
                </a:lnTo>
                <a:lnTo>
                  <a:pt x="952" y="402"/>
                </a:lnTo>
                <a:lnTo>
                  <a:pt x="954" y="400"/>
                </a:lnTo>
                <a:lnTo>
                  <a:pt x="960" y="398"/>
                </a:lnTo>
                <a:lnTo>
                  <a:pt x="956" y="390"/>
                </a:lnTo>
                <a:lnTo>
                  <a:pt x="956" y="382"/>
                </a:lnTo>
                <a:lnTo>
                  <a:pt x="960" y="376"/>
                </a:lnTo>
                <a:lnTo>
                  <a:pt x="956" y="372"/>
                </a:lnTo>
                <a:lnTo>
                  <a:pt x="954" y="372"/>
                </a:lnTo>
                <a:lnTo>
                  <a:pt x="954" y="374"/>
                </a:lnTo>
                <a:lnTo>
                  <a:pt x="950" y="376"/>
                </a:lnTo>
                <a:lnTo>
                  <a:pt x="948" y="370"/>
                </a:lnTo>
                <a:lnTo>
                  <a:pt x="938" y="372"/>
                </a:lnTo>
                <a:lnTo>
                  <a:pt x="936" y="368"/>
                </a:lnTo>
                <a:lnTo>
                  <a:pt x="930" y="368"/>
                </a:lnTo>
                <a:lnTo>
                  <a:pt x="930" y="366"/>
                </a:lnTo>
                <a:lnTo>
                  <a:pt x="926" y="364"/>
                </a:lnTo>
                <a:lnTo>
                  <a:pt x="926" y="360"/>
                </a:lnTo>
                <a:lnTo>
                  <a:pt x="930" y="356"/>
                </a:lnTo>
                <a:lnTo>
                  <a:pt x="926" y="354"/>
                </a:lnTo>
                <a:lnTo>
                  <a:pt x="922" y="358"/>
                </a:lnTo>
                <a:lnTo>
                  <a:pt x="920" y="356"/>
                </a:lnTo>
                <a:lnTo>
                  <a:pt x="924" y="354"/>
                </a:lnTo>
                <a:lnTo>
                  <a:pt x="920" y="350"/>
                </a:lnTo>
                <a:lnTo>
                  <a:pt x="920" y="346"/>
                </a:lnTo>
                <a:lnTo>
                  <a:pt x="916" y="346"/>
                </a:lnTo>
                <a:lnTo>
                  <a:pt x="916" y="350"/>
                </a:lnTo>
                <a:lnTo>
                  <a:pt x="914" y="350"/>
                </a:lnTo>
                <a:lnTo>
                  <a:pt x="916" y="344"/>
                </a:lnTo>
                <a:lnTo>
                  <a:pt x="916" y="340"/>
                </a:lnTo>
                <a:lnTo>
                  <a:pt x="900" y="332"/>
                </a:lnTo>
                <a:lnTo>
                  <a:pt x="888" y="336"/>
                </a:lnTo>
                <a:lnTo>
                  <a:pt x="888" y="340"/>
                </a:lnTo>
                <a:lnTo>
                  <a:pt x="882" y="340"/>
                </a:lnTo>
                <a:lnTo>
                  <a:pt x="884" y="338"/>
                </a:lnTo>
                <a:lnTo>
                  <a:pt x="882" y="336"/>
                </a:lnTo>
                <a:lnTo>
                  <a:pt x="876" y="338"/>
                </a:lnTo>
                <a:lnTo>
                  <a:pt x="876" y="336"/>
                </a:lnTo>
                <a:lnTo>
                  <a:pt x="866" y="332"/>
                </a:lnTo>
                <a:lnTo>
                  <a:pt x="850" y="330"/>
                </a:lnTo>
                <a:lnTo>
                  <a:pt x="850" y="328"/>
                </a:lnTo>
                <a:lnTo>
                  <a:pt x="840" y="338"/>
                </a:lnTo>
                <a:lnTo>
                  <a:pt x="840" y="346"/>
                </a:lnTo>
                <a:lnTo>
                  <a:pt x="842" y="350"/>
                </a:lnTo>
                <a:lnTo>
                  <a:pt x="848" y="354"/>
                </a:lnTo>
                <a:lnTo>
                  <a:pt x="852" y="352"/>
                </a:lnTo>
                <a:lnTo>
                  <a:pt x="850" y="356"/>
                </a:lnTo>
                <a:lnTo>
                  <a:pt x="846" y="362"/>
                </a:lnTo>
                <a:lnTo>
                  <a:pt x="846" y="364"/>
                </a:lnTo>
                <a:lnTo>
                  <a:pt x="842" y="374"/>
                </a:lnTo>
                <a:lnTo>
                  <a:pt x="842" y="378"/>
                </a:lnTo>
                <a:lnTo>
                  <a:pt x="844" y="380"/>
                </a:lnTo>
                <a:lnTo>
                  <a:pt x="850" y="380"/>
                </a:lnTo>
                <a:lnTo>
                  <a:pt x="846" y="382"/>
                </a:lnTo>
                <a:lnTo>
                  <a:pt x="848" y="384"/>
                </a:lnTo>
                <a:lnTo>
                  <a:pt x="846" y="388"/>
                </a:lnTo>
                <a:lnTo>
                  <a:pt x="850" y="396"/>
                </a:lnTo>
                <a:lnTo>
                  <a:pt x="850" y="398"/>
                </a:lnTo>
                <a:lnTo>
                  <a:pt x="848" y="398"/>
                </a:lnTo>
                <a:lnTo>
                  <a:pt x="848" y="400"/>
                </a:lnTo>
                <a:lnTo>
                  <a:pt x="854" y="400"/>
                </a:lnTo>
                <a:lnTo>
                  <a:pt x="852" y="404"/>
                </a:lnTo>
                <a:lnTo>
                  <a:pt x="852" y="408"/>
                </a:lnTo>
                <a:lnTo>
                  <a:pt x="856" y="410"/>
                </a:lnTo>
                <a:lnTo>
                  <a:pt x="852" y="412"/>
                </a:lnTo>
                <a:lnTo>
                  <a:pt x="848" y="410"/>
                </a:lnTo>
                <a:lnTo>
                  <a:pt x="846" y="412"/>
                </a:lnTo>
                <a:lnTo>
                  <a:pt x="848" y="420"/>
                </a:lnTo>
                <a:lnTo>
                  <a:pt x="834" y="424"/>
                </a:lnTo>
                <a:lnTo>
                  <a:pt x="834" y="430"/>
                </a:lnTo>
                <a:lnTo>
                  <a:pt x="834" y="432"/>
                </a:lnTo>
                <a:lnTo>
                  <a:pt x="844" y="442"/>
                </a:lnTo>
                <a:lnTo>
                  <a:pt x="850" y="444"/>
                </a:lnTo>
                <a:lnTo>
                  <a:pt x="860" y="478"/>
                </a:lnTo>
                <a:lnTo>
                  <a:pt x="860" y="494"/>
                </a:lnTo>
                <a:lnTo>
                  <a:pt x="864" y="488"/>
                </a:lnTo>
                <a:lnTo>
                  <a:pt x="866" y="494"/>
                </a:lnTo>
                <a:lnTo>
                  <a:pt x="868" y="496"/>
                </a:lnTo>
                <a:lnTo>
                  <a:pt x="864" y="498"/>
                </a:lnTo>
                <a:lnTo>
                  <a:pt x="860" y="498"/>
                </a:lnTo>
                <a:lnTo>
                  <a:pt x="850" y="514"/>
                </a:lnTo>
                <a:lnTo>
                  <a:pt x="846" y="520"/>
                </a:lnTo>
                <a:lnTo>
                  <a:pt x="822" y="534"/>
                </a:lnTo>
                <a:lnTo>
                  <a:pt x="826" y="538"/>
                </a:lnTo>
                <a:lnTo>
                  <a:pt x="832" y="548"/>
                </a:lnTo>
                <a:lnTo>
                  <a:pt x="834" y="574"/>
                </a:lnTo>
                <a:lnTo>
                  <a:pt x="834" y="574"/>
                </a:lnTo>
                <a:lnTo>
                  <a:pt x="834" y="576"/>
                </a:lnTo>
                <a:lnTo>
                  <a:pt x="834" y="580"/>
                </a:lnTo>
                <a:lnTo>
                  <a:pt x="840" y="586"/>
                </a:lnTo>
                <a:lnTo>
                  <a:pt x="846" y="586"/>
                </a:lnTo>
                <a:lnTo>
                  <a:pt x="844" y="588"/>
                </a:lnTo>
                <a:lnTo>
                  <a:pt x="840" y="588"/>
                </a:lnTo>
                <a:lnTo>
                  <a:pt x="834" y="596"/>
                </a:lnTo>
                <a:lnTo>
                  <a:pt x="830" y="596"/>
                </a:lnTo>
                <a:lnTo>
                  <a:pt x="836" y="602"/>
                </a:lnTo>
                <a:lnTo>
                  <a:pt x="834" y="606"/>
                </a:lnTo>
                <a:lnTo>
                  <a:pt x="832" y="608"/>
                </a:lnTo>
                <a:lnTo>
                  <a:pt x="832" y="608"/>
                </a:lnTo>
                <a:lnTo>
                  <a:pt x="830" y="604"/>
                </a:lnTo>
                <a:lnTo>
                  <a:pt x="828" y="600"/>
                </a:lnTo>
                <a:lnTo>
                  <a:pt x="824" y="600"/>
                </a:lnTo>
                <a:lnTo>
                  <a:pt x="822" y="604"/>
                </a:lnTo>
                <a:lnTo>
                  <a:pt x="822" y="616"/>
                </a:lnTo>
                <a:lnTo>
                  <a:pt x="822" y="616"/>
                </a:lnTo>
                <a:lnTo>
                  <a:pt x="824" y="618"/>
                </a:lnTo>
                <a:lnTo>
                  <a:pt x="820" y="612"/>
                </a:lnTo>
                <a:lnTo>
                  <a:pt x="812" y="606"/>
                </a:lnTo>
                <a:lnTo>
                  <a:pt x="804" y="612"/>
                </a:lnTo>
                <a:lnTo>
                  <a:pt x="810" y="604"/>
                </a:lnTo>
                <a:lnTo>
                  <a:pt x="808" y="598"/>
                </a:lnTo>
                <a:lnTo>
                  <a:pt x="800" y="590"/>
                </a:lnTo>
                <a:lnTo>
                  <a:pt x="788" y="590"/>
                </a:lnTo>
                <a:lnTo>
                  <a:pt x="798" y="586"/>
                </a:lnTo>
                <a:lnTo>
                  <a:pt x="786" y="570"/>
                </a:lnTo>
                <a:lnTo>
                  <a:pt x="786" y="566"/>
                </a:lnTo>
                <a:lnTo>
                  <a:pt x="788" y="564"/>
                </a:lnTo>
                <a:lnTo>
                  <a:pt x="788" y="550"/>
                </a:lnTo>
                <a:lnTo>
                  <a:pt x="784" y="544"/>
                </a:lnTo>
                <a:lnTo>
                  <a:pt x="786" y="528"/>
                </a:lnTo>
                <a:lnTo>
                  <a:pt x="786" y="522"/>
                </a:lnTo>
                <a:lnTo>
                  <a:pt x="784" y="522"/>
                </a:lnTo>
                <a:lnTo>
                  <a:pt x="774" y="518"/>
                </a:lnTo>
                <a:lnTo>
                  <a:pt x="746" y="518"/>
                </a:lnTo>
                <a:lnTo>
                  <a:pt x="742" y="528"/>
                </a:lnTo>
                <a:lnTo>
                  <a:pt x="746" y="516"/>
                </a:lnTo>
                <a:lnTo>
                  <a:pt x="738" y="510"/>
                </a:lnTo>
                <a:lnTo>
                  <a:pt x="724" y="504"/>
                </a:lnTo>
                <a:lnTo>
                  <a:pt x="716" y="502"/>
                </a:lnTo>
                <a:lnTo>
                  <a:pt x="714" y="502"/>
                </a:lnTo>
                <a:lnTo>
                  <a:pt x="708" y="490"/>
                </a:lnTo>
                <a:lnTo>
                  <a:pt x="696" y="482"/>
                </a:lnTo>
                <a:lnTo>
                  <a:pt x="690" y="482"/>
                </a:lnTo>
                <a:lnTo>
                  <a:pt x="680" y="476"/>
                </a:lnTo>
                <a:lnTo>
                  <a:pt x="674" y="472"/>
                </a:lnTo>
                <a:lnTo>
                  <a:pt x="668" y="470"/>
                </a:lnTo>
                <a:lnTo>
                  <a:pt x="652" y="478"/>
                </a:lnTo>
                <a:lnTo>
                  <a:pt x="652" y="476"/>
                </a:lnTo>
                <a:lnTo>
                  <a:pt x="646" y="480"/>
                </a:lnTo>
                <a:lnTo>
                  <a:pt x="650" y="474"/>
                </a:lnTo>
                <a:lnTo>
                  <a:pt x="650" y="466"/>
                </a:lnTo>
                <a:lnTo>
                  <a:pt x="646" y="460"/>
                </a:lnTo>
                <a:lnTo>
                  <a:pt x="646" y="452"/>
                </a:lnTo>
                <a:lnTo>
                  <a:pt x="642" y="442"/>
                </a:lnTo>
                <a:lnTo>
                  <a:pt x="640" y="434"/>
                </a:lnTo>
                <a:lnTo>
                  <a:pt x="628" y="432"/>
                </a:lnTo>
                <a:lnTo>
                  <a:pt x="626" y="438"/>
                </a:lnTo>
                <a:lnTo>
                  <a:pt x="624" y="432"/>
                </a:lnTo>
                <a:lnTo>
                  <a:pt x="624" y="432"/>
                </a:lnTo>
                <a:lnTo>
                  <a:pt x="620" y="426"/>
                </a:lnTo>
                <a:lnTo>
                  <a:pt x="616" y="426"/>
                </a:lnTo>
                <a:lnTo>
                  <a:pt x="620" y="422"/>
                </a:lnTo>
                <a:lnTo>
                  <a:pt x="620" y="400"/>
                </a:lnTo>
                <a:lnTo>
                  <a:pt x="620" y="386"/>
                </a:lnTo>
                <a:lnTo>
                  <a:pt x="622" y="386"/>
                </a:lnTo>
                <a:lnTo>
                  <a:pt x="624" y="376"/>
                </a:lnTo>
                <a:lnTo>
                  <a:pt x="626" y="376"/>
                </a:lnTo>
                <a:lnTo>
                  <a:pt x="628" y="368"/>
                </a:lnTo>
                <a:lnTo>
                  <a:pt x="622" y="362"/>
                </a:lnTo>
                <a:lnTo>
                  <a:pt x="630" y="360"/>
                </a:lnTo>
                <a:lnTo>
                  <a:pt x="636" y="356"/>
                </a:lnTo>
                <a:lnTo>
                  <a:pt x="638" y="350"/>
                </a:lnTo>
                <a:lnTo>
                  <a:pt x="636" y="348"/>
                </a:lnTo>
                <a:lnTo>
                  <a:pt x="640" y="348"/>
                </a:lnTo>
                <a:lnTo>
                  <a:pt x="644" y="340"/>
                </a:lnTo>
                <a:lnTo>
                  <a:pt x="644" y="338"/>
                </a:lnTo>
                <a:lnTo>
                  <a:pt x="648" y="344"/>
                </a:lnTo>
                <a:lnTo>
                  <a:pt x="648" y="336"/>
                </a:lnTo>
                <a:lnTo>
                  <a:pt x="648" y="328"/>
                </a:lnTo>
                <a:lnTo>
                  <a:pt x="656" y="328"/>
                </a:lnTo>
                <a:lnTo>
                  <a:pt x="652" y="326"/>
                </a:lnTo>
                <a:lnTo>
                  <a:pt x="650" y="322"/>
                </a:lnTo>
                <a:lnTo>
                  <a:pt x="650" y="320"/>
                </a:lnTo>
                <a:lnTo>
                  <a:pt x="664" y="322"/>
                </a:lnTo>
                <a:lnTo>
                  <a:pt x="674" y="318"/>
                </a:lnTo>
                <a:lnTo>
                  <a:pt x="676" y="316"/>
                </a:lnTo>
                <a:lnTo>
                  <a:pt x="674" y="308"/>
                </a:lnTo>
                <a:lnTo>
                  <a:pt x="672" y="302"/>
                </a:lnTo>
                <a:lnTo>
                  <a:pt x="670" y="302"/>
                </a:lnTo>
                <a:lnTo>
                  <a:pt x="660" y="294"/>
                </a:lnTo>
                <a:lnTo>
                  <a:pt x="654" y="298"/>
                </a:lnTo>
                <a:lnTo>
                  <a:pt x="656" y="294"/>
                </a:lnTo>
                <a:lnTo>
                  <a:pt x="650" y="292"/>
                </a:lnTo>
                <a:lnTo>
                  <a:pt x="650" y="294"/>
                </a:lnTo>
                <a:lnTo>
                  <a:pt x="648" y="292"/>
                </a:lnTo>
                <a:lnTo>
                  <a:pt x="640" y="288"/>
                </a:lnTo>
                <a:lnTo>
                  <a:pt x="640" y="290"/>
                </a:lnTo>
                <a:lnTo>
                  <a:pt x="638" y="290"/>
                </a:lnTo>
                <a:lnTo>
                  <a:pt x="636" y="288"/>
                </a:lnTo>
                <a:lnTo>
                  <a:pt x="638" y="284"/>
                </a:lnTo>
                <a:lnTo>
                  <a:pt x="654" y="292"/>
                </a:lnTo>
                <a:lnTo>
                  <a:pt x="664" y="290"/>
                </a:lnTo>
                <a:lnTo>
                  <a:pt x="664" y="294"/>
                </a:lnTo>
                <a:lnTo>
                  <a:pt x="676" y="302"/>
                </a:lnTo>
                <a:lnTo>
                  <a:pt x="682" y="296"/>
                </a:lnTo>
                <a:lnTo>
                  <a:pt x="684" y="290"/>
                </a:lnTo>
                <a:lnTo>
                  <a:pt x="682" y="290"/>
                </a:lnTo>
                <a:lnTo>
                  <a:pt x="684" y="286"/>
                </a:lnTo>
                <a:lnTo>
                  <a:pt x="686" y="288"/>
                </a:lnTo>
                <a:lnTo>
                  <a:pt x="686" y="280"/>
                </a:lnTo>
                <a:lnTo>
                  <a:pt x="696" y="286"/>
                </a:lnTo>
                <a:lnTo>
                  <a:pt x="696" y="284"/>
                </a:lnTo>
                <a:lnTo>
                  <a:pt x="702" y="286"/>
                </a:lnTo>
                <a:lnTo>
                  <a:pt x="710" y="280"/>
                </a:lnTo>
                <a:lnTo>
                  <a:pt x="712" y="274"/>
                </a:lnTo>
                <a:lnTo>
                  <a:pt x="712" y="270"/>
                </a:lnTo>
                <a:lnTo>
                  <a:pt x="716" y="268"/>
                </a:lnTo>
                <a:lnTo>
                  <a:pt x="724" y="256"/>
                </a:lnTo>
                <a:lnTo>
                  <a:pt x="726" y="248"/>
                </a:lnTo>
                <a:lnTo>
                  <a:pt x="696" y="244"/>
                </a:lnTo>
                <a:lnTo>
                  <a:pt x="686" y="230"/>
                </a:lnTo>
                <a:lnTo>
                  <a:pt x="682" y="228"/>
                </a:lnTo>
                <a:lnTo>
                  <a:pt x="682" y="226"/>
                </a:lnTo>
                <a:lnTo>
                  <a:pt x="690" y="226"/>
                </a:lnTo>
                <a:lnTo>
                  <a:pt x="700" y="232"/>
                </a:lnTo>
                <a:lnTo>
                  <a:pt x="710" y="244"/>
                </a:lnTo>
                <a:lnTo>
                  <a:pt x="722" y="242"/>
                </a:lnTo>
                <a:lnTo>
                  <a:pt x="736" y="220"/>
                </a:lnTo>
                <a:lnTo>
                  <a:pt x="738" y="216"/>
                </a:lnTo>
                <a:lnTo>
                  <a:pt x="736" y="214"/>
                </a:lnTo>
                <a:lnTo>
                  <a:pt x="728" y="210"/>
                </a:lnTo>
                <a:lnTo>
                  <a:pt x="728" y="208"/>
                </a:lnTo>
                <a:lnTo>
                  <a:pt x="730" y="204"/>
                </a:lnTo>
                <a:lnTo>
                  <a:pt x="740" y="206"/>
                </a:lnTo>
                <a:lnTo>
                  <a:pt x="746" y="204"/>
                </a:lnTo>
                <a:lnTo>
                  <a:pt x="748" y="214"/>
                </a:lnTo>
                <a:lnTo>
                  <a:pt x="758" y="216"/>
                </a:lnTo>
                <a:lnTo>
                  <a:pt x="758" y="210"/>
                </a:lnTo>
                <a:lnTo>
                  <a:pt x="758" y="210"/>
                </a:lnTo>
                <a:lnTo>
                  <a:pt x="768" y="216"/>
                </a:lnTo>
                <a:lnTo>
                  <a:pt x="766" y="208"/>
                </a:lnTo>
                <a:lnTo>
                  <a:pt x="762" y="204"/>
                </a:lnTo>
                <a:lnTo>
                  <a:pt x="762" y="200"/>
                </a:lnTo>
                <a:lnTo>
                  <a:pt x="764" y="198"/>
                </a:lnTo>
                <a:lnTo>
                  <a:pt x="774" y="210"/>
                </a:lnTo>
                <a:lnTo>
                  <a:pt x="778" y="204"/>
                </a:lnTo>
                <a:lnTo>
                  <a:pt x="782" y="202"/>
                </a:lnTo>
                <a:lnTo>
                  <a:pt x="794" y="188"/>
                </a:lnTo>
                <a:lnTo>
                  <a:pt x="798" y="186"/>
                </a:lnTo>
                <a:lnTo>
                  <a:pt x="800" y="182"/>
                </a:lnTo>
                <a:lnTo>
                  <a:pt x="798" y="176"/>
                </a:lnTo>
                <a:lnTo>
                  <a:pt x="800" y="172"/>
                </a:lnTo>
                <a:lnTo>
                  <a:pt x="790" y="158"/>
                </a:lnTo>
                <a:lnTo>
                  <a:pt x="792" y="146"/>
                </a:lnTo>
                <a:lnTo>
                  <a:pt x="786" y="148"/>
                </a:lnTo>
                <a:lnTo>
                  <a:pt x="786" y="144"/>
                </a:lnTo>
                <a:lnTo>
                  <a:pt x="786" y="144"/>
                </a:lnTo>
                <a:lnTo>
                  <a:pt x="786" y="142"/>
                </a:lnTo>
                <a:lnTo>
                  <a:pt x="784" y="138"/>
                </a:lnTo>
                <a:lnTo>
                  <a:pt x="784" y="136"/>
                </a:lnTo>
                <a:lnTo>
                  <a:pt x="790" y="134"/>
                </a:lnTo>
                <a:lnTo>
                  <a:pt x="792" y="140"/>
                </a:lnTo>
                <a:lnTo>
                  <a:pt x="800" y="130"/>
                </a:lnTo>
                <a:lnTo>
                  <a:pt x="800" y="124"/>
                </a:lnTo>
                <a:lnTo>
                  <a:pt x="792" y="122"/>
                </a:lnTo>
                <a:lnTo>
                  <a:pt x="800" y="114"/>
                </a:lnTo>
                <a:lnTo>
                  <a:pt x="794" y="108"/>
                </a:lnTo>
                <a:lnTo>
                  <a:pt x="786" y="108"/>
                </a:lnTo>
                <a:lnTo>
                  <a:pt x="788" y="108"/>
                </a:lnTo>
                <a:lnTo>
                  <a:pt x="786" y="104"/>
                </a:lnTo>
                <a:lnTo>
                  <a:pt x="782" y="100"/>
                </a:lnTo>
                <a:lnTo>
                  <a:pt x="784" y="100"/>
                </a:lnTo>
                <a:lnTo>
                  <a:pt x="782" y="90"/>
                </a:lnTo>
                <a:lnTo>
                  <a:pt x="770" y="92"/>
                </a:lnTo>
                <a:lnTo>
                  <a:pt x="756" y="86"/>
                </a:lnTo>
                <a:lnTo>
                  <a:pt x="744" y="86"/>
                </a:lnTo>
                <a:lnTo>
                  <a:pt x="744" y="92"/>
                </a:lnTo>
                <a:lnTo>
                  <a:pt x="746" y="102"/>
                </a:lnTo>
                <a:lnTo>
                  <a:pt x="744" y="106"/>
                </a:lnTo>
                <a:lnTo>
                  <a:pt x="748" y="112"/>
                </a:lnTo>
                <a:lnTo>
                  <a:pt x="754" y="116"/>
                </a:lnTo>
                <a:lnTo>
                  <a:pt x="754" y="118"/>
                </a:lnTo>
                <a:lnTo>
                  <a:pt x="750" y="118"/>
                </a:lnTo>
                <a:lnTo>
                  <a:pt x="748" y="122"/>
                </a:lnTo>
                <a:lnTo>
                  <a:pt x="754" y="126"/>
                </a:lnTo>
                <a:lnTo>
                  <a:pt x="746" y="126"/>
                </a:lnTo>
                <a:lnTo>
                  <a:pt x="740" y="130"/>
                </a:lnTo>
                <a:lnTo>
                  <a:pt x="740" y="142"/>
                </a:lnTo>
                <a:lnTo>
                  <a:pt x="736" y="154"/>
                </a:lnTo>
                <a:lnTo>
                  <a:pt x="730" y="164"/>
                </a:lnTo>
                <a:lnTo>
                  <a:pt x="728" y="174"/>
                </a:lnTo>
                <a:lnTo>
                  <a:pt x="722" y="174"/>
                </a:lnTo>
                <a:lnTo>
                  <a:pt x="722" y="180"/>
                </a:lnTo>
                <a:lnTo>
                  <a:pt x="720" y="180"/>
                </a:lnTo>
                <a:lnTo>
                  <a:pt x="704" y="156"/>
                </a:lnTo>
                <a:lnTo>
                  <a:pt x="706" y="150"/>
                </a:lnTo>
                <a:lnTo>
                  <a:pt x="704" y="144"/>
                </a:lnTo>
                <a:lnTo>
                  <a:pt x="706" y="140"/>
                </a:lnTo>
                <a:lnTo>
                  <a:pt x="708" y="144"/>
                </a:lnTo>
                <a:lnTo>
                  <a:pt x="712" y="144"/>
                </a:lnTo>
                <a:lnTo>
                  <a:pt x="708" y="122"/>
                </a:lnTo>
                <a:lnTo>
                  <a:pt x="700" y="116"/>
                </a:lnTo>
                <a:lnTo>
                  <a:pt x="696" y="108"/>
                </a:lnTo>
                <a:lnTo>
                  <a:pt x="690" y="108"/>
                </a:lnTo>
                <a:lnTo>
                  <a:pt x="686" y="116"/>
                </a:lnTo>
                <a:lnTo>
                  <a:pt x="686" y="128"/>
                </a:lnTo>
                <a:lnTo>
                  <a:pt x="684" y="128"/>
                </a:lnTo>
                <a:lnTo>
                  <a:pt x="684" y="136"/>
                </a:lnTo>
                <a:lnTo>
                  <a:pt x="682" y="140"/>
                </a:lnTo>
                <a:lnTo>
                  <a:pt x="678" y="142"/>
                </a:lnTo>
                <a:lnTo>
                  <a:pt x="676" y="134"/>
                </a:lnTo>
                <a:lnTo>
                  <a:pt x="678" y="124"/>
                </a:lnTo>
                <a:lnTo>
                  <a:pt x="672" y="114"/>
                </a:lnTo>
                <a:lnTo>
                  <a:pt x="664" y="104"/>
                </a:lnTo>
                <a:lnTo>
                  <a:pt x="670" y="106"/>
                </a:lnTo>
                <a:lnTo>
                  <a:pt x="672" y="102"/>
                </a:lnTo>
                <a:lnTo>
                  <a:pt x="672" y="98"/>
                </a:lnTo>
                <a:lnTo>
                  <a:pt x="670" y="100"/>
                </a:lnTo>
                <a:lnTo>
                  <a:pt x="664" y="98"/>
                </a:lnTo>
                <a:lnTo>
                  <a:pt x="666" y="94"/>
                </a:lnTo>
                <a:lnTo>
                  <a:pt x="658" y="98"/>
                </a:lnTo>
                <a:lnTo>
                  <a:pt x="652" y="92"/>
                </a:lnTo>
                <a:lnTo>
                  <a:pt x="648" y="92"/>
                </a:lnTo>
                <a:lnTo>
                  <a:pt x="646" y="90"/>
                </a:lnTo>
                <a:lnTo>
                  <a:pt x="650" y="86"/>
                </a:lnTo>
                <a:lnTo>
                  <a:pt x="656" y="80"/>
                </a:lnTo>
                <a:lnTo>
                  <a:pt x="650" y="76"/>
                </a:lnTo>
                <a:lnTo>
                  <a:pt x="650" y="72"/>
                </a:lnTo>
                <a:lnTo>
                  <a:pt x="662" y="74"/>
                </a:lnTo>
                <a:lnTo>
                  <a:pt x="658" y="66"/>
                </a:lnTo>
                <a:lnTo>
                  <a:pt x="656" y="68"/>
                </a:lnTo>
                <a:lnTo>
                  <a:pt x="652" y="54"/>
                </a:lnTo>
                <a:lnTo>
                  <a:pt x="646" y="52"/>
                </a:lnTo>
                <a:lnTo>
                  <a:pt x="646" y="48"/>
                </a:lnTo>
                <a:lnTo>
                  <a:pt x="644" y="48"/>
                </a:lnTo>
                <a:lnTo>
                  <a:pt x="644" y="34"/>
                </a:lnTo>
                <a:lnTo>
                  <a:pt x="642" y="26"/>
                </a:lnTo>
                <a:lnTo>
                  <a:pt x="634" y="16"/>
                </a:lnTo>
                <a:lnTo>
                  <a:pt x="632" y="14"/>
                </a:lnTo>
                <a:lnTo>
                  <a:pt x="634" y="8"/>
                </a:lnTo>
                <a:lnTo>
                  <a:pt x="630" y="10"/>
                </a:lnTo>
                <a:lnTo>
                  <a:pt x="628" y="6"/>
                </a:lnTo>
                <a:lnTo>
                  <a:pt x="624" y="10"/>
                </a:lnTo>
                <a:lnTo>
                  <a:pt x="624" y="6"/>
                </a:lnTo>
                <a:lnTo>
                  <a:pt x="622" y="6"/>
                </a:lnTo>
                <a:lnTo>
                  <a:pt x="624" y="2"/>
                </a:lnTo>
                <a:lnTo>
                  <a:pt x="614" y="0"/>
                </a:lnTo>
                <a:lnTo>
                  <a:pt x="606" y="16"/>
                </a:lnTo>
                <a:lnTo>
                  <a:pt x="610" y="20"/>
                </a:lnTo>
                <a:lnTo>
                  <a:pt x="608" y="28"/>
                </a:lnTo>
                <a:lnTo>
                  <a:pt x="604" y="24"/>
                </a:lnTo>
                <a:lnTo>
                  <a:pt x="598" y="28"/>
                </a:lnTo>
                <a:lnTo>
                  <a:pt x="600" y="36"/>
                </a:lnTo>
                <a:lnTo>
                  <a:pt x="598" y="46"/>
                </a:lnTo>
                <a:lnTo>
                  <a:pt x="602" y="54"/>
                </a:lnTo>
                <a:lnTo>
                  <a:pt x="602" y="52"/>
                </a:lnTo>
                <a:lnTo>
                  <a:pt x="602" y="58"/>
                </a:lnTo>
                <a:lnTo>
                  <a:pt x="600" y="56"/>
                </a:lnTo>
                <a:lnTo>
                  <a:pt x="596" y="64"/>
                </a:lnTo>
                <a:lnTo>
                  <a:pt x="596" y="76"/>
                </a:lnTo>
                <a:lnTo>
                  <a:pt x="602" y="82"/>
                </a:lnTo>
                <a:lnTo>
                  <a:pt x="602" y="84"/>
                </a:lnTo>
                <a:lnTo>
                  <a:pt x="602" y="86"/>
                </a:lnTo>
                <a:lnTo>
                  <a:pt x="612" y="88"/>
                </a:lnTo>
                <a:lnTo>
                  <a:pt x="612" y="92"/>
                </a:lnTo>
                <a:lnTo>
                  <a:pt x="618" y="96"/>
                </a:lnTo>
                <a:lnTo>
                  <a:pt x="620" y="92"/>
                </a:lnTo>
                <a:lnTo>
                  <a:pt x="624" y="100"/>
                </a:lnTo>
                <a:lnTo>
                  <a:pt x="634" y="98"/>
                </a:lnTo>
                <a:lnTo>
                  <a:pt x="634" y="104"/>
                </a:lnTo>
                <a:lnTo>
                  <a:pt x="634" y="108"/>
                </a:lnTo>
                <a:lnTo>
                  <a:pt x="630" y="108"/>
                </a:lnTo>
                <a:lnTo>
                  <a:pt x="632" y="102"/>
                </a:lnTo>
                <a:lnTo>
                  <a:pt x="628" y="104"/>
                </a:lnTo>
                <a:lnTo>
                  <a:pt x="624" y="112"/>
                </a:lnTo>
                <a:lnTo>
                  <a:pt x="626" y="114"/>
                </a:lnTo>
                <a:lnTo>
                  <a:pt x="624" y="120"/>
                </a:lnTo>
                <a:lnTo>
                  <a:pt x="622" y="120"/>
                </a:lnTo>
                <a:lnTo>
                  <a:pt x="620" y="126"/>
                </a:lnTo>
                <a:lnTo>
                  <a:pt x="628" y="126"/>
                </a:lnTo>
                <a:lnTo>
                  <a:pt x="632" y="120"/>
                </a:lnTo>
                <a:lnTo>
                  <a:pt x="628" y="122"/>
                </a:lnTo>
                <a:lnTo>
                  <a:pt x="630" y="116"/>
                </a:lnTo>
                <a:lnTo>
                  <a:pt x="632" y="118"/>
                </a:lnTo>
                <a:lnTo>
                  <a:pt x="634" y="130"/>
                </a:lnTo>
                <a:lnTo>
                  <a:pt x="636" y="132"/>
                </a:lnTo>
                <a:lnTo>
                  <a:pt x="628" y="138"/>
                </a:lnTo>
                <a:lnTo>
                  <a:pt x="626" y="144"/>
                </a:lnTo>
                <a:lnTo>
                  <a:pt x="620" y="152"/>
                </a:lnTo>
                <a:lnTo>
                  <a:pt x="608" y="150"/>
                </a:lnTo>
                <a:lnTo>
                  <a:pt x="610" y="154"/>
                </a:lnTo>
                <a:lnTo>
                  <a:pt x="608" y="162"/>
                </a:lnTo>
                <a:lnTo>
                  <a:pt x="612" y="168"/>
                </a:lnTo>
                <a:lnTo>
                  <a:pt x="614" y="176"/>
                </a:lnTo>
                <a:lnTo>
                  <a:pt x="612" y="180"/>
                </a:lnTo>
                <a:lnTo>
                  <a:pt x="608" y="178"/>
                </a:lnTo>
                <a:lnTo>
                  <a:pt x="610" y="174"/>
                </a:lnTo>
                <a:lnTo>
                  <a:pt x="602" y="178"/>
                </a:lnTo>
                <a:lnTo>
                  <a:pt x="602" y="172"/>
                </a:lnTo>
                <a:lnTo>
                  <a:pt x="598" y="172"/>
                </a:lnTo>
                <a:lnTo>
                  <a:pt x="598" y="168"/>
                </a:lnTo>
                <a:lnTo>
                  <a:pt x="602" y="166"/>
                </a:lnTo>
                <a:lnTo>
                  <a:pt x="600" y="162"/>
                </a:lnTo>
                <a:lnTo>
                  <a:pt x="602" y="154"/>
                </a:lnTo>
                <a:lnTo>
                  <a:pt x="602" y="144"/>
                </a:lnTo>
                <a:lnTo>
                  <a:pt x="596" y="148"/>
                </a:lnTo>
                <a:lnTo>
                  <a:pt x="596" y="152"/>
                </a:lnTo>
                <a:lnTo>
                  <a:pt x="594" y="152"/>
                </a:lnTo>
                <a:lnTo>
                  <a:pt x="592" y="150"/>
                </a:lnTo>
                <a:lnTo>
                  <a:pt x="596" y="142"/>
                </a:lnTo>
                <a:lnTo>
                  <a:pt x="590" y="142"/>
                </a:lnTo>
                <a:lnTo>
                  <a:pt x="592" y="140"/>
                </a:lnTo>
                <a:lnTo>
                  <a:pt x="586" y="136"/>
                </a:lnTo>
                <a:lnTo>
                  <a:pt x="582" y="136"/>
                </a:lnTo>
                <a:lnTo>
                  <a:pt x="584" y="138"/>
                </a:lnTo>
                <a:lnTo>
                  <a:pt x="578" y="134"/>
                </a:lnTo>
                <a:lnTo>
                  <a:pt x="576" y="134"/>
                </a:lnTo>
                <a:lnTo>
                  <a:pt x="580" y="140"/>
                </a:lnTo>
                <a:lnTo>
                  <a:pt x="572" y="138"/>
                </a:lnTo>
                <a:lnTo>
                  <a:pt x="570" y="142"/>
                </a:lnTo>
                <a:lnTo>
                  <a:pt x="566" y="138"/>
                </a:lnTo>
                <a:lnTo>
                  <a:pt x="572" y="146"/>
                </a:lnTo>
                <a:lnTo>
                  <a:pt x="572" y="150"/>
                </a:lnTo>
                <a:lnTo>
                  <a:pt x="570" y="148"/>
                </a:lnTo>
                <a:lnTo>
                  <a:pt x="576" y="158"/>
                </a:lnTo>
                <a:lnTo>
                  <a:pt x="578" y="160"/>
                </a:lnTo>
                <a:lnTo>
                  <a:pt x="576" y="156"/>
                </a:lnTo>
                <a:lnTo>
                  <a:pt x="578" y="154"/>
                </a:lnTo>
                <a:lnTo>
                  <a:pt x="582" y="154"/>
                </a:lnTo>
                <a:lnTo>
                  <a:pt x="584" y="158"/>
                </a:lnTo>
                <a:lnTo>
                  <a:pt x="588" y="156"/>
                </a:lnTo>
                <a:lnTo>
                  <a:pt x="588" y="164"/>
                </a:lnTo>
                <a:lnTo>
                  <a:pt x="586" y="166"/>
                </a:lnTo>
                <a:lnTo>
                  <a:pt x="574" y="162"/>
                </a:lnTo>
                <a:lnTo>
                  <a:pt x="568" y="150"/>
                </a:lnTo>
                <a:lnTo>
                  <a:pt x="566" y="152"/>
                </a:lnTo>
                <a:lnTo>
                  <a:pt x="572" y="162"/>
                </a:lnTo>
                <a:lnTo>
                  <a:pt x="562" y="162"/>
                </a:lnTo>
                <a:lnTo>
                  <a:pt x="556" y="160"/>
                </a:lnTo>
                <a:lnTo>
                  <a:pt x="544" y="158"/>
                </a:lnTo>
                <a:lnTo>
                  <a:pt x="538" y="162"/>
                </a:lnTo>
                <a:lnTo>
                  <a:pt x="534" y="162"/>
                </a:lnTo>
                <a:lnTo>
                  <a:pt x="528" y="164"/>
                </a:lnTo>
                <a:lnTo>
                  <a:pt x="522" y="162"/>
                </a:lnTo>
                <a:lnTo>
                  <a:pt x="518" y="164"/>
                </a:lnTo>
                <a:lnTo>
                  <a:pt x="512" y="162"/>
                </a:lnTo>
                <a:lnTo>
                  <a:pt x="506" y="152"/>
                </a:lnTo>
                <a:lnTo>
                  <a:pt x="506" y="148"/>
                </a:lnTo>
                <a:lnTo>
                  <a:pt x="502" y="146"/>
                </a:lnTo>
                <a:lnTo>
                  <a:pt x="502" y="150"/>
                </a:lnTo>
                <a:lnTo>
                  <a:pt x="498" y="150"/>
                </a:lnTo>
                <a:lnTo>
                  <a:pt x="498" y="152"/>
                </a:lnTo>
                <a:lnTo>
                  <a:pt x="496" y="152"/>
                </a:lnTo>
                <a:lnTo>
                  <a:pt x="486" y="150"/>
                </a:lnTo>
                <a:lnTo>
                  <a:pt x="486" y="144"/>
                </a:lnTo>
                <a:lnTo>
                  <a:pt x="474" y="136"/>
                </a:lnTo>
                <a:lnTo>
                  <a:pt x="478" y="134"/>
                </a:lnTo>
                <a:lnTo>
                  <a:pt x="474" y="128"/>
                </a:lnTo>
                <a:lnTo>
                  <a:pt x="474" y="126"/>
                </a:lnTo>
                <a:lnTo>
                  <a:pt x="466" y="118"/>
                </a:lnTo>
                <a:lnTo>
                  <a:pt x="446" y="128"/>
                </a:lnTo>
                <a:lnTo>
                  <a:pt x="438" y="130"/>
                </a:lnTo>
                <a:lnTo>
                  <a:pt x="432" y="140"/>
                </a:lnTo>
                <a:lnTo>
                  <a:pt x="432" y="144"/>
                </a:lnTo>
                <a:lnTo>
                  <a:pt x="434" y="144"/>
                </a:lnTo>
                <a:lnTo>
                  <a:pt x="436" y="146"/>
                </a:lnTo>
                <a:lnTo>
                  <a:pt x="442" y="148"/>
                </a:lnTo>
                <a:lnTo>
                  <a:pt x="446" y="146"/>
                </a:lnTo>
                <a:lnTo>
                  <a:pt x="442" y="142"/>
                </a:lnTo>
                <a:lnTo>
                  <a:pt x="448" y="140"/>
                </a:lnTo>
                <a:lnTo>
                  <a:pt x="452" y="142"/>
                </a:lnTo>
                <a:lnTo>
                  <a:pt x="458" y="138"/>
                </a:lnTo>
                <a:lnTo>
                  <a:pt x="460" y="142"/>
                </a:lnTo>
                <a:lnTo>
                  <a:pt x="460" y="138"/>
                </a:lnTo>
                <a:lnTo>
                  <a:pt x="458" y="134"/>
                </a:lnTo>
                <a:lnTo>
                  <a:pt x="462" y="134"/>
                </a:lnTo>
                <a:lnTo>
                  <a:pt x="460" y="132"/>
                </a:lnTo>
                <a:lnTo>
                  <a:pt x="470" y="128"/>
                </a:lnTo>
                <a:lnTo>
                  <a:pt x="468" y="134"/>
                </a:lnTo>
                <a:lnTo>
                  <a:pt x="470" y="134"/>
                </a:lnTo>
                <a:lnTo>
                  <a:pt x="466" y="136"/>
                </a:lnTo>
                <a:lnTo>
                  <a:pt x="468" y="138"/>
                </a:lnTo>
                <a:lnTo>
                  <a:pt x="464" y="144"/>
                </a:lnTo>
                <a:lnTo>
                  <a:pt x="462" y="140"/>
                </a:lnTo>
                <a:lnTo>
                  <a:pt x="462" y="144"/>
                </a:lnTo>
                <a:lnTo>
                  <a:pt x="446" y="150"/>
                </a:lnTo>
                <a:lnTo>
                  <a:pt x="444" y="154"/>
                </a:lnTo>
                <a:lnTo>
                  <a:pt x="446" y="156"/>
                </a:lnTo>
                <a:lnTo>
                  <a:pt x="440" y="162"/>
                </a:lnTo>
                <a:lnTo>
                  <a:pt x="446" y="166"/>
                </a:lnTo>
                <a:lnTo>
                  <a:pt x="446" y="168"/>
                </a:lnTo>
                <a:lnTo>
                  <a:pt x="446" y="174"/>
                </a:lnTo>
                <a:lnTo>
                  <a:pt x="450" y="184"/>
                </a:lnTo>
                <a:lnTo>
                  <a:pt x="452" y="184"/>
                </a:lnTo>
                <a:lnTo>
                  <a:pt x="450" y="186"/>
                </a:lnTo>
                <a:lnTo>
                  <a:pt x="452" y="190"/>
                </a:lnTo>
                <a:lnTo>
                  <a:pt x="446" y="192"/>
                </a:lnTo>
                <a:lnTo>
                  <a:pt x="444" y="196"/>
                </a:lnTo>
                <a:lnTo>
                  <a:pt x="440" y="192"/>
                </a:lnTo>
                <a:lnTo>
                  <a:pt x="436" y="186"/>
                </a:lnTo>
                <a:lnTo>
                  <a:pt x="444" y="184"/>
                </a:lnTo>
                <a:lnTo>
                  <a:pt x="442" y="176"/>
                </a:lnTo>
                <a:lnTo>
                  <a:pt x="440" y="176"/>
                </a:lnTo>
                <a:lnTo>
                  <a:pt x="438" y="172"/>
                </a:lnTo>
                <a:lnTo>
                  <a:pt x="434" y="174"/>
                </a:lnTo>
                <a:lnTo>
                  <a:pt x="434" y="168"/>
                </a:lnTo>
                <a:lnTo>
                  <a:pt x="432" y="166"/>
                </a:lnTo>
                <a:lnTo>
                  <a:pt x="430" y="174"/>
                </a:lnTo>
                <a:lnTo>
                  <a:pt x="430" y="172"/>
                </a:lnTo>
                <a:lnTo>
                  <a:pt x="430" y="168"/>
                </a:lnTo>
                <a:lnTo>
                  <a:pt x="428" y="166"/>
                </a:lnTo>
                <a:lnTo>
                  <a:pt x="430" y="162"/>
                </a:lnTo>
                <a:lnTo>
                  <a:pt x="418" y="162"/>
                </a:lnTo>
                <a:lnTo>
                  <a:pt x="420" y="160"/>
                </a:lnTo>
                <a:lnTo>
                  <a:pt x="418" y="156"/>
                </a:lnTo>
                <a:lnTo>
                  <a:pt x="416" y="156"/>
                </a:lnTo>
                <a:lnTo>
                  <a:pt x="416" y="154"/>
                </a:lnTo>
                <a:lnTo>
                  <a:pt x="414" y="152"/>
                </a:lnTo>
                <a:lnTo>
                  <a:pt x="402" y="162"/>
                </a:lnTo>
                <a:lnTo>
                  <a:pt x="400" y="162"/>
                </a:lnTo>
                <a:lnTo>
                  <a:pt x="400" y="156"/>
                </a:lnTo>
                <a:lnTo>
                  <a:pt x="398" y="158"/>
                </a:lnTo>
                <a:lnTo>
                  <a:pt x="396" y="162"/>
                </a:lnTo>
                <a:lnTo>
                  <a:pt x="392" y="160"/>
                </a:lnTo>
                <a:lnTo>
                  <a:pt x="390" y="164"/>
                </a:lnTo>
                <a:lnTo>
                  <a:pt x="352" y="162"/>
                </a:lnTo>
                <a:lnTo>
                  <a:pt x="348" y="158"/>
                </a:lnTo>
                <a:lnTo>
                  <a:pt x="340" y="154"/>
                </a:lnTo>
                <a:lnTo>
                  <a:pt x="344" y="152"/>
                </a:lnTo>
                <a:lnTo>
                  <a:pt x="344" y="146"/>
                </a:lnTo>
                <a:lnTo>
                  <a:pt x="348" y="144"/>
                </a:lnTo>
                <a:lnTo>
                  <a:pt x="362" y="144"/>
                </a:lnTo>
                <a:lnTo>
                  <a:pt x="362" y="136"/>
                </a:lnTo>
                <a:lnTo>
                  <a:pt x="360" y="138"/>
                </a:lnTo>
                <a:lnTo>
                  <a:pt x="360" y="134"/>
                </a:lnTo>
                <a:lnTo>
                  <a:pt x="350" y="122"/>
                </a:lnTo>
                <a:lnTo>
                  <a:pt x="348" y="124"/>
                </a:lnTo>
                <a:lnTo>
                  <a:pt x="346" y="118"/>
                </a:lnTo>
                <a:lnTo>
                  <a:pt x="332" y="118"/>
                </a:lnTo>
                <a:lnTo>
                  <a:pt x="336" y="122"/>
                </a:lnTo>
                <a:lnTo>
                  <a:pt x="336" y="124"/>
                </a:lnTo>
                <a:lnTo>
                  <a:pt x="332" y="120"/>
                </a:lnTo>
                <a:lnTo>
                  <a:pt x="314" y="118"/>
                </a:lnTo>
                <a:lnTo>
                  <a:pt x="300" y="108"/>
                </a:lnTo>
                <a:lnTo>
                  <a:pt x="276" y="100"/>
                </a:lnTo>
                <a:lnTo>
                  <a:pt x="270" y="94"/>
                </a:lnTo>
                <a:lnTo>
                  <a:pt x="258" y="86"/>
                </a:lnTo>
                <a:lnTo>
                  <a:pt x="240" y="86"/>
                </a:lnTo>
                <a:lnTo>
                  <a:pt x="238" y="98"/>
                </a:lnTo>
                <a:lnTo>
                  <a:pt x="236" y="102"/>
                </a:lnTo>
                <a:lnTo>
                  <a:pt x="230" y="104"/>
                </a:lnTo>
                <a:lnTo>
                  <a:pt x="222" y="104"/>
                </a:lnTo>
                <a:lnTo>
                  <a:pt x="222" y="100"/>
                </a:lnTo>
                <a:lnTo>
                  <a:pt x="228" y="90"/>
                </a:lnTo>
                <a:lnTo>
                  <a:pt x="222" y="90"/>
                </a:lnTo>
                <a:lnTo>
                  <a:pt x="224" y="76"/>
                </a:lnTo>
                <a:lnTo>
                  <a:pt x="222" y="74"/>
                </a:lnTo>
                <a:lnTo>
                  <a:pt x="218" y="74"/>
                </a:lnTo>
                <a:lnTo>
                  <a:pt x="222" y="78"/>
                </a:lnTo>
                <a:lnTo>
                  <a:pt x="220" y="80"/>
                </a:lnTo>
                <a:lnTo>
                  <a:pt x="218" y="78"/>
                </a:lnTo>
                <a:lnTo>
                  <a:pt x="212" y="78"/>
                </a:lnTo>
                <a:lnTo>
                  <a:pt x="214" y="82"/>
                </a:lnTo>
                <a:lnTo>
                  <a:pt x="212" y="88"/>
                </a:lnTo>
                <a:lnTo>
                  <a:pt x="214" y="90"/>
                </a:lnTo>
                <a:lnTo>
                  <a:pt x="208" y="94"/>
                </a:lnTo>
                <a:lnTo>
                  <a:pt x="212" y="98"/>
                </a:lnTo>
                <a:lnTo>
                  <a:pt x="206" y="102"/>
                </a:lnTo>
                <a:lnTo>
                  <a:pt x="204" y="104"/>
                </a:lnTo>
                <a:lnTo>
                  <a:pt x="192" y="94"/>
                </a:lnTo>
                <a:lnTo>
                  <a:pt x="184" y="68"/>
                </a:lnTo>
                <a:lnTo>
                  <a:pt x="174" y="58"/>
                </a:lnTo>
                <a:lnTo>
                  <a:pt x="172" y="64"/>
                </a:lnTo>
                <a:lnTo>
                  <a:pt x="174" y="68"/>
                </a:lnTo>
                <a:lnTo>
                  <a:pt x="178" y="70"/>
                </a:lnTo>
                <a:lnTo>
                  <a:pt x="170" y="74"/>
                </a:lnTo>
                <a:lnTo>
                  <a:pt x="170" y="82"/>
                </a:lnTo>
                <a:lnTo>
                  <a:pt x="158" y="90"/>
                </a:lnTo>
                <a:lnTo>
                  <a:pt x="162" y="84"/>
                </a:lnTo>
                <a:lnTo>
                  <a:pt x="162" y="80"/>
                </a:lnTo>
                <a:lnTo>
                  <a:pt x="142" y="92"/>
                </a:lnTo>
                <a:lnTo>
                  <a:pt x="134" y="110"/>
                </a:lnTo>
                <a:lnTo>
                  <a:pt x="134" y="100"/>
                </a:lnTo>
                <a:lnTo>
                  <a:pt x="134" y="100"/>
                </a:lnTo>
                <a:lnTo>
                  <a:pt x="128" y="104"/>
                </a:lnTo>
                <a:lnTo>
                  <a:pt x="128" y="102"/>
                </a:lnTo>
                <a:lnTo>
                  <a:pt x="126" y="104"/>
                </a:lnTo>
                <a:lnTo>
                  <a:pt x="126" y="102"/>
                </a:lnTo>
                <a:lnTo>
                  <a:pt x="124" y="102"/>
                </a:lnTo>
                <a:lnTo>
                  <a:pt x="124" y="104"/>
                </a:lnTo>
                <a:lnTo>
                  <a:pt x="118" y="110"/>
                </a:lnTo>
                <a:lnTo>
                  <a:pt x="110" y="114"/>
                </a:lnTo>
                <a:lnTo>
                  <a:pt x="108" y="116"/>
                </a:lnTo>
                <a:lnTo>
                  <a:pt x="108" y="114"/>
                </a:lnTo>
                <a:lnTo>
                  <a:pt x="112" y="108"/>
                </a:lnTo>
                <a:lnTo>
                  <a:pt x="112" y="112"/>
                </a:lnTo>
                <a:lnTo>
                  <a:pt x="122" y="98"/>
                </a:lnTo>
                <a:lnTo>
                  <a:pt x="134" y="96"/>
                </a:lnTo>
                <a:lnTo>
                  <a:pt x="152" y="80"/>
                </a:lnTo>
                <a:lnTo>
                  <a:pt x="154" y="76"/>
                </a:lnTo>
                <a:lnTo>
                  <a:pt x="152" y="70"/>
                </a:lnTo>
                <a:lnTo>
                  <a:pt x="146" y="76"/>
                </a:lnTo>
                <a:lnTo>
                  <a:pt x="140" y="72"/>
                </a:lnTo>
                <a:lnTo>
                  <a:pt x="136" y="76"/>
                </a:lnTo>
                <a:lnTo>
                  <a:pt x="132" y="82"/>
                </a:lnTo>
                <a:lnTo>
                  <a:pt x="128" y="82"/>
                </a:lnTo>
                <a:lnTo>
                  <a:pt x="118" y="90"/>
                </a:lnTo>
                <a:lnTo>
                  <a:pt x="114" y="90"/>
                </a:lnTo>
                <a:lnTo>
                  <a:pt x="108" y="94"/>
                </a:lnTo>
                <a:lnTo>
                  <a:pt x="108" y="100"/>
                </a:lnTo>
                <a:lnTo>
                  <a:pt x="106" y="102"/>
                </a:lnTo>
                <a:lnTo>
                  <a:pt x="96" y="104"/>
                </a:lnTo>
                <a:lnTo>
                  <a:pt x="86" y="114"/>
                </a:lnTo>
                <a:lnTo>
                  <a:pt x="92" y="128"/>
                </a:lnTo>
                <a:lnTo>
                  <a:pt x="92" y="132"/>
                </a:lnTo>
                <a:lnTo>
                  <a:pt x="92" y="134"/>
                </a:lnTo>
                <a:lnTo>
                  <a:pt x="84" y="122"/>
                </a:lnTo>
                <a:lnTo>
                  <a:pt x="74" y="122"/>
                </a:lnTo>
                <a:lnTo>
                  <a:pt x="78" y="130"/>
                </a:lnTo>
                <a:lnTo>
                  <a:pt x="76" y="130"/>
                </a:lnTo>
                <a:lnTo>
                  <a:pt x="68" y="122"/>
                </a:lnTo>
                <a:lnTo>
                  <a:pt x="62" y="122"/>
                </a:lnTo>
                <a:lnTo>
                  <a:pt x="62" y="120"/>
                </a:lnTo>
                <a:lnTo>
                  <a:pt x="48" y="120"/>
                </a:lnTo>
                <a:lnTo>
                  <a:pt x="36" y="108"/>
                </a:lnTo>
                <a:lnTo>
                  <a:pt x="32" y="108"/>
                </a:lnTo>
                <a:lnTo>
                  <a:pt x="22" y="94"/>
                </a:lnTo>
                <a:lnTo>
                  <a:pt x="0" y="90"/>
                </a:lnTo>
                <a:lnTo>
                  <a:pt x="0" y="392"/>
                </a:lnTo>
                <a:lnTo>
                  <a:pt x="6" y="394"/>
                </a:lnTo>
                <a:lnTo>
                  <a:pt x="8" y="392"/>
                </a:lnTo>
                <a:lnTo>
                  <a:pt x="14" y="396"/>
                </a:lnTo>
                <a:lnTo>
                  <a:pt x="16" y="392"/>
                </a:lnTo>
                <a:lnTo>
                  <a:pt x="26" y="392"/>
                </a:lnTo>
                <a:lnTo>
                  <a:pt x="24" y="398"/>
                </a:lnTo>
                <a:lnTo>
                  <a:pt x="38" y="414"/>
                </a:lnTo>
                <a:lnTo>
                  <a:pt x="42" y="412"/>
                </a:lnTo>
                <a:lnTo>
                  <a:pt x="38" y="410"/>
                </a:lnTo>
                <a:lnTo>
                  <a:pt x="42" y="412"/>
                </a:lnTo>
                <a:lnTo>
                  <a:pt x="40" y="416"/>
                </a:lnTo>
                <a:lnTo>
                  <a:pt x="44" y="420"/>
                </a:lnTo>
                <a:lnTo>
                  <a:pt x="46" y="428"/>
                </a:lnTo>
                <a:lnTo>
                  <a:pt x="58" y="422"/>
                </a:lnTo>
                <a:lnTo>
                  <a:pt x="64" y="412"/>
                </a:lnTo>
                <a:lnTo>
                  <a:pt x="74" y="406"/>
                </a:lnTo>
                <a:lnTo>
                  <a:pt x="88" y="424"/>
                </a:lnTo>
                <a:lnTo>
                  <a:pt x="88" y="430"/>
                </a:lnTo>
                <a:lnTo>
                  <a:pt x="96" y="436"/>
                </a:lnTo>
                <a:lnTo>
                  <a:pt x="116" y="472"/>
                </a:lnTo>
                <a:lnTo>
                  <a:pt x="116" y="474"/>
                </a:lnTo>
                <a:lnTo>
                  <a:pt x="118" y="478"/>
                </a:lnTo>
                <a:lnTo>
                  <a:pt x="122" y="486"/>
                </a:lnTo>
                <a:lnTo>
                  <a:pt x="126" y="490"/>
                </a:lnTo>
                <a:lnTo>
                  <a:pt x="134" y="492"/>
                </a:lnTo>
                <a:lnTo>
                  <a:pt x="148" y="500"/>
                </a:lnTo>
                <a:lnTo>
                  <a:pt x="148" y="502"/>
                </a:lnTo>
                <a:lnTo>
                  <a:pt x="146" y="508"/>
                </a:lnTo>
                <a:lnTo>
                  <a:pt x="148" y="520"/>
                </a:lnTo>
                <a:lnTo>
                  <a:pt x="148" y="520"/>
                </a:lnTo>
                <a:lnTo>
                  <a:pt x="146" y="524"/>
                </a:lnTo>
                <a:lnTo>
                  <a:pt x="148" y="526"/>
                </a:lnTo>
                <a:lnTo>
                  <a:pt x="146" y="528"/>
                </a:lnTo>
                <a:lnTo>
                  <a:pt x="146" y="532"/>
                </a:lnTo>
                <a:lnTo>
                  <a:pt x="144" y="532"/>
                </a:lnTo>
                <a:lnTo>
                  <a:pt x="142" y="534"/>
                </a:lnTo>
                <a:lnTo>
                  <a:pt x="142" y="538"/>
                </a:lnTo>
                <a:lnTo>
                  <a:pt x="144" y="542"/>
                </a:lnTo>
                <a:lnTo>
                  <a:pt x="148" y="542"/>
                </a:lnTo>
                <a:lnTo>
                  <a:pt x="150" y="544"/>
                </a:lnTo>
                <a:lnTo>
                  <a:pt x="146" y="546"/>
                </a:lnTo>
                <a:lnTo>
                  <a:pt x="146" y="548"/>
                </a:lnTo>
                <a:lnTo>
                  <a:pt x="158" y="560"/>
                </a:lnTo>
                <a:lnTo>
                  <a:pt x="160" y="560"/>
                </a:lnTo>
                <a:lnTo>
                  <a:pt x="160" y="566"/>
                </a:lnTo>
                <a:lnTo>
                  <a:pt x="160" y="570"/>
                </a:lnTo>
                <a:lnTo>
                  <a:pt x="164" y="576"/>
                </a:lnTo>
                <a:lnTo>
                  <a:pt x="164" y="580"/>
                </a:lnTo>
                <a:lnTo>
                  <a:pt x="172" y="580"/>
                </a:lnTo>
                <a:lnTo>
                  <a:pt x="170" y="584"/>
                </a:lnTo>
                <a:lnTo>
                  <a:pt x="176" y="582"/>
                </a:lnTo>
                <a:lnTo>
                  <a:pt x="178" y="588"/>
                </a:lnTo>
                <a:lnTo>
                  <a:pt x="176" y="592"/>
                </a:lnTo>
                <a:lnTo>
                  <a:pt x="178" y="592"/>
                </a:lnTo>
                <a:lnTo>
                  <a:pt x="178" y="600"/>
                </a:lnTo>
                <a:lnTo>
                  <a:pt x="180" y="600"/>
                </a:lnTo>
                <a:lnTo>
                  <a:pt x="182" y="596"/>
                </a:lnTo>
                <a:lnTo>
                  <a:pt x="184" y="598"/>
                </a:lnTo>
                <a:lnTo>
                  <a:pt x="182" y="602"/>
                </a:lnTo>
                <a:lnTo>
                  <a:pt x="184" y="602"/>
                </a:lnTo>
                <a:lnTo>
                  <a:pt x="178" y="604"/>
                </a:lnTo>
                <a:lnTo>
                  <a:pt x="178" y="606"/>
                </a:lnTo>
                <a:lnTo>
                  <a:pt x="182" y="606"/>
                </a:lnTo>
                <a:lnTo>
                  <a:pt x="178" y="608"/>
                </a:lnTo>
                <a:lnTo>
                  <a:pt x="180" y="610"/>
                </a:lnTo>
                <a:lnTo>
                  <a:pt x="186" y="616"/>
                </a:lnTo>
                <a:lnTo>
                  <a:pt x="188" y="616"/>
                </a:lnTo>
                <a:lnTo>
                  <a:pt x="188" y="614"/>
                </a:lnTo>
                <a:lnTo>
                  <a:pt x="192" y="614"/>
                </a:lnTo>
                <a:lnTo>
                  <a:pt x="194" y="612"/>
                </a:lnTo>
                <a:lnTo>
                  <a:pt x="198" y="614"/>
                </a:lnTo>
                <a:lnTo>
                  <a:pt x="200" y="614"/>
                </a:lnTo>
                <a:lnTo>
                  <a:pt x="196" y="616"/>
                </a:lnTo>
                <a:lnTo>
                  <a:pt x="200" y="618"/>
                </a:lnTo>
                <a:lnTo>
                  <a:pt x="200" y="620"/>
                </a:lnTo>
                <a:lnTo>
                  <a:pt x="202" y="620"/>
                </a:lnTo>
                <a:lnTo>
                  <a:pt x="196" y="622"/>
                </a:lnTo>
                <a:lnTo>
                  <a:pt x="196" y="622"/>
                </a:lnTo>
                <a:lnTo>
                  <a:pt x="204" y="624"/>
                </a:lnTo>
                <a:lnTo>
                  <a:pt x="206" y="622"/>
                </a:lnTo>
                <a:lnTo>
                  <a:pt x="212" y="624"/>
                </a:lnTo>
                <a:lnTo>
                  <a:pt x="214" y="622"/>
                </a:lnTo>
                <a:lnTo>
                  <a:pt x="216" y="626"/>
                </a:lnTo>
                <a:lnTo>
                  <a:pt x="220" y="626"/>
                </a:lnTo>
                <a:lnTo>
                  <a:pt x="220" y="630"/>
                </a:lnTo>
                <a:lnTo>
                  <a:pt x="218" y="632"/>
                </a:lnTo>
                <a:lnTo>
                  <a:pt x="218" y="634"/>
                </a:lnTo>
                <a:lnTo>
                  <a:pt x="222" y="638"/>
                </a:lnTo>
                <a:lnTo>
                  <a:pt x="226" y="638"/>
                </a:lnTo>
                <a:lnTo>
                  <a:pt x="228" y="636"/>
                </a:lnTo>
                <a:lnTo>
                  <a:pt x="230" y="638"/>
                </a:lnTo>
                <a:lnTo>
                  <a:pt x="230" y="634"/>
                </a:lnTo>
                <a:lnTo>
                  <a:pt x="232" y="640"/>
                </a:lnTo>
                <a:lnTo>
                  <a:pt x="234" y="640"/>
                </a:lnTo>
                <a:lnTo>
                  <a:pt x="234" y="646"/>
                </a:lnTo>
                <a:lnTo>
                  <a:pt x="234" y="646"/>
                </a:lnTo>
                <a:lnTo>
                  <a:pt x="238" y="640"/>
                </a:lnTo>
                <a:lnTo>
                  <a:pt x="240" y="640"/>
                </a:lnTo>
                <a:lnTo>
                  <a:pt x="240" y="650"/>
                </a:lnTo>
                <a:lnTo>
                  <a:pt x="248" y="650"/>
                </a:lnTo>
                <a:lnTo>
                  <a:pt x="248" y="652"/>
                </a:lnTo>
                <a:lnTo>
                  <a:pt x="242" y="652"/>
                </a:lnTo>
                <a:lnTo>
                  <a:pt x="242" y="654"/>
                </a:lnTo>
                <a:lnTo>
                  <a:pt x="244" y="656"/>
                </a:lnTo>
                <a:lnTo>
                  <a:pt x="244" y="656"/>
                </a:lnTo>
                <a:lnTo>
                  <a:pt x="614" y="656"/>
                </a:lnTo>
                <a:lnTo>
                  <a:pt x="614" y="654"/>
                </a:lnTo>
                <a:lnTo>
                  <a:pt x="614" y="652"/>
                </a:lnTo>
                <a:lnTo>
                  <a:pt x="614" y="652"/>
                </a:lnTo>
                <a:lnTo>
                  <a:pt x="618" y="648"/>
                </a:lnTo>
                <a:lnTo>
                  <a:pt x="618" y="650"/>
                </a:lnTo>
                <a:lnTo>
                  <a:pt x="618" y="648"/>
                </a:lnTo>
                <a:lnTo>
                  <a:pt x="622" y="644"/>
                </a:lnTo>
                <a:lnTo>
                  <a:pt x="620" y="642"/>
                </a:lnTo>
                <a:lnTo>
                  <a:pt x="616" y="646"/>
                </a:lnTo>
                <a:lnTo>
                  <a:pt x="616" y="644"/>
                </a:lnTo>
                <a:lnTo>
                  <a:pt x="614" y="644"/>
                </a:lnTo>
                <a:lnTo>
                  <a:pt x="624" y="642"/>
                </a:lnTo>
                <a:lnTo>
                  <a:pt x="622" y="636"/>
                </a:lnTo>
                <a:lnTo>
                  <a:pt x="622" y="636"/>
                </a:lnTo>
                <a:lnTo>
                  <a:pt x="624" y="640"/>
                </a:lnTo>
                <a:lnTo>
                  <a:pt x="626" y="642"/>
                </a:lnTo>
                <a:lnTo>
                  <a:pt x="630" y="650"/>
                </a:lnTo>
                <a:lnTo>
                  <a:pt x="626" y="646"/>
                </a:lnTo>
                <a:lnTo>
                  <a:pt x="622" y="646"/>
                </a:lnTo>
                <a:lnTo>
                  <a:pt x="622" y="648"/>
                </a:lnTo>
                <a:lnTo>
                  <a:pt x="624" y="652"/>
                </a:lnTo>
                <a:lnTo>
                  <a:pt x="626" y="650"/>
                </a:lnTo>
                <a:lnTo>
                  <a:pt x="630" y="652"/>
                </a:lnTo>
                <a:lnTo>
                  <a:pt x="626" y="654"/>
                </a:lnTo>
                <a:lnTo>
                  <a:pt x="622" y="658"/>
                </a:lnTo>
                <a:lnTo>
                  <a:pt x="622" y="660"/>
                </a:lnTo>
                <a:lnTo>
                  <a:pt x="628" y="660"/>
                </a:lnTo>
                <a:lnTo>
                  <a:pt x="636" y="664"/>
                </a:lnTo>
                <a:lnTo>
                  <a:pt x="646" y="662"/>
                </a:lnTo>
                <a:lnTo>
                  <a:pt x="664" y="674"/>
                </a:lnTo>
                <a:lnTo>
                  <a:pt x="672" y="672"/>
                </a:lnTo>
                <a:lnTo>
                  <a:pt x="686" y="676"/>
                </a:lnTo>
                <a:lnTo>
                  <a:pt x="692" y="674"/>
                </a:lnTo>
                <a:lnTo>
                  <a:pt x="698" y="664"/>
                </a:lnTo>
                <a:lnTo>
                  <a:pt x="698" y="668"/>
                </a:lnTo>
                <a:lnTo>
                  <a:pt x="700" y="668"/>
                </a:lnTo>
                <a:lnTo>
                  <a:pt x="704" y="658"/>
                </a:lnTo>
                <a:lnTo>
                  <a:pt x="702" y="664"/>
                </a:lnTo>
                <a:lnTo>
                  <a:pt x="704" y="666"/>
                </a:lnTo>
                <a:lnTo>
                  <a:pt x="708" y="662"/>
                </a:lnTo>
                <a:lnTo>
                  <a:pt x="708" y="656"/>
                </a:lnTo>
                <a:lnTo>
                  <a:pt x="710" y="656"/>
                </a:lnTo>
                <a:lnTo>
                  <a:pt x="718" y="658"/>
                </a:lnTo>
                <a:lnTo>
                  <a:pt x="722" y="668"/>
                </a:lnTo>
                <a:lnTo>
                  <a:pt x="722" y="660"/>
                </a:lnTo>
                <a:lnTo>
                  <a:pt x="732" y="660"/>
                </a:lnTo>
                <a:lnTo>
                  <a:pt x="738" y="674"/>
                </a:lnTo>
                <a:lnTo>
                  <a:pt x="740" y="676"/>
                </a:lnTo>
                <a:lnTo>
                  <a:pt x="752" y="676"/>
                </a:lnTo>
                <a:lnTo>
                  <a:pt x="750" y="682"/>
                </a:lnTo>
                <a:lnTo>
                  <a:pt x="754" y="688"/>
                </a:lnTo>
                <a:lnTo>
                  <a:pt x="754" y="692"/>
                </a:lnTo>
                <a:lnTo>
                  <a:pt x="754" y="696"/>
                </a:lnTo>
                <a:lnTo>
                  <a:pt x="758" y="698"/>
                </a:lnTo>
                <a:lnTo>
                  <a:pt x="756" y="700"/>
                </a:lnTo>
                <a:lnTo>
                  <a:pt x="758" y="700"/>
                </a:lnTo>
                <a:lnTo>
                  <a:pt x="756" y="704"/>
                </a:lnTo>
                <a:lnTo>
                  <a:pt x="758" y="704"/>
                </a:lnTo>
                <a:lnTo>
                  <a:pt x="760" y="702"/>
                </a:lnTo>
                <a:lnTo>
                  <a:pt x="762" y="708"/>
                </a:lnTo>
                <a:lnTo>
                  <a:pt x="766" y="708"/>
                </a:lnTo>
                <a:lnTo>
                  <a:pt x="776" y="712"/>
                </a:lnTo>
                <a:lnTo>
                  <a:pt x="780" y="710"/>
                </a:lnTo>
                <a:lnTo>
                  <a:pt x="796" y="712"/>
                </a:lnTo>
                <a:lnTo>
                  <a:pt x="796" y="716"/>
                </a:lnTo>
                <a:lnTo>
                  <a:pt x="806" y="716"/>
                </a:lnTo>
                <a:lnTo>
                  <a:pt x="808" y="718"/>
                </a:lnTo>
                <a:lnTo>
                  <a:pt x="810" y="722"/>
                </a:lnTo>
                <a:lnTo>
                  <a:pt x="814" y="726"/>
                </a:lnTo>
                <a:lnTo>
                  <a:pt x="816" y="726"/>
                </a:lnTo>
                <a:lnTo>
                  <a:pt x="816" y="730"/>
                </a:lnTo>
                <a:lnTo>
                  <a:pt x="822" y="736"/>
                </a:lnTo>
                <a:lnTo>
                  <a:pt x="822" y="736"/>
                </a:lnTo>
                <a:lnTo>
                  <a:pt x="816" y="736"/>
                </a:lnTo>
                <a:lnTo>
                  <a:pt x="818" y="740"/>
                </a:lnTo>
                <a:lnTo>
                  <a:pt x="816" y="742"/>
                </a:lnTo>
                <a:lnTo>
                  <a:pt x="810" y="742"/>
                </a:lnTo>
                <a:lnTo>
                  <a:pt x="808" y="738"/>
                </a:lnTo>
                <a:lnTo>
                  <a:pt x="804" y="740"/>
                </a:lnTo>
                <a:lnTo>
                  <a:pt x="804" y="738"/>
                </a:lnTo>
                <a:lnTo>
                  <a:pt x="804" y="738"/>
                </a:lnTo>
                <a:lnTo>
                  <a:pt x="804" y="734"/>
                </a:lnTo>
                <a:lnTo>
                  <a:pt x="802" y="736"/>
                </a:lnTo>
                <a:lnTo>
                  <a:pt x="800" y="728"/>
                </a:lnTo>
                <a:lnTo>
                  <a:pt x="796" y="728"/>
                </a:lnTo>
                <a:lnTo>
                  <a:pt x="798" y="734"/>
                </a:lnTo>
                <a:lnTo>
                  <a:pt x="798" y="738"/>
                </a:lnTo>
                <a:lnTo>
                  <a:pt x="794" y="750"/>
                </a:lnTo>
                <a:lnTo>
                  <a:pt x="794" y="760"/>
                </a:lnTo>
                <a:lnTo>
                  <a:pt x="794" y="764"/>
                </a:lnTo>
                <a:lnTo>
                  <a:pt x="788" y="768"/>
                </a:lnTo>
                <a:lnTo>
                  <a:pt x="784" y="768"/>
                </a:lnTo>
                <a:lnTo>
                  <a:pt x="784" y="778"/>
                </a:lnTo>
                <a:lnTo>
                  <a:pt x="784" y="780"/>
                </a:lnTo>
                <a:lnTo>
                  <a:pt x="784" y="782"/>
                </a:lnTo>
                <a:lnTo>
                  <a:pt x="782" y="784"/>
                </a:lnTo>
                <a:lnTo>
                  <a:pt x="778" y="782"/>
                </a:lnTo>
                <a:lnTo>
                  <a:pt x="776" y="786"/>
                </a:lnTo>
                <a:lnTo>
                  <a:pt x="776" y="788"/>
                </a:lnTo>
                <a:lnTo>
                  <a:pt x="784" y="790"/>
                </a:lnTo>
                <a:lnTo>
                  <a:pt x="790" y="784"/>
                </a:lnTo>
                <a:lnTo>
                  <a:pt x="794" y="784"/>
                </a:lnTo>
                <a:lnTo>
                  <a:pt x="796" y="778"/>
                </a:lnTo>
                <a:lnTo>
                  <a:pt x="802" y="776"/>
                </a:lnTo>
                <a:lnTo>
                  <a:pt x="810" y="778"/>
                </a:lnTo>
                <a:lnTo>
                  <a:pt x="814" y="774"/>
                </a:lnTo>
                <a:lnTo>
                  <a:pt x="822" y="772"/>
                </a:lnTo>
                <a:lnTo>
                  <a:pt x="828" y="772"/>
                </a:lnTo>
                <a:lnTo>
                  <a:pt x="832" y="774"/>
                </a:lnTo>
                <a:lnTo>
                  <a:pt x="830" y="766"/>
                </a:lnTo>
                <a:lnTo>
                  <a:pt x="828" y="766"/>
                </a:lnTo>
                <a:lnTo>
                  <a:pt x="826" y="766"/>
                </a:lnTo>
                <a:lnTo>
                  <a:pt x="820" y="766"/>
                </a:lnTo>
                <a:lnTo>
                  <a:pt x="828" y="756"/>
                </a:lnTo>
                <a:lnTo>
                  <a:pt x="842" y="752"/>
                </a:lnTo>
                <a:lnTo>
                  <a:pt x="850" y="752"/>
                </a:lnTo>
                <a:lnTo>
                  <a:pt x="858" y="754"/>
                </a:lnTo>
                <a:lnTo>
                  <a:pt x="854" y="750"/>
                </a:lnTo>
                <a:lnTo>
                  <a:pt x="858" y="748"/>
                </a:lnTo>
                <a:lnTo>
                  <a:pt x="858" y="750"/>
                </a:lnTo>
                <a:lnTo>
                  <a:pt x="872" y="746"/>
                </a:lnTo>
                <a:lnTo>
                  <a:pt x="876" y="740"/>
                </a:lnTo>
                <a:lnTo>
                  <a:pt x="884" y="734"/>
                </a:lnTo>
                <a:lnTo>
                  <a:pt x="884" y="734"/>
                </a:lnTo>
                <a:lnTo>
                  <a:pt x="918" y="734"/>
                </a:lnTo>
                <a:lnTo>
                  <a:pt x="930" y="734"/>
                </a:lnTo>
                <a:lnTo>
                  <a:pt x="932" y="728"/>
                </a:lnTo>
                <a:lnTo>
                  <a:pt x="936" y="728"/>
                </a:lnTo>
                <a:lnTo>
                  <a:pt x="944" y="728"/>
                </a:lnTo>
                <a:lnTo>
                  <a:pt x="944" y="724"/>
                </a:lnTo>
                <a:lnTo>
                  <a:pt x="946" y="722"/>
                </a:lnTo>
                <a:lnTo>
                  <a:pt x="946" y="712"/>
                </a:lnTo>
                <a:lnTo>
                  <a:pt x="950" y="704"/>
                </a:lnTo>
                <a:lnTo>
                  <a:pt x="952" y="698"/>
                </a:lnTo>
                <a:lnTo>
                  <a:pt x="958" y="688"/>
                </a:lnTo>
                <a:lnTo>
                  <a:pt x="960" y="686"/>
                </a:lnTo>
                <a:lnTo>
                  <a:pt x="964" y="690"/>
                </a:lnTo>
                <a:lnTo>
                  <a:pt x="970" y="686"/>
                </a:lnTo>
                <a:lnTo>
                  <a:pt x="972" y="684"/>
                </a:lnTo>
                <a:lnTo>
                  <a:pt x="972" y="676"/>
                </a:lnTo>
                <a:lnTo>
                  <a:pt x="976" y="676"/>
                </a:lnTo>
                <a:lnTo>
                  <a:pt x="976" y="676"/>
                </a:lnTo>
                <a:lnTo>
                  <a:pt x="982" y="676"/>
                </a:lnTo>
                <a:lnTo>
                  <a:pt x="986" y="678"/>
                </a:lnTo>
                <a:lnTo>
                  <a:pt x="992" y="678"/>
                </a:lnTo>
                <a:lnTo>
                  <a:pt x="994" y="676"/>
                </a:lnTo>
                <a:lnTo>
                  <a:pt x="1002" y="674"/>
                </a:lnTo>
                <a:lnTo>
                  <a:pt x="1008" y="676"/>
                </a:lnTo>
                <a:lnTo>
                  <a:pt x="1008" y="672"/>
                </a:lnTo>
                <a:lnTo>
                  <a:pt x="1016" y="674"/>
                </a:lnTo>
                <a:lnTo>
                  <a:pt x="1028" y="664"/>
                </a:lnTo>
                <a:lnTo>
                  <a:pt x="1028" y="660"/>
                </a:lnTo>
                <a:lnTo>
                  <a:pt x="1028" y="658"/>
                </a:lnTo>
                <a:lnTo>
                  <a:pt x="1030" y="658"/>
                </a:lnTo>
                <a:lnTo>
                  <a:pt x="1028" y="654"/>
                </a:lnTo>
                <a:lnTo>
                  <a:pt x="1018" y="650"/>
                </a:lnTo>
                <a:lnTo>
                  <a:pt x="1010" y="648"/>
                </a:lnTo>
                <a:lnTo>
                  <a:pt x="998" y="652"/>
                </a:lnTo>
                <a:lnTo>
                  <a:pt x="966" y="666"/>
                </a:lnTo>
                <a:lnTo>
                  <a:pt x="958" y="676"/>
                </a:lnTo>
                <a:lnTo>
                  <a:pt x="954" y="682"/>
                </a:lnTo>
                <a:lnTo>
                  <a:pt x="942" y="696"/>
                </a:lnTo>
                <a:lnTo>
                  <a:pt x="936" y="698"/>
                </a:lnTo>
                <a:lnTo>
                  <a:pt x="950" y="686"/>
                </a:lnTo>
                <a:lnTo>
                  <a:pt x="954" y="676"/>
                </a:lnTo>
                <a:lnTo>
                  <a:pt x="954" y="672"/>
                </a:lnTo>
                <a:lnTo>
                  <a:pt x="960" y="668"/>
                </a:lnTo>
                <a:lnTo>
                  <a:pt x="966" y="658"/>
                </a:lnTo>
                <a:lnTo>
                  <a:pt x="974" y="652"/>
                </a:lnTo>
                <a:lnTo>
                  <a:pt x="978" y="648"/>
                </a:lnTo>
                <a:lnTo>
                  <a:pt x="988" y="648"/>
                </a:lnTo>
                <a:lnTo>
                  <a:pt x="992" y="638"/>
                </a:lnTo>
                <a:lnTo>
                  <a:pt x="996" y="632"/>
                </a:lnTo>
                <a:lnTo>
                  <a:pt x="998" y="632"/>
                </a:lnTo>
                <a:lnTo>
                  <a:pt x="1000" y="632"/>
                </a:lnTo>
                <a:lnTo>
                  <a:pt x="1002" y="630"/>
                </a:lnTo>
                <a:lnTo>
                  <a:pt x="1026" y="628"/>
                </a:lnTo>
                <a:lnTo>
                  <a:pt x="1060" y="628"/>
                </a:lnTo>
                <a:lnTo>
                  <a:pt x="1064" y="632"/>
                </a:lnTo>
                <a:lnTo>
                  <a:pt x="1080" y="628"/>
                </a:lnTo>
                <a:lnTo>
                  <a:pt x="1084" y="624"/>
                </a:lnTo>
                <a:lnTo>
                  <a:pt x="1082" y="628"/>
                </a:lnTo>
                <a:lnTo>
                  <a:pt x="1086" y="628"/>
                </a:lnTo>
                <a:lnTo>
                  <a:pt x="1092" y="624"/>
                </a:lnTo>
                <a:lnTo>
                  <a:pt x="1094" y="622"/>
                </a:lnTo>
                <a:lnTo>
                  <a:pt x="1100" y="612"/>
                </a:lnTo>
                <a:lnTo>
                  <a:pt x="1102" y="612"/>
                </a:lnTo>
                <a:lnTo>
                  <a:pt x="1108" y="606"/>
                </a:lnTo>
                <a:lnTo>
                  <a:pt x="1124" y="604"/>
                </a:lnTo>
                <a:lnTo>
                  <a:pt x="1128" y="604"/>
                </a:lnTo>
                <a:lnTo>
                  <a:pt x="1132" y="602"/>
                </a:lnTo>
                <a:lnTo>
                  <a:pt x="1144" y="588"/>
                </a:lnTo>
                <a:lnTo>
                  <a:pt x="1140" y="582"/>
                </a:lnTo>
                <a:lnTo>
                  <a:pt x="1144" y="584"/>
                </a:lnTo>
                <a:close/>
                <a:moveTo>
                  <a:pt x="288" y="242"/>
                </a:moveTo>
                <a:lnTo>
                  <a:pt x="288" y="246"/>
                </a:lnTo>
                <a:lnTo>
                  <a:pt x="284" y="246"/>
                </a:lnTo>
                <a:lnTo>
                  <a:pt x="282" y="248"/>
                </a:lnTo>
                <a:lnTo>
                  <a:pt x="282" y="250"/>
                </a:lnTo>
                <a:lnTo>
                  <a:pt x="264" y="264"/>
                </a:lnTo>
                <a:lnTo>
                  <a:pt x="262" y="258"/>
                </a:lnTo>
                <a:lnTo>
                  <a:pt x="268" y="254"/>
                </a:lnTo>
                <a:lnTo>
                  <a:pt x="270" y="252"/>
                </a:lnTo>
                <a:lnTo>
                  <a:pt x="274" y="248"/>
                </a:lnTo>
                <a:lnTo>
                  <a:pt x="276" y="244"/>
                </a:lnTo>
                <a:lnTo>
                  <a:pt x="274" y="238"/>
                </a:lnTo>
                <a:lnTo>
                  <a:pt x="268" y="238"/>
                </a:lnTo>
                <a:lnTo>
                  <a:pt x="262" y="244"/>
                </a:lnTo>
                <a:lnTo>
                  <a:pt x="260" y="252"/>
                </a:lnTo>
                <a:lnTo>
                  <a:pt x="254" y="258"/>
                </a:lnTo>
                <a:lnTo>
                  <a:pt x="242" y="256"/>
                </a:lnTo>
                <a:lnTo>
                  <a:pt x="236" y="250"/>
                </a:lnTo>
                <a:lnTo>
                  <a:pt x="242" y="248"/>
                </a:lnTo>
                <a:lnTo>
                  <a:pt x="244" y="244"/>
                </a:lnTo>
                <a:lnTo>
                  <a:pt x="244" y="240"/>
                </a:lnTo>
                <a:lnTo>
                  <a:pt x="252" y="236"/>
                </a:lnTo>
                <a:lnTo>
                  <a:pt x="252" y="230"/>
                </a:lnTo>
                <a:lnTo>
                  <a:pt x="248" y="226"/>
                </a:lnTo>
                <a:lnTo>
                  <a:pt x="248" y="224"/>
                </a:lnTo>
                <a:lnTo>
                  <a:pt x="262" y="226"/>
                </a:lnTo>
                <a:lnTo>
                  <a:pt x="264" y="224"/>
                </a:lnTo>
                <a:lnTo>
                  <a:pt x="264" y="222"/>
                </a:lnTo>
                <a:lnTo>
                  <a:pt x="260" y="222"/>
                </a:lnTo>
                <a:lnTo>
                  <a:pt x="256" y="216"/>
                </a:lnTo>
                <a:lnTo>
                  <a:pt x="240" y="216"/>
                </a:lnTo>
                <a:lnTo>
                  <a:pt x="240" y="220"/>
                </a:lnTo>
                <a:lnTo>
                  <a:pt x="238" y="222"/>
                </a:lnTo>
                <a:lnTo>
                  <a:pt x="236" y="218"/>
                </a:lnTo>
                <a:lnTo>
                  <a:pt x="230" y="220"/>
                </a:lnTo>
                <a:lnTo>
                  <a:pt x="226" y="220"/>
                </a:lnTo>
                <a:lnTo>
                  <a:pt x="224" y="216"/>
                </a:lnTo>
                <a:lnTo>
                  <a:pt x="220" y="218"/>
                </a:lnTo>
                <a:lnTo>
                  <a:pt x="218" y="224"/>
                </a:lnTo>
                <a:lnTo>
                  <a:pt x="216" y="222"/>
                </a:lnTo>
                <a:lnTo>
                  <a:pt x="216" y="226"/>
                </a:lnTo>
                <a:lnTo>
                  <a:pt x="212" y="220"/>
                </a:lnTo>
                <a:lnTo>
                  <a:pt x="214" y="212"/>
                </a:lnTo>
                <a:lnTo>
                  <a:pt x="220" y="214"/>
                </a:lnTo>
                <a:lnTo>
                  <a:pt x="224" y="210"/>
                </a:lnTo>
                <a:lnTo>
                  <a:pt x="228" y="214"/>
                </a:lnTo>
                <a:lnTo>
                  <a:pt x="240" y="206"/>
                </a:lnTo>
                <a:lnTo>
                  <a:pt x="242" y="208"/>
                </a:lnTo>
                <a:lnTo>
                  <a:pt x="256" y="204"/>
                </a:lnTo>
                <a:lnTo>
                  <a:pt x="264" y="202"/>
                </a:lnTo>
                <a:lnTo>
                  <a:pt x="268" y="196"/>
                </a:lnTo>
                <a:lnTo>
                  <a:pt x="276" y="196"/>
                </a:lnTo>
                <a:lnTo>
                  <a:pt x="282" y="188"/>
                </a:lnTo>
                <a:lnTo>
                  <a:pt x="294" y="194"/>
                </a:lnTo>
                <a:lnTo>
                  <a:pt x="278" y="204"/>
                </a:lnTo>
                <a:lnTo>
                  <a:pt x="278" y="208"/>
                </a:lnTo>
                <a:lnTo>
                  <a:pt x="276" y="208"/>
                </a:lnTo>
                <a:lnTo>
                  <a:pt x="278" y="212"/>
                </a:lnTo>
                <a:lnTo>
                  <a:pt x="302" y="212"/>
                </a:lnTo>
                <a:lnTo>
                  <a:pt x="310" y="202"/>
                </a:lnTo>
                <a:lnTo>
                  <a:pt x="314" y="202"/>
                </a:lnTo>
                <a:lnTo>
                  <a:pt x="312" y="208"/>
                </a:lnTo>
                <a:lnTo>
                  <a:pt x="316" y="206"/>
                </a:lnTo>
                <a:lnTo>
                  <a:pt x="312" y="214"/>
                </a:lnTo>
                <a:lnTo>
                  <a:pt x="314" y="216"/>
                </a:lnTo>
                <a:lnTo>
                  <a:pt x="302" y="234"/>
                </a:lnTo>
                <a:lnTo>
                  <a:pt x="308" y="232"/>
                </a:lnTo>
                <a:lnTo>
                  <a:pt x="310" y="234"/>
                </a:lnTo>
                <a:lnTo>
                  <a:pt x="300" y="236"/>
                </a:lnTo>
                <a:lnTo>
                  <a:pt x="294" y="230"/>
                </a:lnTo>
                <a:lnTo>
                  <a:pt x="288" y="230"/>
                </a:lnTo>
                <a:lnTo>
                  <a:pt x="282" y="238"/>
                </a:lnTo>
                <a:lnTo>
                  <a:pt x="288" y="242"/>
                </a:lnTo>
                <a:close/>
                <a:moveTo>
                  <a:pt x="392" y="348"/>
                </a:moveTo>
                <a:lnTo>
                  <a:pt x="384" y="356"/>
                </a:lnTo>
                <a:lnTo>
                  <a:pt x="378" y="360"/>
                </a:lnTo>
                <a:lnTo>
                  <a:pt x="372" y="360"/>
                </a:lnTo>
                <a:lnTo>
                  <a:pt x="370" y="364"/>
                </a:lnTo>
                <a:lnTo>
                  <a:pt x="366" y="364"/>
                </a:lnTo>
                <a:lnTo>
                  <a:pt x="364" y="372"/>
                </a:lnTo>
                <a:lnTo>
                  <a:pt x="358" y="372"/>
                </a:lnTo>
                <a:lnTo>
                  <a:pt x="342" y="378"/>
                </a:lnTo>
                <a:lnTo>
                  <a:pt x="338" y="376"/>
                </a:lnTo>
                <a:lnTo>
                  <a:pt x="332" y="378"/>
                </a:lnTo>
                <a:lnTo>
                  <a:pt x="328" y="372"/>
                </a:lnTo>
                <a:lnTo>
                  <a:pt x="316" y="368"/>
                </a:lnTo>
                <a:lnTo>
                  <a:pt x="312" y="362"/>
                </a:lnTo>
                <a:lnTo>
                  <a:pt x="306" y="362"/>
                </a:lnTo>
                <a:lnTo>
                  <a:pt x="308" y="366"/>
                </a:lnTo>
                <a:lnTo>
                  <a:pt x="300" y="362"/>
                </a:lnTo>
                <a:lnTo>
                  <a:pt x="304" y="358"/>
                </a:lnTo>
                <a:lnTo>
                  <a:pt x="308" y="356"/>
                </a:lnTo>
                <a:lnTo>
                  <a:pt x="320" y="364"/>
                </a:lnTo>
                <a:lnTo>
                  <a:pt x="326" y="364"/>
                </a:lnTo>
                <a:lnTo>
                  <a:pt x="328" y="362"/>
                </a:lnTo>
                <a:lnTo>
                  <a:pt x="330" y="362"/>
                </a:lnTo>
                <a:lnTo>
                  <a:pt x="338" y="366"/>
                </a:lnTo>
                <a:lnTo>
                  <a:pt x="340" y="364"/>
                </a:lnTo>
                <a:lnTo>
                  <a:pt x="338" y="362"/>
                </a:lnTo>
                <a:lnTo>
                  <a:pt x="338" y="360"/>
                </a:lnTo>
                <a:lnTo>
                  <a:pt x="346" y="360"/>
                </a:lnTo>
                <a:lnTo>
                  <a:pt x="344" y="356"/>
                </a:lnTo>
                <a:lnTo>
                  <a:pt x="346" y="352"/>
                </a:lnTo>
                <a:lnTo>
                  <a:pt x="346" y="350"/>
                </a:lnTo>
                <a:lnTo>
                  <a:pt x="346" y="350"/>
                </a:lnTo>
                <a:lnTo>
                  <a:pt x="354" y="350"/>
                </a:lnTo>
                <a:lnTo>
                  <a:pt x="352" y="346"/>
                </a:lnTo>
                <a:lnTo>
                  <a:pt x="356" y="346"/>
                </a:lnTo>
                <a:lnTo>
                  <a:pt x="356" y="342"/>
                </a:lnTo>
                <a:lnTo>
                  <a:pt x="348" y="342"/>
                </a:lnTo>
                <a:lnTo>
                  <a:pt x="350" y="338"/>
                </a:lnTo>
                <a:lnTo>
                  <a:pt x="348" y="338"/>
                </a:lnTo>
                <a:lnTo>
                  <a:pt x="344" y="330"/>
                </a:lnTo>
                <a:lnTo>
                  <a:pt x="338" y="330"/>
                </a:lnTo>
                <a:lnTo>
                  <a:pt x="338" y="326"/>
                </a:lnTo>
                <a:lnTo>
                  <a:pt x="334" y="322"/>
                </a:lnTo>
                <a:lnTo>
                  <a:pt x="334" y="320"/>
                </a:lnTo>
                <a:lnTo>
                  <a:pt x="330" y="316"/>
                </a:lnTo>
                <a:lnTo>
                  <a:pt x="338" y="316"/>
                </a:lnTo>
                <a:lnTo>
                  <a:pt x="340" y="314"/>
                </a:lnTo>
                <a:lnTo>
                  <a:pt x="338" y="320"/>
                </a:lnTo>
                <a:lnTo>
                  <a:pt x="340" y="324"/>
                </a:lnTo>
                <a:lnTo>
                  <a:pt x="354" y="334"/>
                </a:lnTo>
                <a:lnTo>
                  <a:pt x="358" y="330"/>
                </a:lnTo>
                <a:lnTo>
                  <a:pt x="356" y="320"/>
                </a:lnTo>
                <a:lnTo>
                  <a:pt x="360" y="326"/>
                </a:lnTo>
                <a:lnTo>
                  <a:pt x="360" y="332"/>
                </a:lnTo>
                <a:lnTo>
                  <a:pt x="364" y="338"/>
                </a:lnTo>
                <a:lnTo>
                  <a:pt x="368" y="340"/>
                </a:lnTo>
                <a:lnTo>
                  <a:pt x="370" y="334"/>
                </a:lnTo>
                <a:lnTo>
                  <a:pt x="370" y="336"/>
                </a:lnTo>
                <a:lnTo>
                  <a:pt x="370" y="342"/>
                </a:lnTo>
                <a:lnTo>
                  <a:pt x="374" y="344"/>
                </a:lnTo>
                <a:lnTo>
                  <a:pt x="382" y="342"/>
                </a:lnTo>
                <a:lnTo>
                  <a:pt x="390" y="334"/>
                </a:lnTo>
                <a:lnTo>
                  <a:pt x="394" y="326"/>
                </a:lnTo>
                <a:lnTo>
                  <a:pt x="404" y="320"/>
                </a:lnTo>
                <a:lnTo>
                  <a:pt x="416" y="318"/>
                </a:lnTo>
                <a:lnTo>
                  <a:pt x="426" y="320"/>
                </a:lnTo>
                <a:lnTo>
                  <a:pt x="428" y="324"/>
                </a:lnTo>
                <a:lnTo>
                  <a:pt x="424" y="328"/>
                </a:lnTo>
                <a:lnTo>
                  <a:pt x="418" y="324"/>
                </a:lnTo>
                <a:lnTo>
                  <a:pt x="416" y="326"/>
                </a:lnTo>
                <a:lnTo>
                  <a:pt x="412" y="328"/>
                </a:lnTo>
                <a:lnTo>
                  <a:pt x="418" y="330"/>
                </a:lnTo>
                <a:lnTo>
                  <a:pt x="418" y="332"/>
                </a:lnTo>
                <a:lnTo>
                  <a:pt x="408" y="332"/>
                </a:lnTo>
                <a:lnTo>
                  <a:pt x="402" y="330"/>
                </a:lnTo>
                <a:lnTo>
                  <a:pt x="404" y="336"/>
                </a:lnTo>
                <a:lnTo>
                  <a:pt x="392" y="342"/>
                </a:lnTo>
                <a:lnTo>
                  <a:pt x="392" y="348"/>
                </a:lnTo>
                <a:close/>
                <a:moveTo>
                  <a:pt x="450" y="422"/>
                </a:moveTo>
                <a:lnTo>
                  <a:pt x="440" y="424"/>
                </a:lnTo>
                <a:lnTo>
                  <a:pt x="428" y="422"/>
                </a:lnTo>
                <a:lnTo>
                  <a:pt x="414" y="428"/>
                </a:lnTo>
                <a:lnTo>
                  <a:pt x="414" y="434"/>
                </a:lnTo>
                <a:lnTo>
                  <a:pt x="412" y="434"/>
                </a:lnTo>
                <a:lnTo>
                  <a:pt x="404" y="436"/>
                </a:lnTo>
                <a:lnTo>
                  <a:pt x="400" y="434"/>
                </a:lnTo>
                <a:lnTo>
                  <a:pt x="402" y="430"/>
                </a:lnTo>
                <a:lnTo>
                  <a:pt x="404" y="430"/>
                </a:lnTo>
                <a:lnTo>
                  <a:pt x="410" y="422"/>
                </a:lnTo>
                <a:lnTo>
                  <a:pt x="412" y="422"/>
                </a:lnTo>
                <a:lnTo>
                  <a:pt x="418" y="414"/>
                </a:lnTo>
                <a:lnTo>
                  <a:pt x="420" y="410"/>
                </a:lnTo>
                <a:lnTo>
                  <a:pt x="426" y="408"/>
                </a:lnTo>
                <a:lnTo>
                  <a:pt x="424" y="404"/>
                </a:lnTo>
                <a:lnTo>
                  <a:pt x="426" y="402"/>
                </a:lnTo>
                <a:lnTo>
                  <a:pt x="436" y="402"/>
                </a:lnTo>
                <a:lnTo>
                  <a:pt x="428" y="408"/>
                </a:lnTo>
                <a:lnTo>
                  <a:pt x="428" y="412"/>
                </a:lnTo>
                <a:lnTo>
                  <a:pt x="434" y="412"/>
                </a:lnTo>
                <a:lnTo>
                  <a:pt x="432" y="416"/>
                </a:lnTo>
                <a:lnTo>
                  <a:pt x="446" y="414"/>
                </a:lnTo>
                <a:lnTo>
                  <a:pt x="450" y="418"/>
                </a:lnTo>
                <a:lnTo>
                  <a:pt x="464" y="418"/>
                </a:lnTo>
                <a:lnTo>
                  <a:pt x="450" y="422"/>
                </a:lnTo>
                <a:close/>
                <a:moveTo>
                  <a:pt x="588" y="468"/>
                </a:moveTo>
                <a:lnTo>
                  <a:pt x="588" y="470"/>
                </a:lnTo>
                <a:lnTo>
                  <a:pt x="586" y="470"/>
                </a:lnTo>
                <a:lnTo>
                  <a:pt x="582" y="468"/>
                </a:lnTo>
                <a:lnTo>
                  <a:pt x="588" y="468"/>
                </a:lnTo>
                <a:close/>
                <a:moveTo>
                  <a:pt x="558" y="478"/>
                </a:moveTo>
                <a:lnTo>
                  <a:pt x="562" y="478"/>
                </a:lnTo>
                <a:lnTo>
                  <a:pt x="564" y="474"/>
                </a:lnTo>
                <a:lnTo>
                  <a:pt x="562" y="478"/>
                </a:lnTo>
                <a:lnTo>
                  <a:pt x="566" y="478"/>
                </a:lnTo>
                <a:lnTo>
                  <a:pt x="564" y="474"/>
                </a:lnTo>
                <a:lnTo>
                  <a:pt x="568" y="476"/>
                </a:lnTo>
                <a:lnTo>
                  <a:pt x="568" y="472"/>
                </a:lnTo>
                <a:lnTo>
                  <a:pt x="568" y="470"/>
                </a:lnTo>
                <a:lnTo>
                  <a:pt x="570" y="470"/>
                </a:lnTo>
                <a:lnTo>
                  <a:pt x="568" y="464"/>
                </a:lnTo>
                <a:lnTo>
                  <a:pt x="572" y="460"/>
                </a:lnTo>
                <a:lnTo>
                  <a:pt x="576" y="460"/>
                </a:lnTo>
                <a:lnTo>
                  <a:pt x="572" y="466"/>
                </a:lnTo>
                <a:lnTo>
                  <a:pt x="574" y="468"/>
                </a:lnTo>
                <a:lnTo>
                  <a:pt x="578" y="466"/>
                </a:lnTo>
                <a:lnTo>
                  <a:pt x="572" y="474"/>
                </a:lnTo>
                <a:lnTo>
                  <a:pt x="568" y="476"/>
                </a:lnTo>
                <a:lnTo>
                  <a:pt x="564" y="482"/>
                </a:lnTo>
                <a:lnTo>
                  <a:pt x="562" y="480"/>
                </a:lnTo>
                <a:lnTo>
                  <a:pt x="560" y="484"/>
                </a:lnTo>
                <a:lnTo>
                  <a:pt x="556" y="484"/>
                </a:lnTo>
                <a:lnTo>
                  <a:pt x="556" y="486"/>
                </a:lnTo>
                <a:lnTo>
                  <a:pt x="554" y="486"/>
                </a:lnTo>
                <a:lnTo>
                  <a:pt x="554" y="484"/>
                </a:lnTo>
                <a:lnTo>
                  <a:pt x="558" y="478"/>
                </a:lnTo>
                <a:close/>
                <a:moveTo>
                  <a:pt x="550" y="600"/>
                </a:moveTo>
                <a:lnTo>
                  <a:pt x="548" y="586"/>
                </a:lnTo>
                <a:lnTo>
                  <a:pt x="550" y="582"/>
                </a:lnTo>
                <a:lnTo>
                  <a:pt x="550" y="574"/>
                </a:lnTo>
                <a:lnTo>
                  <a:pt x="546" y="572"/>
                </a:lnTo>
                <a:lnTo>
                  <a:pt x="548" y="578"/>
                </a:lnTo>
                <a:lnTo>
                  <a:pt x="546" y="578"/>
                </a:lnTo>
                <a:lnTo>
                  <a:pt x="544" y="570"/>
                </a:lnTo>
                <a:lnTo>
                  <a:pt x="542" y="570"/>
                </a:lnTo>
                <a:lnTo>
                  <a:pt x="542" y="572"/>
                </a:lnTo>
                <a:lnTo>
                  <a:pt x="542" y="574"/>
                </a:lnTo>
                <a:lnTo>
                  <a:pt x="540" y="576"/>
                </a:lnTo>
                <a:lnTo>
                  <a:pt x="538" y="576"/>
                </a:lnTo>
                <a:lnTo>
                  <a:pt x="538" y="574"/>
                </a:lnTo>
                <a:lnTo>
                  <a:pt x="538" y="570"/>
                </a:lnTo>
                <a:lnTo>
                  <a:pt x="534" y="568"/>
                </a:lnTo>
                <a:lnTo>
                  <a:pt x="544" y="566"/>
                </a:lnTo>
                <a:lnTo>
                  <a:pt x="554" y="572"/>
                </a:lnTo>
                <a:lnTo>
                  <a:pt x="554" y="580"/>
                </a:lnTo>
                <a:lnTo>
                  <a:pt x="552" y="586"/>
                </a:lnTo>
                <a:lnTo>
                  <a:pt x="554" y="596"/>
                </a:lnTo>
                <a:lnTo>
                  <a:pt x="556" y="596"/>
                </a:lnTo>
                <a:lnTo>
                  <a:pt x="556" y="600"/>
                </a:lnTo>
                <a:lnTo>
                  <a:pt x="552" y="602"/>
                </a:lnTo>
                <a:lnTo>
                  <a:pt x="550" y="598"/>
                </a:lnTo>
                <a:lnTo>
                  <a:pt x="550" y="600"/>
                </a:lnTo>
                <a:close/>
                <a:moveTo>
                  <a:pt x="552" y="610"/>
                </a:moveTo>
                <a:lnTo>
                  <a:pt x="550" y="604"/>
                </a:lnTo>
                <a:lnTo>
                  <a:pt x="552" y="604"/>
                </a:lnTo>
                <a:lnTo>
                  <a:pt x="556" y="610"/>
                </a:lnTo>
                <a:lnTo>
                  <a:pt x="552" y="610"/>
                </a:lnTo>
                <a:close/>
                <a:moveTo>
                  <a:pt x="556" y="566"/>
                </a:moveTo>
                <a:lnTo>
                  <a:pt x="550" y="568"/>
                </a:lnTo>
                <a:lnTo>
                  <a:pt x="546" y="566"/>
                </a:lnTo>
                <a:lnTo>
                  <a:pt x="544" y="564"/>
                </a:lnTo>
                <a:lnTo>
                  <a:pt x="544" y="564"/>
                </a:lnTo>
                <a:lnTo>
                  <a:pt x="538" y="560"/>
                </a:lnTo>
                <a:lnTo>
                  <a:pt x="544" y="558"/>
                </a:lnTo>
                <a:lnTo>
                  <a:pt x="550" y="558"/>
                </a:lnTo>
                <a:lnTo>
                  <a:pt x="552" y="562"/>
                </a:lnTo>
                <a:lnTo>
                  <a:pt x="550" y="564"/>
                </a:lnTo>
                <a:lnTo>
                  <a:pt x="558" y="562"/>
                </a:lnTo>
                <a:lnTo>
                  <a:pt x="560" y="568"/>
                </a:lnTo>
                <a:lnTo>
                  <a:pt x="558" y="570"/>
                </a:lnTo>
                <a:lnTo>
                  <a:pt x="556" y="568"/>
                </a:lnTo>
                <a:lnTo>
                  <a:pt x="556" y="566"/>
                </a:lnTo>
                <a:close/>
                <a:moveTo>
                  <a:pt x="570" y="630"/>
                </a:moveTo>
                <a:lnTo>
                  <a:pt x="568" y="620"/>
                </a:lnTo>
                <a:lnTo>
                  <a:pt x="564" y="612"/>
                </a:lnTo>
                <a:lnTo>
                  <a:pt x="564" y="610"/>
                </a:lnTo>
                <a:lnTo>
                  <a:pt x="562" y="606"/>
                </a:lnTo>
                <a:lnTo>
                  <a:pt x="562" y="602"/>
                </a:lnTo>
                <a:lnTo>
                  <a:pt x="560" y="602"/>
                </a:lnTo>
                <a:lnTo>
                  <a:pt x="560" y="600"/>
                </a:lnTo>
                <a:lnTo>
                  <a:pt x="558" y="600"/>
                </a:lnTo>
                <a:lnTo>
                  <a:pt x="556" y="604"/>
                </a:lnTo>
                <a:lnTo>
                  <a:pt x="556" y="600"/>
                </a:lnTo>
                <a:lnTo>
                  <a:pt x="558" y="596"/>
                </a:lnTo>
                <a:lnTo>
                  <a:pt x="560" y="600"/>
                </a:lnTo>
                <a:lnTo>
                  <a:pt x="562" y="600"/>
                </a:lnTo>
                <a:lnTo>
                  <a:pt x="562" y="598"/>
                </a:lnTo>
                <a:lnTo>
                  <a:pt x="564" y="606"/>
                </a:lnTo>
                <a:lnTo>
                  <a:pt x="564" y="600"/>
                </a:lnTo>
                <a:lnTo>
                  <a:pt x="566" y="600"/>
                </a:lnTo>
                <a:lnTo>
                  <a:pt x="568" y="602"/>
                </a:lnTo>
                <a:lnTo>
                  <a:pt x="566" y="606"/>
                </a:lnTo>
                <a:lnTo>
                  <a:pt x="570" y="610"/>
                </a:lnTo>
                <a:lnTo>
                  <a:pt x="566" y="614"/>
                </a:lnTo>
                <a:lnTo>
                  <a:pt x="568" y="616"/>
                </a:lnTo>
                <a:lnTo>
                  <a:pt x="572" y="618"/>
                </a:lnTo>
                <a:lnTo>
                  <a:pt x="576" y="624"/>
                </a:lnTo>
                <a:lnTo>
                  <a:pt x="578" y="628"/>
                </a:lnTo>
                <a:lnTo>
                  <a:pt x="570" y="630"/>
                </a:lnTo>
                <a:close/>
                <a:moveTo>
                  <a:pt x="600" y="612"/>
                </a:moveTo>
                <a:lnTo>
                  <a:pt x="600" y="624"/>
                </a:lnTo>
                <a:lnTo>
                  <a:pt x="598" y="622"/>
                </a:lnTo>
                <a:lnTo>
                  <a:pt x="596" y="626"/>
                </a:lnTo>
                <a:lnTo>
                  <a:pt x="594" y="628"/>
                </a:lnTo>
                <a:lnTo>
                  <a:pt x="592" y="620"/>
                </a:lnTo>
                <a:lnTo>
                  <a:pt x="594" y="614"/>
                </a:lnTo>
                <a:lnTo>
                  <a:pt x="596" y="608"/>
                </a:lnTo>
                <a:lnTo>
                  <a:pt x="594" y="610"/>
                </a:lnTo>
                <a:lnTo>
                  <a:pt x="596" y="600"/>
                </a:lnTo>
                <a:lnTo>
                  <a:pt x="592" y="598"/>
                </a:lnTo>
                <a:lnTo>
                  <a:pt x="592" y="598"/>
                </a:lnTo>
                <a:lnTo>
                  <a:pt x="590" y="604"/>
                </a:lnTo>
                <a:lnTo>
                  <a:pt x="588" y="604"/>
                </a:lnTo>
                <a:lnTo>
                  <a:pt x="586" y="600"/>
                </a:lnTo>
                <a:lnTo>
                  <a:pt x="588" y="596"/>
                </a:lnTo>
                <a:lnTo>
                  <a:pt x="582" y="592"/>
                </a:lnTo>
                <a:lnTo>
                  <a:pt x="584" y="590"/>
                </a:lnTo>
                <a:lnTo>
                  <a:pt x="582" y="590"/>
                </a:lnTo>
                <a:lnTo>
                  <a:pt x="582" y="594"/>
                </a:lnTo>
                <a:lnTo>
                  <a:pt x="576" y="594"/>
                </a:lnTo>
                <a:lnTo>
                  <a:pt x="576" y="586"/>
                </a:lnTo>
                <a:lnTo>
                  <a:pt x="572" y="584"/>
                </a:lnTo>
                <a:lnTo>
                  <a:pt x="568" y="578"/>
                </a:lnTo>
                <a:lnTo>
                  <a:pt x="566" y="572"/>
                </a:lnTo>
                <a:lnTo>
                  <a:pt x="572" y="570"/>
                </a:lnTo>
                <a:lnTo>
                  <a:pt x="564" y="570"/>
                </a:lnTo>
                <a:lnTo>
                  <a:pt x="562" y="566"/>
                </a:lnTo>
                <a:lnTo>
                  <a:pt x="562" y="566"/>
                </a:lnTo>
                <a:lnTo>
                  <a:pt x="562" y="562"/>
                </a:lnTo>
                <a:lnTo>
                  <a:pt x="566" y="552"/>
                </a:lnTo>
                <a:lnTo>
                  <a:pt x="578" y="554"/>
                </a:lnTo>
                <a:lnTo>
                  <a:pt x="574" y="548"/>
                </a:lnTo>
                <a:lnTo>
                  <a:pt x="576" y="544"/>
                </a:lnTo>
                <a:lnTo>
                  <a:pt x="574" y="544"/>
                </a:lnTo>
                <a:lnTo>
                  <a:pt x="574" y="542"/>
                </a:lnTo>
                <a:lnTo>
                  <a:pt x="570" y="542"/>
                </a:lnTo>
                <a:lnTo>
                  <a:pt x="570" y="540"/>
                </a:lnTo>
                <a:lnTo>
                  <a:pt x="576" y="538"/>
                </a:lnTo>
                <a:lnTo>
                  <a:pt x="578" y="540"/>
                </a:lnTo>
                <a:lnTo>
                  <a:pt x="578" y="540"/>
                </a:lnTo>
                <a:lnTo>
                  <a:pt x="580" y="544"/>
                </a:lnTo>
                <a:lnTo>
                  <a:pt x="576" y="548"/>
                </a:lnTo>
                <a:lnTo>
                  <a:pt x="582" y="546"/>
                </a:lnTo>
                <a:lnTo>
                  <a:pt x="584" y="548"/>
                </a:lnTo>
                <a:lnTo>
                  <a:pt x="580" y="550"/>
                </a:lnTo>
                <a:lnTo>
                  <a:pt x="580" y="554"/>
                </a:lnTo>
                <a:lnTo>
                  <a:pt x="584" y="566"/>
                </a:lnTo>
                <a:lnTo>
                  <a:pt x="588" y="570"/>
                </a:lnTo>
                <a:lnTo>
                  <a:pt x="586" y="572"/>
                </a:lnTo>
                <a:lnTo>
                  <a:pt x="590" y="582"/>
                </a:lnTo>
                <a:lnTo>
                  <a:pt x="590" y="588"/>
                </a:lnTo>
                <a:lnTo>
                  <a:pt x="602" y="608"/>
                </a:lnTo>
                <a:lnTo>
                  <a:pt x="600" y="612"/>
                </a:lnTo>
                <a:close/>
                <a:moveTo>
                  <a:pt x="710" y="642"/>
                </a:moveTo>
                <a:lnTo>
                  <a:pt x="708" y="646"/>
                </a:lnTo>
                <a:lnTo>
                  <a:pt x="706" y="646"/>
                </a:lnTo>
                <a:lnTo>
                  <a:pt x="706" y="648"/>
                </a:lnTo>
                <a:lnTo>
                  <a:pt x="704" y="646"/>
                </a:lnTo>
                <a:lnTo>
                  <a:pt x="700" y="646"/>
                </a:lnTo>
                <a:lnTo>
                  <a:pt x="700" y="644"/>
                </a:lnTo>
                <a:lnTo>
                  <a:pt x="698" y="646"/>
                </a:lnTo>
                <a:lnTo>
                  <a:pt x="698" y="644"/>
                </a:lnTo>
                <a:lnTo>
                  <a:pt x="700" y="644"/>
                </a:lnTo>
                <a:lnTo>
                  <a:pt x="700" y="642"/>
                </a:lnTo>
                <a:lnTo>
                  <a:pt x="696" y="640"/>
                </a:lnTo>
                <a:lnTo>
                  <a:pt x="696" y="638"/>
                </a:lnTo>
                <a:lnTo>
                  <a:pt x="700" y="636"/>
                </a:lnTo>
                <a:lnTo>
                  <a:pt x="698" y="634"/>
                </a:lnTo>
                <a:lnTo>
                  <a:pt x="700" y="630"/>
                </a:lnTo>
                <a:lnTo>
                  <a:pt x="706" y="628"/>
                </a:lnTo>
                <a:lnTo>
                  <a:pt x="712" y="636"/>
                </a:lnTo>
                <a:lnTo>
                  <a:pt x="710" y="642"/>
                </a:lnTo>
                <a:close/>
                <a:moveTo>
                  <a:pt x="972" y="614"/>
                </a:moveTo>
                <a:lnTo>
                  <a:pt x="970" y="620"/>
                </a:lnTo>
                <a:lnTo>
                  <a:pt x="970" y="616"/>
                </a:lnTo>
                <a:lnTo>
                  <a:pt x="966" y="608"/>
                </a:lnTo>
                <a:lnTo>
                  <a:pt x="964" y="606"/>
                </a:lnTo>
                <a:lnTo>
                  <a:pt x="964" y="602"/>
                </a:lnTo>
                <a:lnTo>
                  <a:pt x="962" y="596"/>
                </a:lnTo>
                <a:lnTo>
                  <a:pt x="964" y="596"/>
                </a:lnTo>
                <a:lnTo>
                  <a:pt x="962" y="598"/>
                </a:lnTo>
                <a:lnTo>
                  <a:pt x="966" y="600"/>
                </a:lnTo>
                <a:lnTo>
                  <a:pt x="966" y="594"/>
                </a:lnTo>
                <a:lnTo>
                  <a:pt x="966" y="602"/>
                </a:lnTo>
                <a:lnTo>
                  <a:pt x="972" y="598"/>
                </a:lnTo>
                <a:lnTo>
                  <a:pt x="974" y="592"/>
                </a:lnTo>
                <a:lnTo>
                  <a:pt x="974" y="594"/>
                </a:lnTo>
                <a:lnTo>
                  <a:pt x="974" y="598"/>
                </a:lnTo>
                <a:lnTo>
                  <a:pt x="976" y="600"/>
                </a:lnTo>
                <a:lnTo>
                  <a:pt x="978" y="608"/>
                </a:lnTo>
                <a:lnTo>
                  <a:pt x="972" y="614"/>
                </a:lnTo>
                <a:close/>
                <a:moveTo>
                  <a:pt x="1046" y="548"/>
                </a:moveTo>
                <a:lnTo>
                  <a:pt x="1040" y="548"/>
                </a:lnTo>
                <a:lnTo>
                  <a:pt x="1038" y="552"/>
                </a:lnTo>
                <a:lnTo>
                  <a:pt x="1032" y="552"/>
                </a:lnTo>
                <a:lnTo>
                  <a:pt x="1032" y="548"/>
                </a:lnTo>
                <a:lnTo>
                  <a:pt x="1024" y="546"/>
                </a:lnTo>
                <a:lnTo>
                  <a:pt x="1024" y="550"/>
                </a:lnTo>
                <a:lnTo>
                  <a:pt x="1018" y="552"/>
                </a:lnTo>
                <a:lnTo>
                  <a:pt x="1016" y="554"/>
                </a:lnTo>
                <a:lnTo>
                  <a:pt x="1018" y="558"/>
                </a:lnTo>
                <a:lnTo>
                  <a:pt x="1026" y="560"/>
                </a:lnTo>
                <a:lnTo>
                  <a:pt x="1026" y="570"/>
                </a:lnTo>
                <a:lnTo>
                  <a:pt x="1024" y="564"/>
                </a:lnTo>
                <a:lnTo>
                  <a:pt x="1022" y="562"/>
                </a:lnTo>
                <a:lnTo>
                  <a:pt x="1012" y="558"/>
                </a:lnTo>
                <a:lnTo>
                  <a:pt x="1016" y="558"/>
                </a:lnTo>
                <a:lnTo>
                  <a:pt x="1014" y="554"/>
                </a:lnTo>
                <a:lnTo>
                  <a:pt x="1016" y="546"/>
                </a:lnTo>
                <a:lnTo>
                  <a:pt x="1018" y="548"/>
                </a:lnTo>
                <a:lnTo>
                  <a:pt x="1022" y="546"/>
                </a:lnTo>
                <a:lnTo>
                  <a:pt x="1020" y="544"/>
                </a:lnTo>
                <a:lnTo>
                  <a:pt x="1018" y="536"/>
                </a:lnTo>
                <a:lnTo>
                  <a:pt x="1018" y="536"/>
                </a:lnTo>
                <a:lnTo>
                  <a:pt x="1022" y="544"/>
                </a:lnTo>
                <a:lnTo>
                  <a:pt x="1028" y="542"/>
                </a:lnTo>
                <a:lnTo>
                  <a:pt x="1028" y="532"/>
                </a:lnTo>
                <a:lnTo>
                  <a:pt x="1030" y="534"/>
                </a:lnTo>
                <a:lnTo>
                  <a:pt x="1030" y="536"/>
                </a:lnTo>
                <a:lnTo>
                  <a:pt x="1036" y="546"/>
                </a:lnTo>
                <a:lnTo>
                  <a:pt x="1038" y="546"/>
                </a:lnTo>
                <a:lnTo>
                  <a:pt x="1042" y="546"/>
                </a:lnTo>
                <a:lnTo>
                  <a:pt x="1042" y="544"/>
                </a:lnTo>
                <a:lnTo>
                  <a:pt x="1046" y="546"/>
                </a:lnTo>
                <a:lnTo>
                  <a:pt x="1044" y="546"/>
                </a:lnTo>
                <a:lnTo>
                  <a:pt x="1046" y="548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104"/>
          <p:cNvSpPr/>
          <p:nvPr/>
        </p:nvSpPr>
        <p:spPr>
          <a:xfrm>
            <a:off x="3327397" y="2529912"/>
            <a:ext cx="24824" cy="30461"/>
          </a:xfrm>
          <a:custGeom>
            <a:rect b="b" l="l" r="r" t="t"/>
            <a:pathLst>
              <a:path extrusionOk="0" h="28" w="22">
                <a:moveTo>
                  <a:pt x="4" y="0"/>
                </a:moveTo>
                <a:lnTo>
                  <a:pt x="4" y="2"/>
                </a:lnTo>
                <a:lnTo>
                  <a:pt x="4" y="6"/>
                </a:lnTo>
                <a:lnTo>
                  <a:pt x="4" y="8"/>
                </a:lnTo>
                <a:lnTo>
                  <a:pt x="6" y="8"/>
                </a:lnTo>
                <a:lnTo>
                  <a:pt x="6" y="12"/>
                </a:lnTo>
                <a:lnTo>
                  <a:pt x="4" y="14"/>
                </a:lnTo>
                <a:lnTo>
                  <a:pt x="8" y="18"/>
                </a:lnTo>
                <a:lnTo>
                  <a:pt x="4" y="20"/>
                </a:lnTo>
                <a:lnTo>
                  <a:pt x="0" y="16"/>
                </a:lnTo>
                <a:lnTo>
                  <a:pt x="0" y="18"/>
                </a:lnTo>
                <a:lnTo>
                  <a:pt x="2" y="22"/>
                </a:lnTo>
                <a:lnTo>
                  <a:pt x="6" y="26"/>
                </a:lnTo>
                <a:lnTo>
                  <a:pt x="12" y="26"/>
                </a:lnTo>
                <a:lnTo>
                  <a:pt x="12" y="22"/>
                </a:lnTo>
                <a:lnTo>
                  <a:pt x="16" y="20"/>
                </a:lnTo>
                <a:lnTo>
                  <a:pt x="18" y="22"/>
                </a:lnTo>
                <a:lnTo>
                  <a:pt x="18" y="26"/>
                </a:lnTo>
                <a:lnTo>
                  <a:pt x="22" y="28"/>
                </a:lnTo>
                <a:lnTo>
                  <a:pt x="20" y="26"/>
                </a:lnTo>
                <a:lnTo>
                  <a:pt x="22" y="24"/>
                </a:lnTo>
                <a:lnTo>
                  <a:pt x="18" y="1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104"/>
          <p:cNvSpPr/>
          <p:nvPr/>
        </p:nvSpPr>
        <p:spPr>
          <a:xfrm>
            <a:off x="5755668" y="3371945"/>
            <a:ext cx="51905" cy="26109"/>
          </a:xfrm>
          <a:custGeom>
            <a:rect b="b" l="l" r="r" t="t"/>
            <a:pathLst>
              <a:path extrusionOk="0" h="24" w="46">
                <a:moveTo>
                  <a:pt x="16" y="0"/>
                </a:moveTo>
                <a:lnTo>
                  <a:pt x="10" y="4"/>
                </a:lnTo>
                <a:lnTo>
                  <a:pt x="2" y="14"/>
                </a:lnTo>
                <a:lnTo>
                  <a:pt x="0" y="16"/>
                </a:lnTo>
                <a:lnTo>
                  <a:pt x="2" y="22"/>
                </a:lnTo>
                <a:lnTo>
                  <a:pt x="12" y="24"/>
                </a:lnTo>
                <a:lnTo>
                  <a:pt x="16" y="22"/>
                </a:lnTo>
                <a:lnTo>
                  <a:pt x="42" y="20"/>
                </a:lnTo>
                <a:lnTo>
                  <a:pt x="44" y="18"/>
                </a:lnTo>
                <a:lnTo>
                  <a:pt x="46" y="14"/>
                </a:lnTo>
                <a:lnTo>
                  <a:pt x="40" y="10"/>
                </a:lnTo>
                <a:lnTo>
                  <a:pt x="40" y="8"/>
                </a:lnTo>
                <a:lnTo>
                  <a:pt x="34" y="4"/>
                </a:lnTo>
                <a:lnTo>
                  <a:pt x="30" y="4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104"/>
          <p:cNvSpPr/>
          <p:nvPr/>
        </p:nvSpPr>
        <p:spPr>
          <a:xfrm>
            <a:off x="5742127" y="3400230"/>
            <a:ext cx="72217" cy="89208"/>
          </a:xfrm>
          <a:custGeom>
            <a:rect b="b" l="l" r="r" t="t"/>
            <a:pathLst>
              <a:path extrusionOk="0" h="82" w="64">
                <a:moveTo>
                  <a:pt x="28" y="64"/>
                </a:moveTo>
                <a:lnTo>
                  <a:pt x="24" y="70"/>
                </a:lnTo>
                <a:lnTo>
                  <a:pt x="22" y="68"/>
                </a:lnTo>
                <a:lnTo>
                  <a:pt x="14" y="72"/>
                </a:lnTo>
                <a:lnTo>
                  <a:pt x="10" y="58"/>
                </a:lnTo>
                <a:lnTo>
                  <a:pt x="8" y="56"/>
                </a:lnTo>
                <a:lnTo>
                  <a:pt x="10" y="48"/>
                </a:lnTo>
                <a:lnTo>
                  <a:pt x="6" y="42"/>
                </a:lnTo>
                <a:lnTo>
                  <a:pt x="8" y="32"/>
                </a:lnTo>
                <a:lnTo>
                  <a:pt x="0" y="24"/>
                </a:lnTo>
                <a:lnTo>
                  <a:pt x="0" y="22"/>
                </a:lnTo>
                <a:lnTo>
                  <a:pt x="4" y="20"/>
                </a:lnTo>
                <a:lnTo>
                  <a:pt x="4" y="18"/>
                </a:lnTo>
                <a:lnTo>
                  <a:pt x="10" y="18"/>
                </a:lnTo>
                <a:lnTo>
                  <a:pt x="8" y="14"/>
                </a:lnTo>
                <a:lnTo>
                  <a:pt x="4" y="14"/>
                </a:lnTo>
                <a:lnTo>
                  <a:pt x="2" y="10"/>
                </a:lnTo>
                <a:lnTo>
                  <a:pt x="6" y="0"/>
                </a:lnTo>
                <a:lnTo>
                  <a:pt x="10" y="6"/>
                </a:lnTo>
                <a:lnTo>
                  <a:pt x="12" y="0"/>
                </a:lnTo>
                <a:lnTo>
                  <a:pt x="14" y="2"/>
                </a:lnTo>
                <a:lnTo>
                  <a:pt x="16" y="8"/>
                </a:lnTo>
                <a:lnTo>
                  <a:pt x="18" y="6"/>
                </a:lnTo>
                <a:lnTo>
                  <a:pt x="20" y="8"/>
                </a:lnTo>
                <a:lnTo>
                  <a:pt x="22" y="4"/>
                </a:lnTo>
                <a:lnTo>
                  <a:pt x="24" y="14"/>
                </a:lnTo>
                <a:lnTo>
                  <a:pt x="28" y="18"/>
                </a:lnTo>
                <a:lnTo>
                  <a:pt x="28" y="18"/>
                </a:lnTo>
                <a:lnTo>
                  <a:pt x="48" y="18"/>
                </a:lnTo>
                <a:lnTo>
                  <a:pt x="58" y="20"/>
                </a:lnTo>
                <a:lnTo>
                  <a:pt x="52" y="30"/>
                </a:lnTo>
                <a:lnTo>
                  <a:pt x="42" y="36"/>
                </a:lnTo>
                <a:lnTo>
                  <a:pt x="42" y="38"/>
                </a:lnTo>
                <a:lnTo>
                  <a:pt x="44" y="46"/>
                </a:lnTo>
                <a:lnTo>
                  <a:pt x="46" y="48"/>
                </a:lnTo>
                <a:lnTo>
                  <a:pt x="50" y="50"/>
                </a:lnTo>
                <a:lnTo>
                  <a:pt x="52" y="44"/>
                </a:lnTo>
                <a:lnTo>
                  <a:pt x="56" y="40"/>
                </a:lnTo>
                <a:lnTo>
                  <a:pt x="56" y="40"/>
                </a:lnTo>
                <a:lnTo>
                  <a:pt x="60" y="52"/>
                </a:lnTo>
                <a:lnTo>
                  <a:pt x="64" y="68"/>
                </a:lnTo>
                <a:lnTo>
                  <a:pt x="64" y="76"/>
                </a:lnTo>
                <a:lnTo>
                  <a:pt x="60" y="74"/>
                </a:lnTo>
                <a:lnTo>
                  <a:pt x="60" y="76"/>
                </a:lnTo>
                <a:lnTo>
                  <a:pt x="58" y="82"/>
                </a:lnTo>
                <a:lnTo>
                  <a:pt x="56" y="78"/>
                </a:lnTo>
                <a:lnTo>
                  <a:pt x="54" y="62"/>
                </a:lnTo>
                <a:lnTo>
                  <a:pt x="50" y="56"/>
                </a:lnTo>
                <a:lnTo>
                  <a:pt x="48" y="54"/>
                </a:lnTo>
                <a:lnTo>
                  <a:pt x="42" y="56"/>
                </a:lnTo>
                <a:lnTo>
                  <a:pt x="38" y="52"/>
                </a:lnTo>
                <a:lnTo>
                  <a:pt x="34" y="56"/>
                </a:lnTo>
                <a:lnTo>
                  <a:pt x="36" y="62"/>
                </a:lnTo>
                <a:lnTo>
                  <a:pt x="30" y="68"/>
                </a:lnTo>
                <a:lnTo>
                  <a:pt x="28" y="66"/>
                </a:lnTo>
                <a:lnTo>
                  <a:pt x="28" y="64"/>
                </a:lnTo>
                <a:lnTo>
                  <a:pt x="28" y="64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104"/>
          <p:cNvSpPr/>
          <p:nvPr/>
        </p:nvSpPr>
        <p:spPr>
          <a:xfrm>
            <a:off x="5441979" y="3239220"/>
            <a:ext cx="444581" cy="441686"/>
          </a:xfrm>
          <a:custGeom>
            <a:rect b="b" l="l" r="r" t="t"/>
            <a:pathLst>
              <a:path extrusionOk="0" h="406" w="394">
                <a:moveTo>
                  <a:pt x="294" y="166"/>
                </a:moveTo>
                <a:lnTo>
                  <a:pt x="314" y="166"/>
                </a:lnTo>
                <a:lnTo>
                  <a:pt x="324" y="168"/>
                </a:lnTo>
                <a:lnTo>
                  <a:pt x="318" y="178"/>
                </a:lnTo>
                <a:lnTo>
                  <a:pt x="308" y="184"/>
                </a:lnTo>
                <a:lnTo>
                  <a:pt x="308" y="186"/>
                </a:lnTo>
                <a:lnTo>
                  <a:pt x="310" y="194"/>
                </a:lnTo>
                <a:lnTo>
                  <a:pt x="312" y="196"/>
                </a:lnTo>
                <a:lnTo>
                  <a:pt x="316" y="198"/>
                </a:lnTo>
                <a:lnTo>
                  <a:pt x="318" y="192"/>
                </a:lnTo>
                <a:lnTo>
                  <a:pt x="322" y="188"/>
                </a:lnTo>
                <a:lnTo>
                  <a:pt x="322" y="188"/>
                </a:lnTo>
                <a:lnTo>
                  <a:pt x="326" y="200"/>
                </a:lnTo>
                <a:lnTo>
                  <a:pt x="330" y="216"/>
                </a:lnTo>
                <a:lnTo>
                  <a:pt x="336" y="212"/>
                </a:lnTo>
                <a:lnTo>
                  <a:pt x="334" y="204"/>
                </a:lnTo>
                <a:lnTo>
                  <a:pt x="336" y="200"/>
                </a:lnTo>
                <a:lnTo>
                  <a:pt x="338" y="200"/>
                </a:lnTo>
                <a:lnTo>
                  <a:pt x="338" y="188"/>
                </a:lnTo>
                <a:lnTo>
                  <a:pt x="340" y="186"/>
                </a:lnTo>
                <a:lnTo>
                  <a:pt x="350" y="186"/>
                </a:lnTo>
                <a:lnTo>
                  <a:pt x="350" y="186"/>
                </a:lnTo>
                <a:lnTo>
                  <a:pt x="356" y="172"/>
                </a:lnTo>
                <a:lnTo>
                  <a:pt x="356" y="168"/>
                </a:lnTo>
                <a:lnTo>
                  <a:pt x="364" y="160"/>
                </a:lnTo>
                <a:lnTo>
                  <a:pt x="364" y="152"/>
                </a:lnTo>
                <a:lnTo>
                  <a:pt x="366" y="148"/>
                </a:lnTo>
                <a:lnTo>
                  <a:pt x="372" y="144"/>
                </a:lnTo>
                <a:lnTo>
                  <a:pt x="376" y="138"/>
                </a:lnTo>
                <a:lnTo>
                  <a:pt x="384" y="136"/>
                </a:lnTo>
                <a:lnTo>
                  <a:pt x="388" y="138"/>
                </a:lnTo>
                <a:lnTo>
                  <a:pt x="390" y="130"/>
                </a:lnTo>
                <a:lnTo>
                  <a:pt x="394" y="126"/>
                </a:lnTo>
                <a:lnTo>
                  <a:pt x="394" y="124"/>
                </a:lnTo>
                <a:lnTo>
                  <a:pt x="392" y="120"/>
                </a:lnTo>
                <a:lnTo>
                  <a:pt x="390" y="120"/>
                </a:lnTo>
                <a:lnTo>
                  <a:pt x="380" y="118"/>
                </a:lnTo>
                <a:lnTo>
                  <a:pt x="380" y="112"/>
                </a:lnTo>
                <a:lnTo>
                  <a:pt x="378" y="110"/>
                </a:lnTo>
                <a:lnTo>
                  <a:pt x="378" y="106"/>
                </a:lnTo>
                <a:lnTo>
                  <a:pt x="374" y="104"/>
                </a:lnTo>
                <a:lnTo>
                  <a:pt x="364" y="108"/>
                </a:lnTo>
                <a:lnTo>
                  <a:pt x="356" y="106"/>
                </a:lnTo>
                <a:lnTo>
                  <a:pt x="336" y="122"/>
                </a:lnTo>
                <a:lnTo>
                  <a:pt x="318" y="130"/>
                </a:lnTo>
                <a:lnTo>
                  <a:pt x="318" y="132"/>
                </a:lnTo>
                <a:lnTo>
                  <a:pt x="324" y="136"/>
                </a:lnTo>
                <a:lnTo>
                  <a:pt x="322" y="140"/>
                </a:lnTo>
                <a:lnTo>
                  <a:pt x="320" y="142"/>
                </a:lnTo>
                <a:lnTo>
                  <a:pt x="294" y="144"/>
                </a:lnTo>
                <a:lnTo>
                  <a:pt x="290" y="146"/>
                </a:lnTo>
                <a:lnTo>
                  <a:pt x="280" y="144"/>
                </a:lnTo>
                <a:lnTo>
                  <a:pt x="278" y="138"/>
                </a:lnTo>
                <a:lnTo>
                  <a:pt x="280" y="136"/>
                </a:lnTo>
                <a:lnTo>
                  <a:pt x="278" y="134"/>
                </a:lnTo>
                <a:lnTo>
                  <a:pt x="278" y="128"/>
                </a:lnTo>
                <a:lnTo>
                  <a:pt x="276" y="126"/>
                </a:lnTo>
                <a:lnTo>
                  <a:pt x="268" y="128"/>
                </a:lnTo>
                <a:lnTo>
                  <a:pt x="266" y="132"/>
                </a:lnTo>
                <a:lnTo>
                  <a:pt x="266" y="138"/>
                </a:lnTo>
                <a:lnTo>
                  <a:pt x="266" y="142"/>
                </a:lnTo>
                <a:lnTo>
                  <a:pt x="268" y="144"/>
                </a:lnTo>
                <a:lnTo>
                  <a:pt x="268" y="150"/>
                </a:lnTo>
                <a:lnTo>
                  <a:pt x="256" y="150"/>
                </a:lnTo>
                <a:lnTo>
                  <a:pt x="226" y="144"/>
                </a:lnTo>
                <a:lnTo>
                  <a:pt x="218" y="136"/>
                </a:lnTo>
                <a:lnTo>
                  <a:pt x="198" y="136"/>
                </a:lnTo>
                <a:lnTo>
                  <a:pt x="194" y="132"/>
                </a:lnTo>
                <a:lnTo>
                  <a:pt x="182" y="126"/>
                </a:lnTo>
                <a:lnTo>
                  <a:pt x="172" y="118"/>
                </a:lnTo>
                <a:lnTo>
                  <a:pt x="168" y="118"/>
                </a:lnTo>
                <a:lnTo>
                  <a:pt x="166" y="118"/>
                </a:lnTo>
                <a:lnTo>
                  <a:pt x="164" y="114"/>
                </a:lnTo>
                <a:lnTo>
                  <a:pt x="162" y="114"/>
                </a:lnTo>
                <a:lnTo>
                  <a:pt x="162" y="112"/>
                </a:lnTo>
                <a:lnTo>
                  <a:pt x="164" y="106"/>
                </a:lnTo>
                <a:lnTo>
                  <a:pt x="166" y="98"/>
                </a:lnTo>
                <a:lnTo>
                  <a:pt x="172" y="92"/>
                </a:lnTo>
                <a:lnTo>
                  <a:pt x="174" y="92"/>
                </a:lnTo>
                <a:lnTo>
                  <a:pt x="160" y="84"/>
                </a:lnTo>
                <a:lnTo>
                  <a:pt x="160" y="82"/>
                </a:lnTo>
                <a:lnTo>
                  <a:pt x="154" y="82"/>
                </a:lnTo>
                <a:lnTo>
                  <a:pt x="154" y="80"/>
                </a:lnTo>
                <a:lnTo>
                  <a:pt x="146" y="80"/>
                </a:lnTo>
                <a:lnTo>
                  <a:pt x="146" y="78"/>
                </a:lnTo>
                <a:lnTo>
                  <a:pt x="142" y="74"/>
                </a:lnTo>
                <a:lnTo>
                  <a:pt x="144" y="64"/>
                </a:lnTo>
                <a:lnTo>
                  <a:pt x="140" y="60"/>
                </a:lnTo>
                <a:lnTo>
                  <a:pt x="140" y="56"/>
                </a:lnTo>
                <a:lnTo>
                  <a:pt x="142" y="54"/>
                </a:lnTo>
                <a:lnTo>
                  <a:pt x="146" y="58"/>
                </a:lnTo>
                <a:lnTo>
                  <a:pt x="148" y="58"/>
                </a:lnTo>
                <a:lnTo>
                  <a:pt x="150" y="54"/>
                </a:lnTo>
                <a:lnTo>
                  <a:pt x="152" y="56"/>
                </a:lnTo>
                <a:lnTo>
                  <a:pt x="154" y="54"/>
                </a:lnTo>
                <a:lnTo>
                  <a:pt x="152" y="48"/>
                </a:lnTo>
                <a:lnTo>
                  <a:pt x="152" y="46"/>
                </a:lnTo>
                <a:lnTo>
                  <a:pt x="148" y="46"/>
                </a:lnTo>
                <a:lnTo>
                  <a:pt x="146" y="42"/>
                </a:lnTo>
                <a:lnTo>
                  <a:pt x="148" y="36"/>
                </a:lnTo>
                <a:lnTo>
                  <a:pt x="146" y="32"/>
                </a:lnTo>
                <a:lnTo>
                  <a:pt x="152" y="32"/>
                </a:lnTo>
                <a:lnTo>
                  <a:pt x="154" y="30"/>
                </a:lnTo>
                <a:lnTo>
                  <a:pt x="154" y="26"/>
                </a:lnTo>
                <a:lnTo>
                  <a:pt x="158" y="26"/>
                </a:lnTo>
                <a:lnTo>
                  <a:pt x="158" y="24"/>
                </a:lnTo>
                <a:lnTo>
                  <a:pt x="160" y="20"/>
                </a:lnTo>
                <a:lnTo>
                  <a:pt x="164" y="8"/>
                </a:lnTo>
                <a:lnTo>
                  <a:pt x="164" y="8"/>
                </a:lnTo>
                <a:lnTo>
                  <a:pt x="160" y="10"/>
                </a:lnTo>
                <a:lnTo>
                  <a:pt x="160" y="6"/>
                </a:lnTo>
                <a:lnTo>
                  <a:pt x="158" y="6"/>
                </a:lnTo>
                <a:lnTo>
                  <a:pt x="156" y="4"/>
                </a:lnTo>
                <a:lnTo>
                  <a:pt x="156" y="2"/>
                </a:lnTo>
                <a:lnTo>
                  <a:pt x="150" y="0"/>
                </a:lnTo>
                <a:lnTo>
                  <a:pt x="144" y="2"/>
                </a:lnTo>
                <a:lnTo>
                  <a:pt x="132" y="8"/>
                </a:lnTo>
                <a:lnTo>
                  <a:pt x="128" y="8"/>
                </a:lnTo>
                <a:lnTo>
                  <a:pt x="120" y="14"/>
                </a:lnTo>
                <a:lnTo>
                  <a:pt x="118" y="20"/>
                </a:lnTo>
                <a:lnTo>
                  <a:pt x="112" y="20"/>
                </a:lnTo>
                <a:lnTo>
                  <a:pt x="110" y="22"/>
                </a:lnTo>
                <a:lnTo>
                  <a:pt x="106" y="20"/>
                </a:lnTo>
                <a:lnTo>
                  <a:pt x="100" y="24"/>
                </a:lnTo>
                <a:lnTo>
                  <a:pt x="84" y="18"/>
                </a:lnTo>
                <a:lnTo>
                  <a:pt x="78" y="20"/>
                </a:lnTo>
                <a:lnTo>
                  <a:pt x="76" y="26"/>
                </a:lnTo>
                <a:lnTo>
                  <a:pt x="80" y="28"/>
                </a:lnTo>
                <a:lnTo>
                  <a:pt x="78" y="30"/>
                </a:lnTo>
                <a:lnTo>
                  <a:pt x="82" y="32"/>
                </a:lnTo>
                <a:lnTo>
                  <a:pt x="80" y="36"/>
                </a:lnTo>
                <a:lnTo>
                  <a:pt x="82" y="40"/>
                </a:lnTo>
                <a:lnTo>
                  <a:pt x="78" y="44"/>
                </a:lnTo>
                <a:lnTo>
                  <a:pt x="84" y="48"/>
                </a:lnTo>
                <a:lnTo>
                  <a:pt x="84" y="50"/>
                </a:lnTo>
                <a:lnTo>
                  <a:pt x="88" y="52"/>
                </a:lnTo>
                <a:lnTo>
                  <a:pt x="90" y="56"/>
                </a:lnTo>
                <a:lnTo>
                  <a:pt x="96" y="58"/>
                </a:lnTo>
                <a:lnTo>
                  <a:pt x="98" y="62"/>
                </a:lnTo>
                <a:lnTo>
                  <a:pt x="96" y="64"/>
                </a:lnTo>
                <a:lnTo>
                  <a:pt x="88" y="66"/>
                </a:lnTo>
                <a:lnTo>
                  <a:pt x="88" y="70"/>
                </a:lnTo>
                <a:lnTo>
                  <a:pt x="90" y="74"/>
                </a:lnTo>
                <a:lnTo>
                  <a:pt x="88" y="76"/>
                </a:lnTo>
                <a:lnTo>
                  <a:pt x="90" y="80"/>
                </a:lnTo>
                <a:lnTo>
                  <a:pt x="88" y="80"/>
                </a:lnTo>
                <a:lnTo>
                  <a:pt x="84" y="82"/>
                </a:lnTo>
                <a:lnTo>
                  <a:pt x="78" y="90"/>
                </a:lnTo>
                <a:lnTo>
                  <a:pt x="76" y="94"/>
                </a:lnTo>
                <a:lnTo>
                  <a:pt x="72" y="98"/>
                </a:lnTo>
                <a:lnTo>
                  <a:pt x="64" y="110"/>
                </a:lnTo>
                <a:lnTo>
                  <a:pt x="58" y="116"/>
                </a:lnTo>
                <a:lnTo>
                  <a:pt x="50" y="126"/>
                </a:lnTo>
                <a:lnTo>
                  <a:pt x="42" y="128"/>
                </a:lnTo>
                <a:lnTo>
                  <a:pt x="38" y="130"/>
                </a:lnTo>
                <a:lnTo>
                  <a:pt x="32" y="126"/>
                </a:lnTo>
                <a:lnTo>
                  <a:pt x="20" y="140"/>
                </a:lnTo>
                <a:lnTo>
                  <a:pt x="20" y="146"/>
                </a:lnTo>
                <a:lnTo>
                  <a:pt x="28" y="148"/>
                </a:lnTo>
                <a:lnTo>
                  <a:pt x="28" y="158"/>
                </a:lnTo>
                <a:lnTo>
                  <a:pt x="30" y="160"/>
                </a:lnTo>
                <a:lnTo>
                  <a:pt x="34" y="160"/>
                </a:lnTo>
                <a:lnTo>
                  <a:pt x="36" y="166"/>
                </a:lnTo>
                <a:lnTo>
                  <a:pt x="40" y="174"/>
                </a:lnTo>
                <a:lnTo>
                  <a:pt x="40" y="178"/>
                </a:lnTo>
                <a:lnTo>
                  <a:pt x="40" y="180"/>
                </a:lnTo>
                <a:lnTo>
                  <a:pt x="36" y="182"/>
                </a:lnTo>
                <a:lnTo>
                  <a:pt x="32" y="178"/>
                </a:lnTo>
                <a:lnTo>
                  <a:pt x="26" y="182"/>
                </a:lnTo>
                <a:lnTo>
                  <a:pt x="22" y="182"/>
                </a:lnTo>
                <a:lnTo>
                  <a:pt x="20" y="180"/>
                </a:lnTo>
                <a:lnTo>
                  <a:pt x="12" y="180"/>
                </a:lnTo>
                <a:lnTo>
                  <a:pt x="10" y="180"/>
                </a:lnTo>
                <a:lnTo>
                  <a:pt x="10" y="184"/>
                </a:lnTo>
                <a:lnTo>
                  <a:pt x="2" y="184"/>
                </a:lnTo>
                <a:lnTo>
                  <a:pt x="0" y="188"/>
                </a:lnTo>
                <a:lnTo>
                  <a:pt x="0" y="190"/>
                </a:lnTo>
                <a:lnTo>
                  <a:pt x="2" y="192"/>
                </a:lnTo>
                <a:lnTo>
                  <a:pt x="6" y="198"/>
                </a:lnTo>
                <a:lnTo>
                  <a:pt x="12" y="202"/>
                </a:lnTo>
                <a:lnTo>
                  <a:pt x="22" y="202"/>
                </a:lnTo>
                <a:lnTo>
                  <a:pt x="28" y="200"/>
                </a:lnTo>
                <a:lnTo>
                  <a:pt x="30" y="198"/>
                </a:lnTo>
                <a:lnTo>
                  <a:pt x="30" y="198"/>
                </a:lnTo>
                <a:lnTo>
                  <a:pt x="28" y="204"/>
                </a:lnTo>
                <a:lnTo>
                  <a:pt x="24" y="208"/>
                </a:lnTo>
                <a:lnTo>
                  <a:pt x="14" y="210"/>
                </a:lnTo>
                <a:lnTo>
                  <a:pt x="12" y="208"/>
                </a:lnTo>
                <a:lnTo>
                  <a:pt x="12" y="208"/>
                </a:lnTo>
                <a:lnTo>
                  <a:pt x="12" y="212"/>
                </a:lnTo>
                <a:lnTo>
                  <a:pt x="30" y="230"/>
                </a:lnTo>
                <a:lnTo>
                  <a:pt x="42" y="230"/>
                </a:lnTo>
                <a:lnTo>
                  <a:pt x="50" y="226"/>
                </a:lnTo>
                <a:lnTo>
                  <a:pt x="54" y="222"/>
                </a:lnTo>
                <a:lnTo>
                  <a:pt x="54" y="208"/>
                </a:lnTo>
                <a:lnTo>
                  <a:pt x="56" y="210"/>
                </a:lnTo>
                <a:lnTo>
                  <a:pt x="64" y="210"/>
                </a:lnTo>
                <a:lnTo>
                  <a:pt x="62" y="212"/>
                </a:lnTo>
                <a:lnTo>
                  <a:pt x="60" y="212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60" y="226"/>
                </a:lnTo>
                <a:lnTo>
                  <a:pt x="62" y="226"/>
                </a:lnTo>
                <a:lnTo>
                  <a:pt x="62" y="236"/>
                </a:lnTo>
                <a:lnTo>
                  <a:pt x="60" y="246"/>
                </a:lnTo>
                <a:lnTo>
                  <a:pt x="62" y="256"/>
                </a:lnTo>
                <a:lnTo>
                  <a:pt x="64" y="254"/>
                </a:lnTo>
                <a:lnTo>
                  <a:pt x="64" y="256"/>
                </a:lnTo>
                <a:lnTo>
                  <a:pt x="64" y="264"/>
                </a:lnTo>
                <a:lnTo>
                  <a:pt x="68" y="280"/>
                </a:lnTo>
                <a:lnTo>
                  <a:pt x="68" y="292"/>
                </a:lnTo>
                <a:lnTo>
                  <a:pt x="74" y="302"/>
                </a:lnTo>
                <a:lnTo>
                  <a:pt x="76" y="306"/>
                </a:lnTo>
                <a:lnTo>
                  <a:pt x="78" y="306"/>
                </a:lnTo>
                <a:lnTo>
                  <a:pt x="78" y="308"/>
                </a:lnTo>
                <a:lnTo>
                  <a:pt x="78" y="312"/>
                </a:lnTo>
                <a:lnTo>
                  <a:pt x="78" y="312"/>
                </a:lnTo>
                <a:lnTo>
                  <a:pt x="82" y="316"/>
                </a:lnTo>
                <a:lnTo>
                  <a:pt x="90" y="332"/>
                </a:lnTo>
                <a:lnTo>
                  <a:pt x="94" y="350"/>
                </a:lnTo>
                <a:lnTo>
                  <a:pt x="102" y="360"/>
                </a:lnTo>
                <a:lnTo>
                  <a:pt x="114" y="394"/>
                </a:lnTo>
                <a:lnTo>
                  <a:pt x="124" y="406"/>
                </a:lnTo>
                <a:lnTo>
                  <a:pt x="128" y="406"/>
                </a:lnTo>
                <a:lnTo>
                  <a:pt x="134" y="400"/>
                </a:lnTo>
                <a:lnTo>
                  <a:pt x="136" y="394"/>
                </a:lnTo>
                <a:lnTo>
                  <a:pt x="146" y="390"/>
                </a:lnTo>
                <a:lnTo>
                  <a:pt x="146" y="386"/>
                </a:lnTo>
                <a:lnTo>
                  <a:pt x="150" y="376"/>
                </a:lnTo>
                <a:lnTo>
                  <a:pt x="158" y="376"/>
                </a:lnTo>
                <a:lnTo>
                  <a:pt x="156" y="358"/>
                </a:lnTo>
                <a:lnTo>
                  <a:pt x="164" y="338"/>
                </a:lnTo>
                <a:lnTo>
                  <a:pt x="164" y="334"/>
                </a:lnTo>
                <a:lnTo>
                  <a:pt x="160" y="332"/>
                </a:lnTo>
                <a:lnTo>
                  <a:pt x="162" y="332"/>
                </a:lnTo>
                <a:lnTo>
                  <a:pt x="160" y="324"/>
                </a:lnTo>
                <a:lnTo>
                  <a:pt x="162" y="318"/>
                </a:lnTo>
                <a:lnTo>
                  <a:pt x="160" y="308"/>
                </a:lnTo>
                <a:lnTo>
                  <a:pt x="164" y="302"/>
                </a:lnTo>
                <a:lnTo>
                  <a:pt x="168" y="300"/>
                </a:lnTo>
                <a:lnTo>
                  <a:pt x="170" y="302"/>
                </a:lnTo>
                <a:lnTo>
                  <a:pt x="172" y="302"/>
                </a:lnTo>
                <a:lnTo>
                  <a:pt x="174" y="298"/>
                </a:lnTo>
                <a:lnTo>
                  <a:pt x="176" y="294"/>
                </a:lnTo>
                <a:lnTo>
                  <a:pt x="182" y="294"/>
                </a:lnTo>
                <a:lnTo>
                  <a:pt x="188" y="292"/>
                </a:lnTo>
                <a:lnTo>
                  <a:pt x="192" y="284"/>
                </a:lnTo>
                <a:lnTo>
                  <a:pt x="216" y="266"/>
                </a:lnTo>
                <a:lnTo>
                  <a:pt x="226" y="252"/>
                </a:lnTo>
                <a:lnTo>
                  <a:pt x="236" y="246"/>
                </a:lnTo>
                <a:lnTo>
                  <a:pt x="244" y="244"/>
                </a:lnTo>
                <a:lnTo>
                  <a:pt x="254" y="232"/>
                </a:lnTo>
                <a:lnTo>
                  <a:pt x="252" y="226"/>
                </a:lnTo>
                <a:lnTo>
                  <a:pt x="254" y="222"/>
                </a:lnTo>
                <a:lnTo>
                  <a:pt x="266" y="218"/>
                </a:lnTo>
                <a:lnTo>
                  <a:pt x="268" y="212"/>
                </a:lnTo>
                <a:lnTo>
                  <a:pt x="268" y="218"/>
                </a:lnTo>
                <a:lnTo>
                  <a:pt x="270" y="220"/>
                </a:lnTo>
                <a:lnTo>
                  <a:pt x="274" y="220"/>
                </a:lnTo>
                <a:lnTo>
                  <a:pt x="276" y="216"/>
                </a:lnTo>
                <a:lnTo>
                  <a:pt x="278" y="220"/>
                </a:lnTo>
                <a:lnTo>
                  <a:pt x="280" y="220"/>
                </a:lnTo>
                <a:lnTo>
                  <a:pt x="276" y="206"/>
                </a:lnTo>
                <a:lnTo>
                  <a:pt x="274" y="204"/>
                </a:lnTo>
                <a:lnTo>
                  <a:pt x="276" y="196"/>
                </a:lnTo>
                <a:lnTo>
                  <a:pt x="272" y="190"/>
                </a:lnTo>
                <a:lnTo>
                  <a:pt x="274" y="180"/>
                </a:lnTo>
                <a:lnTo>
                  <a:pt x="266" y="172"/>
                </a:lnTo>
                <a:lnTo>
                  <a:pt x="266" y="170"/>
                </a:lnTo>
                <a:lnTo>
                  <a:pt x="270" y="168"/>
                </a:lnTo>
                <a:lnTo>
                  <a:pt x="270" y="166"/>
                </a:lnTo>
                <a:lnTo>
                  <a:pt x="276" y="166"/>
                </a:lnTo>
                <a:lnTo>
                  <a:pt x="274" y="162"/>
                </a:lnTo>
                <a:lnTo>
                  <a:pt x="270" y="162"/>
                </a:lnTo>
                <a:lnTo>
                  <a:pt x="268" y="158"/>
                </a:lnTo>
                <a:lnTo>
                  <a:pt x="272" y="148"/>
                </a:lnTo>
                <a:lnTo>
                  <a:pt x="276" y="154"/>
                </a:lnTo>
                <a:lnTo>
                  <a:pt x="278" y="148"/>
                </a:lnTo>
                <a:lnTo>
                  <a:pt x="280" y="150"/>
                </a:lnTo>
                <a:lnTo>
                  <a:pt x="282" y="156"/>
                </a:lnTo>
                <a:lnTo>
                  <a:pt x="284" y="154"/>
                </a:lnTo>
                <a:lnTo>
                  <a:pt x="286" y="156"/>
                </a:lnTo>
                <a:lnTo>
                  <a:pt x="288" y="152"/>
                </a:lnTo>
                <a:lnTo>
                  <a:pt x="290" y="162"/>
                </a:lnTo>
                <a:lnTo>
                  <a:pt x="294" y="166"/>
                </a:lnTo>
                <a:lnTo>
                  <a:pt x="294" y="166"/>
                </a:lnTo>
                <a:lnTo>
                  <a:pt x="294" y="16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104"/>
          <p:cNvSpPr/>
          <p:nvPr/>
        </p:nvSpPr>
        <p:spPr>
          <a:xfrm>
            <a:off x="5739871" y="2908501"/>
            <a:ext cx="478433" cy="226282"/>
          </a:xfrm>
          <a:custGeom>
            <a:rect b="b" l="l" r="r" t="t"/>
            <a:pathLst>
              <a:path extrusionOk="0" h="208" w="424">
                <a:moveTo>
                  <a:pt x="30" y="92"/>
                </a:moveTo>
                <a:lnTo>
                  <a:pt x="18" y="88"/>
                </a:lnTo>
                <a:lnTo>
                  <a:pt x="16" y="90"/>
                </a:lnTo>
                <a:lnTo>
                  <a:pt x="14" y="88"/>
                </a:lnTo>
                <a:lnTo>
                  <a:pt x="10" y="84"/>
                </a:lnTo>
                <a:lnTo>
                  <a:pt x="4" y="78"/>
                </a:lnTo>
                <a:lnTo>
                  <a:pt x="0" y="68"/>
                </a:lnTo>
                <a:lnTo>
                  <a:pt x="6" y="58"/>
                </a:lnTo>
                <a:lnTo>
                  <a:pt x="30" y="46"/>
                </a:lnTo>
                <a:lnTo>
                  <a:pt x="54" y="34"/>
                </a:lnTo>
                <a:lnTo>
                  <a:pt x="86" y="38"/>
                </a:lnTo>
                <a:lnTo>
                  <a:pt x="94" y="46"/>
                </a:lnTo>
                <a:lnTo>
                  <a:pt x="134" y="46"/>
                </a:lnTo>
                <a:lnTo>
                  <a:pt x="136" y="44"/>
                </a:lnTo>
                <a:lnTo>
                  <a:pt x="136" y="36"/>
                </a:lnTo>
                <a:lnTo>
                  <a:pt x="138" y="32"/>
                </a:lnTo>
                <a:lnTo>
                  <a:pt x="134" y="16"/>
                </a:lnTo>
                <a:lnTo>
                  <a:pt x="152" y="0"/>
                </a:lnTo>
                <a:lnTo>
                  <a:pt x="188" y="14"/>
                </a:lnTo>
                <a:lnTo>
                  <a:pt x="192" y="30"/>
                </a:lnTo>
                <a:lnTo>
                  <a:pt x="202" y="38"/>
                </a:lnTo>
                <a:lnTo>
                  <a:pt x="212" y="40"/>
                </a:lnTo>
                <a:lnTo>
                  <a:pt x="230" y="32"/>
                </a:lnTo>
                <a:lnTo>
                  <a:pt x="238" y="34"/>
                </a:lnTo>
                <a:lnTo>
                  <a:pt x="270" y="50"/>
                </a:lnTo>
                <a:lnTo>
                  <a:pt x="280" y="58"/>
                </a:lnTo>
                <a:lnTo>
                  <a:pt x="308" y="64"/>
                </a:lnTo>
                <a:lnTo>
                  <a:pt x="336" y="56"/>
                </a:lnTo>
                <a:lnTo>
                  <a:pt x="358" y="42"/>
                </a:lnTo>
                <a:lnTo>
                  <a:pt x="374" y="50"/>
                </a:lnTo>
                <a:lnTo>
                  <a:pt x="382" y="46"/>
                </a:lnTo>
                <a:lnTo>
                  <a:pt x="372" y="62"/>
                </a:lnTo>
                <a:lnTo>
                  <a:pt x="374" y="72"/>
                </a:lnTo>
                <a:lnTo>
                  <a:pt x="370" y="80"/>
                </a:lnTo>
                <a:lnTo>
                  <a:pt x="370" y="86"/>
                </a:lnTo>
                <a:lnTo>
                  <a:pt x="374" y="94"/>
                </a:lnTo>
                <a:lnTo>
                  <a:pt x="390" y="96"/>
                </a:lnTo>
                <a:lnTo>
                  <a:pt x="396" y="94"/>
                </a:lnTo>
                <a:lnTo>
                  <a:pt x="408" y="86"/>
                </a:lnTo>
                <a:lnTo>
                  <a:pt x="412" y="92"/>
                </a:lnTo>
                <a:lnTo>
                  <a:pt x="418" y="98"/>
                </a:lnTo>
                <a:lnTo>
                  <a:pt x="420" y="102"/>
                </a:lnTo>
                <a:lnTo>
                  <a:pt x="420" y="108"/>
                </a:lnTo>
                <a:lnTo>
                  <a:pt x="424" y="110"/>
                </a:lnTo>
                <a:lnTo>
                  <a:pt x="424" y="112"/>
                </a:lnTo>
                <a:lnTo>
                  <a:pt x="406" y="114"/>
                </a:lnTo>
                <a:lnTo>
                  <a:pt x="388" y="114"/>
                </a:lnTo>
                <a:lnTo>
                  <a:pt x="372" y="132"/>
                </a:lnTo>
                <a:lnTo>
                  <a:pt x="366" y="136"/>
                </a:lnTo>
                <a:lnTo>
                  <a:pt x="360" y="136"/>
                </a:lnTo>
                <a:lnTo>
                  <a:pt x="352" y="146"/>
                </a:lnTo>
                <a:lnTo>
                  <a:pt x="344" y="150"/>
                </a:lnTo>
                <a:lnTo>
                  <a:pt x="336" y="148"/>
                </a:lnTo>
                <a:lnTo>
                  <a:pt x="328" y="144"/>
                </a:lnTo>
                <a:lnTo>
                  <a:pt x="324" y="146"/>
                </a:lnTo>
                <a:lnTo>
                  <a:pt x="318" y="158"/>
                </a:lnTo>
                <a:lnTo>
                  <a:pt x="322" y="166"/>
                </a:lnTo>
                <a:lnTo>
                  <a:pt x="322" y="168"/>
                </a:lnTo>
                <a:lnTo>
                  <a:pt x="298" y="190"/>
                </a:lnTo>
                <a:lnTo>
                  <a:pt x="282" y="194"/>
                </a:lnTo>
                <a:lnTo>
                  <a:pt x="276" y="192"/>
                </a:lnTo>
                <a:lnTo>
                  <a:pt x="266" y="192"/>
                </a:lnTo>
                <a:lnTo>
                  <a:pt x="250" y="198"/>
                </a:lnTo>
                <a:lnTo>
                  <a:pt x="248" y="200"/>
                </a:lnTo>
                <a:lnTo>
                  <a:pt x="228" y="208"/>
                </a:lnTo>
                <a:lnTo>
                  <a:pt x="220" y="204"/>
                </a:lnTo>
                <a:lnTo>
                  <a:pt x="214" y="204"/>
                </a:lnTo>
                <a:lnTo>
                  <a:pt x="196" y="198"/>
                </a:lnTo>
                <a:lnTo>
                  <a:pt x="184" y="188"/>
                </a:lnTo>
                <a:lnTo>
                  <a:pt x="174" y="186"/>
                </a:lnTo>
                <a:lnTo>
                  <a:pt x="124" y="188"/>
                </a:lnTo>
                <a:lnTo>
                  <a:pt x="120" y="186"/>
                </a:lnTo>
                <a:lnTo>
                  <a:pt x="110" y="176"/>
                </a:lnTo>
                <a:lnTo>
                  <a:pt x="100" y="158"/>
                </a:lnTo>
                <a:lnTo>
                  <a:pt x="68" y="144"/>
                </a:lnTo>
                <a:lnTo>
                  <a:pt x="60" y="146"/>
                </a:lnTo>
                <a:lnTo>
                  <a:pt x="38" y="140"/>
                </a:lnTo>
                <a:lnTo>
                  <a:pt x="40" y="132"/>
                </a:lnTo>
                <a:lnTo>
                  <a:pt x="40" y="116"/>
                </a:lnTo>
                <a:lnTo>
                  <a:pt x="32" y="96"/>
                </a:lnTo>
                <a:lnTo>
                  <a:pt x="30" y="92"/>
                </a:lnTo>
                <a:lnTo>
                  <a:pt x="30" y="92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14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105"/>
          <p:cNvSpPr txBox="1"/>
          <p:nvPr>
            <p:ph type="title"/>
          </p:nvPr>
        </p:nvSpPr>
        <p:spPr>
          <a:xfrm>
            <a:off x="246489" y="152388"/>
            <a:ext cx="8651021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 sz="30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</a:t>
            </a:r>
            <a:endParaRPr/>
          </a:p>
        </p:txBody>
      </p:sp>
      <p:sp>
        <p:nvSpPr>
          <p:cNvPr id="2716" name="Google Shape;2716;p105"/>
          <p:cNvSpPr/>
          <p:nvPr/>
        </p:nvSpPr>
        <p:spPr>
          <a:xfrm>
            <a:off x="0" y="4836378"/>
            <a:ext cx="9144000" cy="3071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7" name="Google Shape;2717;p105"/>
          <p:cNvSpPr txBox="1"/>
          <p:nvPr/>
        </p:nvSpPr>
        <p:spPr>
          <a:xfrm>
            <a:off x="0" y="4836304"/>
            <a:ext cx="9144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718" name="Google Shape;2718;p105"/>
          <p:cNvGrpSpPr/>
          <p:nvPr/>
        </p:nvGrpSpPr>
        <p:grpSpPr>
          <a:xfrm>
            <a:off x="2150930" y="1417320"/>
            <a:ext cx="4842141" cy="3165582"/>
            <a:chOff x="5157992" y="1665628"/>
            <a:chExt cx="2936367" cy="1919172"/>
          </a:xfrm>
        </p:grpSpPr>
        <p:sp>
          <p:nvSpPr>
            <p:cNvPr id="2719" name="Google Shape;2719;p105"/>
            <p:cNvSpPr/>
            <p:nvPr/>
          </p:nvSpPr>
          <p:spPr>
            <a:xfrm>
              <a:off x="5379187" y="1665628"/>
              <a:ext cx="365958" cy="271518"/>
            </a:xfrm>
            <a:custGeom>
              <a:rect b="b" l="l" r="r" t="t"/>
              <a:pathLst>
                <a:path extrusionOk="0" h="120000" w="120000">
                  <a:moveTo>
                    <a:pt x="120000" y="29684"/>
                  </a:moveTo>
                  <a:cubicBezTo>
                    <a:pt x="120000" y="29684"/>
                    <a:pt x="108793" y="101684"/>
                    <a:pt x="106459" y="105473"/>
                  </a:cubicBezTo>
                  <a:cubicBezTo>
                    <a:pt x="104591" y="109894"/>
                    <a:pt x="106926" y="108631"/>
                    <a:pt x="106926" y="113052"/>
                  </a:cubicBezTo>
                  <a:cubicBezTo>
                    <a:pt x="106926" y="116842"/>
                    <a:pt x="105992" y="120000"/>
                    <a:pt x="105992" y="120000"/>
                  </a:cubicBezTo>
                  <a:cubicBezTo>
                    <a:pt x="75175" y="109263"/>
                    <a:pt x="75175" y="109263"/>
                    <a:pt x="75175" y="109263"/>
                  </a:cubicBezTo>
                  <a:cubicBezTo>
                    <a:pt x="70038" y="108631"/>
                    <a:pt x="70038" y="108631"/>
                    <a:pt x="70038" y="108631"/>
                  </a:cubicBezTo>
                  <a:cubicBezTo>
                    <a:pt x="68171" y="109263"/>
                    <a:pt x="68171" y="109263"/>
                    <a:pt x="68171" y="109263"/>
                  </a:cubicBezTo>
                  <a:cubicBezTo>
                    <a:pt x="65836" y="108631"/>
                    <a:pt x="65836" y="108631"/>
                    <a:pt x="65836" y="108631"/>
                  </a:cubicBezTo>
                  <a:cubicBezTo>
                    <a:pt x="63968" y="109263"/>
                    <a:pt x="63968" y="109263"/>
                    <a:pt x="63968" y="109263"/>
                  </a:cubicBezTo>
                  <a:cubicBezTo>
                    <a:pt x="50428" y="109894"/>
                    <a:pt x="50428" y="109894"/>
                    <a:pt x="50428" y="109894"/>
                  </a:cubicBezTo>
                  <a:cubicBezTo>
                    <a:pt x="49027" y="108631"/>
                    <a:pt x="49027" y="108631"/>
                    <a:pt x="49027" y="108631"/>
                  </a:cubicBezTo>
                  <a:cubicBezTo>
                    <a:pt x="47626" y="109263"/>
                    <a:pt x="47626" y="109263"/>
                    <a:pt x="47626" y="109263"/>
                  </a:cubicBezTo>
                  <a:cubicBezTo>
                    <a:pt x="46225" y="109894"/>
                    <a:pt x="46225" y="109894"/>
                    <a:pt x="46225" y="109894"/>
                  </a:cubicBezTo>
                  <a:cubicBezTo>
                    <a:pt x="45291" y="109894"/>
                    <a:pt x="45291" y="109894"/>
                    <a:pt x="45291" y="109894"/>
                  </a:cubicBezTo>
                  <a:cubicBezTo>
                    <a:pt x="43891" y="109263"/>
                    <a:pt x="43891" y="109263"/>
                    <a:pt x="43891" y="109263"/>
                  </a:cubicBezTo>
                  <a:cubicBezTo>
                    <a:pt x="43891" y="108631"/>
                    <a:pt x="43891" y="108631"/>
                    <a:pt x="43891" y="108631"/>
                  </a:cubicBezTo>
                  <a:cubicBezTo>
                    <a:pt x="41556" y="108631"/>
                    <a:pt x="41556" y="108631"/>
                    <a:pt x="41556" y="108631"/>
                  </a:cubicBezTo>
                  <a:cubicBezTo>
                    <a:pt x="40155" y="108000"/>
                    <a:pt x="40155" y="108000"/>
                    <a:pt x="40155" y="108000"/>
                  </a:cubicBezTo>
                  <a:cubicBezTo>
                    <a:pt x="39688" y="106736"/>
                    <a:pt x="39688" y="106736"/>
                    <a:pt x="39688" y="106736"/>
                  </a:cubicBezTo>
                  <a:cubicBezTo>
                    <a:pt x="39688" y="106105"/>
                    <a:pt x="39688" y="106105"/>
                    <a:pt x="39688" y="106105"/>
                  </a:cubicBezTo>
                  <a:cubicBezTo>
                    <a:pt x="37821" y="105473"/>
                    <a:pt x="37821" y="105473"/>
                    <a:pt x="37821" y="105473"/>
                  </a:cubicBezTo>
                  <a:cubicBezTo>
                    <a:pt x="34085" y="104210"/>
                    <a:pt x="34085" y="104210"/>
                    <a:pt x="34085" y="104210"/>
                  </a:cubicBezTo>
                  <a:cubicBezTo>
                    <a:pt x="31750" y="102947"/>
                    <a:pt x="31750" y="102947"/>
                    <a:pt x="31750" y="102947"/>
                  </a:cubicBezTo>
                  <a:cubicBezTo>
                    <a:pt x="30817" y="102315"/>
                    <a:pt x="30817" y="102315"/>
                    <a:pt x="30817" y="102315"/>
                  </a:cubicBezTo>
                  <a:cubicBezTo>
                    <a:pt x="28015" y="102947"/>
                    <a:pt x="28015" y="102947"/>
                    <a:pt x="28015" y="102947"/>
                  </a:cubicBezTo>
                  <a:cubicBezTo>
                    <a:pt x="23813" y="104210"/>
                    <a:pt x="23813" y="104210"/>
                    <a:pt x="23813" y="104210"/>
                  </a:cubicBezTo>
                  <a:cubicBezTo>
                    <a:pt x="18677" y="102315"/>
                    <a:pt x="18677" y="102315"/>
                    <a:pt x="18677" y="102315"/>
                  </a:cubicBezTo>
                  <a:cubicBezTo>
                    <a:pt x="15408" y="98526"/>
                    <a:pt x="15408" y="98526"/>
                    <a:pt x="15408" y="98526"/>
                  </a:cubicBezTo>
                  <a:cubicBezTo>
                    <a:pt x="15408" y="98526"/>
                    <a:pt x="16809" y="94105"/>
                    <a:pt x="16342" y="88421"/>
                  </a:cubicBezTo>
                  <a:cubicBezTo>
                    <a:pt x="15875" y="82105"/>
                    <a:pt x="13540" y="80842"/>
                    <a:pt x="13540" y="80842"/>
                  </a:cubicBezTo>
                  <a:cubicBezTo>
                    <a:pt x="11206" y="80842"/>
                    <a:pt x="11206" y="80842"/>
                    <a:pt x="11206" y="80842"/>
                  </a:cubicBezTo>
                  <a:cubicBezTo>
                    <a:pt x="9338" y="79578"/>
                    <a:pt x="9338" y="79578"/>
                    <a:pt x="9338" y="79578"/>
                  </a:cubicBezTo>
                  <a:cubicBezTo>
                    <a:pt x="9338" y="79578"/>
                    <a:pt x="9338" y="75789"/>
                    <a:pt x="7003" y="75789"/>
                  </a:cubicBezTo>
                  <a:cubicBezTo>
                    <a:pt x="4669" y="75789"/>
                    <a:pt x="4669" y="75789"/>
                    <a:pt x="4669" y="75789"/>
                  </a:cubicBezTo>
                  <a:cubicBezTo>
                    <a:pt x="1867" y="75157"/>
                    <a:pt x="1867" y="75157"/>
                    <a:pt x="1867" y="75157"/>
                  </a:cubicBezTo>
                  <a:cubicBezTo>
                    <a:pt x="0" y="73263"/>
                    <a:pt x="0" y="73263"/>
                    <a:pt x="0" y="73263"/>
                  </a:cubicBezTo>
                  <a:cubicBezTo>
                    <a:pt x="466" y="68842"/>
                    <a:pt x="466" y="68842"/>
                    <a:pt x="466" y="68842"/>
                  </a:cubicBezTo>
                  <a:cubicBezTo>
                    <a:pt x="1400" y="65052"/>
                    <a:pt x="1400" y="65052"/>
                    <a:pt x="1400" y="65052"/>
                  </a:cubicBezTo>
                  <a:cubicBezTo>
                    <a:pt x="1867" y="64421"/>
                    <a:pt x="1867" y="64421"/>
                    <a:pt x="1867" y="64421"/>
                  </a:cubicBezTo>
                  <a:cubicBezTo>
                    <a:pt x="2334" y="66315"/>
                    <a:pt x="2334" y="66315"/>
                    <a:pt x="2334" y="66315"/>
                  </a:cubicBezTo>
                  <a:cubicBezTo>
                    <a:pt x="2801" y="66947"/>
                    <a:pt x="2801" y="66947"/>
                    <a:pt x="2801" y="66947"/>
                  </a:cubicBezTo>
                  <a:cubicBezTo>
                    <a:pt x="3268" y="66315"/>
                    <a:pt x="3268" y="66315"/>
                    <a:pt x="3268" y="66315"/>
                  </a:cubicBezTo>
                  <a:cubicBezTo>
                    <a:pt x="3268" y="63789"/>
                    <a:pt x="3268" y="63789"/>
                    <a:pt x="3268" y="63789"/>
                  </a:cubicBezTo>
                  <a:cubicBezTo>
                    <a:pt x="5136" y="62526"/>
                    <a:pt x="5136" y="62526"/>
                    <a:pt x="5136" y="62526"/>
                  </a:cubicBezTo>
                  <a:cubicBezTo>
                    <a:pt x="5136" y="61894"/>
                    <a:pt x="5136" y="61894"/>
                    <a:pt x="5136" y="61894"/>
                  </a:cubicBezTo>
                  <a:cubicBezTo>
                    <a:pt x="4202" y="60631"/>
                    <a:pt x="4202" y="60631"/>
                    <a:pt x="4202" y="60631"/>
                  </a:cubicBezTo>
                  <a:cubicBezTo>
                    <a:pt x="3735" y="60000"/>
                    <a:pt x="3735" y="60000"/>
                    <a:pt x="3735" y="60000"/>
                  </a:cubicBezTo>
                  <a:cubicBezTo>
                    <a:pt x="3268" y="55578"/>
                    <a:pt x="3268" y="55578"/>
                    <a:pt x="3268" y="55578"/>
                  </a:cubicBezTo>
                  <a:cubicBezTo>
                    <a:pt x="6536" y="54947"/>
                    <a:pt x="6536" y="54947"/>
                    <a:pt x="6536" y="54947"/>
                  </a:cubicBezTo>
                  <a:cubicBezTo>
                    <a:pt x="7470" y="53684"/>
                    <a:pt x="7470" y="53684"/>
                    <a:pt x="7470" y="53684"/>
                  </a:cubicBezTo>
                  <a:cubicBezTo>
                    <a:pt x="4669" y="50526"/>
                    <a:pt x="4669" y="50526"/>
                    <a:pt x="4669" y="50526"/>
                  </a:cubicBezTo>
                  <a:cubicBezTo>
                    <a:pt x="3735" y="49263"/>
                    <a:pt x="3735" y="49263"/>
                    <a:pt x="3735" y="49263"/>
                  </a:cubicBezTo>
                  <a:cubicBezTo>
                    <a:pt x="2801" y="40421"/>
                    <a:pt x="2801" y="40421"/>
                    <a:pt x="2801" y="40421"/>
                  </a:cubicBezTo>
                  <a:cubicBezTo>
                    <a:pt x="2801" y="37894"/>
                    <a:pt x="2801" y="37894"/>
                    <a:pt x="2801" y="37894"/>
                  </a:cubicBezTo>
                  <a:cubicBezTo>
                    <a:pt x="3735" y="37263"/>
                    <a:pt x="3735" y="37263"/>
                    <a:pt x="3735" y="37263"/>
                  </a:cubicBezTo>
                  <a:cubicBezTo>
                    <a:pt x="3735" y="25894"/>
                    <a:pt x="3735" y="25894"/>
                    <a:pt x="3735" y="25894"/>
                  </a:cubicBezTo>
                  <a:cubicBezTo>
                    <a:pt x="1400" y="23368"/>
                    <a:pt x="1400" y="23368"/>
                    <a:pt x="1400" y="23368"/>
                  </a:cubicBezTo>
                  <a:cubicBezTo>
                    <a:pt x="1400" y="14526"/>
                    <a:pt x="1400" y="14526"/>
                    <a:pt x="1400" y="14526"/>
                  </a:cubicBezTo>
                  <a:cubicBezTo>
                    <a:pt x="3735" y="10736"/>
                    <a:pt x="3735" y="10736"/>
                    <a:pt x="3735" y="10736"/>
                  </a:cubicBezTo>
                  <a:cubicBezTo>
                    <a:pt x="4669" y="6315"/>
                    <a:pt x="4669" y="6315"/>
                    <a:pt x="4669" y="6315"/>
                  </a:cubicBezTo>
                  <a:cubicBezTo>
                    <a:pt x="9805" y="13263"/>
                    <a:pt x="9805" y="13263"/>
                    <a:pt x="9805" y="13263"/>
                  </a:cubicBezTo>
                  <a:cubicBezTo>
                    <a:pt x="15408" y="18947"/>
                    <a:pt x="15408" y="18947"/>
                    <a:pt x="15408" y="18947"/>
                  </a:cubicBezTo>
                  <a:cubicBezTo>
                    <a:pt x="19610" y="21473"/>
                    <a:pt x="19610" y="21473"/>
                    <a:pt x="19610" y="21473"/>
                  </a:cubicBezTo>
                  <a:cubicBezTo>
                    <a:pt x="22879" y="22736"/>
                    <a:pt x="22879" y="22736"/>
                    <a:pt x="22879" y="22736"/>
                  </a:cubicBezTo>
                  <a:cubicBezTo>
                    <a:pt x="24280" y="22736"/>
                    <a:pt x="24280" y="22736"/>
                    <a:pt x="24280" y="22736"/>
                  </a:cubicBezTo>
                  <a:cubicBezTo>
                    <a:pt x="25680" y="22736"/>
                    <a:pt x="25680" y="22736"/>
                    <a:pt x="25680" y="22736"/>
                  </a:cubicBezTo>
                  <a:cubicBezTo>
                    <a:pt x="26614" y="27157"/>
                    <a:pt x="26614" y="27157"/>
                    <a:pt x="26614" y="27157"/>
                  </a:cubicBezTo>
                  <a:cubicBezTo>
                    <a:pt x="30350" y="26526"/>
                    <a:pt x="30350" y="26526"/>
                    <a:pt x="30350" y="26526"/>
                  </a:cubicBezTo>
                  <a:cubicBezTo>
                    <a:pt x="30817" y="32842"/>
                    <a:pt x="30817" y="32842"/>
                    <a:pt x="30817" y="32842"/>
                  </a:cubicBezTo>
                  <a:cubicBezTo>
                    <a:pt x="29416" y="35368"/>
                    <a:pt x="29416" y="35368"/>
                    <a:pt x="29416" y="35368"/>
                  </a:cubicBezTo>
                  <a:cubicBezTo>
                    <a:pt x="25214" y="38526"/>
                    <a:pt x="25214" y="38526"/>
                    <a:pt x="25214" y="38526"/>
                  </a:cubicBezTo>
                  <a:cubicBezTo>
                    <a:pt x="22412" y="43578"/>
                    <a:pt x="22412" y="43578"/>
                    <a:pt x="22412" y="43578"/>
                  </a:cubicBezTo>
                  <a:cubicBezTo>
                    <a:pt x="21478" y="46105"/>
                    <a:pt x="21478" y="46105"/>
                    <a:pt x="21478" y="46105"/>
                  </a:cubicBezTo>
                  <a:cubicBezTo>
                    <a:pt x="22412" y="46736"/>
                    <a:pt x="22412" y="46736"/>
                    <a:pt x="22412" y="46736"/>
                  </a:cubicBezTo>
                  <a:cubicBezTo>
                    <a:pt x="24280" y="44210"/>
                    <a:pt x="24280" y="44210"/>
                    <a:pt x="24280" y="44210"/>
                  </a:cubicBezTo>
                  <a:cubicBezTo>
                    <a:pt x="25680" y="41684"/>
                    <a:pt x="25680" y="41684"/>
                    <a:pt x="25680" y="41684"/>
                  </a:cubicBezTo>
                  <a:cubicBezTo>
                    <a:pt x="29883" y="37894"/>
                    <a:pt x="29883" y="37894"/>
                    <a:pt x="29883" y="37894"/>
                  </a:cubicBezTo>
                  <a:cubicBezTo>
                    <a:pt x="32684" y="36000"/>
                    <a:pt x="32684" y="36000"/>
                    <a:pt x="32684" y="36000"/>
                  </a:cubicBezTo>
                  <a:cubicBezTo>
                    <a:pt x="32217" y="38526"/>
                    <a:pt x="32217" y="38526"/>
                    <a:pt x="32217" y="38526"/>
                  </a:cubicBezTo>
                  <a:cubicBezTo>
                    <a:pt x="30817" y="40421"/>
                    <a:pt x="30817" y="40421"/>
                    <a:pt x="30817" y="40421"/>
                  </a:cubicBezTo>
                  <a:cubicBezTo>
                    <a:pt x="28949" y="46736"/>
                    <a:pt x="28949" y="46736"/>
                    <a:pt x="28949" y="46736"/>
                  </a:cubicBezTo>
                  <a:cubicBezTo>
                    <a:pt x="24280" y="50526"/>
                    <a:pt x="24280" y="50526"/>
                    <a:pt x="24280" y="50526"/>
                  </a:cubicBezTo>
                  <a:cubicBezTo>
                    <a:pt x="21478" y="54315"/>
                    <a:pt x="21478" y="54315"/>
                    <a:pt x="21478" y="54315"/>
                  </a:cubicBezTo>
                  <a:cubicBezTo>
                    <a:pt x="21478" y="57473"/>
                    <a:pt x="21478" y="57473"/>
                    <a:pt x="21478" y="57473"/>
                  </a:cubicBezTo>
                  <a:cubicBezTo>
                    <a:pt x="23346" y="58105"/>
                    <a:pt x="23346" y="58105"/>
                    <a:pt x="23346" y="58105"/>
                  </a:cubicBezTo>
                  <a:cubicBezTo>
                    <a:pt x="25680" y="54947"/>
                    <a:pt x="25680" y="54947"/>
                    <a:pt x="25680" y="54947"/>
                  </a:cubicBezTo>
                  <a:cubicBezTo>
                    <a:pt x="28015" y="52421"/>
                    <a:pt x="28015" y="52421"/>
                    <a:pt x="28015" y="52421"/>
                  </a:cubicBezTo>
                  <a:cubicBezTo>
                    <a:pt x="30350" y="51789"/>
                    <a:pt x="30350" y="51789"/>
                    <a:pt x="30350" y="51789"/>
                  </a:cubicBezTo>
                  <a:cubicBezTo>
                    <a:pt x="32217" y="49263"/>
                    <a:pt x="32217" y="49263"/>
                    <a:pt x="32217" y="49263"/>
                  </a:cubicBezTo>
                  <a:cubicBezTo>
                    <a:pt x="33151" y="42947"/>
                    <a:pt x="33151" y="42947"/>
                    <a:pt x="33151" y="42947"/>
                  </a:cubicBezTo>
                  <a:cubicBezTo>
                    <a:pt x="35019" y="37894"/>
                    <a:pt x="35019" y="37894"/>
                    <a:pt x="35019" y="37894"/>
                  </a:cubicBezTo>
                  <a:cubicBezTo>
                    <a:pt x="37354" y="34105"/>
                    <a:pt x="37354" y="34105"/>
                    <a:pt x="37354" y="34105"/>
                  </a:cubicBezTo>
                  <a:cubicBezTo>
                    <a:pt x="37821" y="31578"/>
                    <a:pt x="37821" y="31578"/>
                    <a:pt x="37821" y="31578"/>
                  </a:cubicBezTo>
                  <a:cubicBezTo>
                    <a:pt x="36420" y="26526"/>
                    <a:pt x="36420" y="26526"/>
                    <a:pt x="36420" y="26526"/>
                  </a:cubicBezTo>
                  <a:cubicBezTo>
                    <a:pt x="36420" y="21473"/>
                    <a:pt x="36420" y="21473"/>
                    <a:pt x="36420" y="21473"/>
                  </a:cubicBezTo>
                  <a:cubicBezTo>
                    <a:pt x="35019" y="22105"/>
                    <a:pt x="35019" y="22105"/>
                    <a:pt x="35019" y="22105"/>
                  </a:cubicBezTo>
                  <a:cubicBezTo>
                    <a:pt x="34085" y="24000"/>
                    <a:pt x="34085" y="24000"/>
                    <a:pt x="34085" y="24000"/>
                  </a:cubicBezTo>
                  <a:cubicBezTo>
                    <a:pt x="34552" y="29052"/>
                    <a:pt x="34552" y="29052"/>
                    <a:pt x="34552" y="29052"/>
                  </a:cubicBezTo>
                  <a:cubicBezTo>
                    <a:pt x="35486" y="32842"/>
                    <a:pt x="35486" y="32842"/>
                    <a:pt x="35486" y="32842"/>
                  </a:cubicBezTo>
                  <a:cubicBezTo>
                    <a:pt x="35486" y="34105"/>
                    <a:pt x="35486" y="34105"/>
                    <a:pt x="35486" y="34105"/>
                  </a:cubicBezTo>
                  <a:cubicBezTo>
                    <a:pt x="34552" y="33473"/>
                    <a:pt x="34552" y="33473"/>
                    <a:pt x="34552" y="33473"/>
                  </a:cubicBezTo>
                  <a:cubicBezTo>
                    <a:pt x="33618" y="32210"/>
                    <a:pt x="33618" y="32210"/>
                    <a:pt x="33618" y="32210"/>
                  </a:cubicBezTo>
                  <a:cubicBezTo>
                    <a:pt x="32684" y="29052"/>
                    <a:pt x="32684" y="29052"/>
                    <a:pt x="32684" y="29052"/>
                  </a:cubicBezTo>
                  <a:cubicBezTo>
                    <a:pt x="31750" y="25894"/>
                    <a:pt x="31750" y="25894"/>
                    <a:pt x="31750" y="25894"/>
                  </a:cubicBezTo>
                  <a:cubicBezTo>
                    <a:pt x="31750" y="23368"/>
                    <a:pt x="31750" y="23368"/>
                    <a:pt x="31750" y="23368"/>
                  </a:cubicBezTo>
                  <a:cubicBezTo>
                    <a:pt x="34085" y="20210"/>
                    <a:pt x="34085" y="20210"/>
                    <a:pt x="34085" y="20210"/>
                  </a:cubicBezTo>
                  <a:cubicBezTo>
                    <a:pt x="35019" y="17684"/>
                    <a:pt x="35019" y="17684"/>
                    <a:pt x="35019" y="17684"/>
                  </a:cubicBezTo>
                  <a:cubicBezTo>
                    <a:pt x="34552" y="15157"/>
                    <a:pt x="34552" y="15157"/>
                    <a:pt x="34552" y="15157"/>
                  </a:cubicBezTo>
                  <a:cubicBezTo>
                    <a:pt x="36887" y="18315"/>
                    <a:pt x="36887" y="18315"/>
                    <a:pt x="36887" y="18315"/>
                  </a:cubicBezTo>
                  <a:cubicBezTo>
                    <a:pt x="37354" y="18947"/>
                    <a:pt x="37354" y="18947"/>
                    <a:pt x="37354" y="18947"/>
                  </a:cubicBezTo>
                  <a:cubicBezTo>
                    <a:pt x="37821" y="15157"/>
                    <a:pt x="37821" y="15157"/>
                    <a:pt x="37821" y="15157"/>
                  </a:cubicBezTo>
                  <a:cubicBezTo>
                    <a:pt x="36887" y="9473"/>
                    <a:pt x="36887" y="9473"/>
                    <a:pt x="36887" y="9473"/>
                  </a:cubicBezTo>
                  <a:cubicBezTo>
                    <a:pt x="37354" y="7578"/>
                    <a:pt x="37354" y="7578"/>
                    <a:pt x="37354" y="7578"/>
                  </a:cubicBezTo>
                  <a:cubicBezTo>
                    <a:pt x="35953" y="6947"/>
                    <a:pt x="35953" y="6947"/>
                    <a:pt x="35953" y="6947"/>
                  </a:cubicBezTo>
                  <a:cubicBezTo>
                    <a:pt x="35486" y="0"/>
                    <a:pt x="35486" y="0"/>
                    <a:pt x="35486" y="0"/>
                  </a:cubicBezTo>
                  <a:cubicBezTo>
                    <a:pt x="35486" y="0"/>
                    <a:pt x="62101" y="10105"/>
                    <a:pt x="67704" y="12000"/>
                  </a:cubicBezTo>
                  <a:cubicBezTo>
                    <a:pt x="72840" y="13894"/>
                    <a:pt x="107392" y="26526"/>
                    <a:pt x="109727" y="27157"/>
                  </a:cubicBezTo>
                  <a:cubicBezTo>
                    <a:pt x="112062" y="28421"/>
                    <a:pt x="114863" y="28421"/>
                    <a:pt x="114863" y="28421"/>
                  </a:cubicBezTo>
                  <a:lnTo>
                    <a:pt x="120000" y="29684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105"/>
            <p:cNvSpPr/>
            <p:nvPr/>
          </p:nvSpPr>
          <p:spPr>
            <a:xfrm>
              <a:off x="5925594" y="2621841"/>
              <a:ext cx="384509" cy="394627"/>
            </a:xfrm>
            <a:custGeom>
              <a:rect b="b" l="l" r="r" t="t"/>
              <a:pathLst>
                <a:path extrusionOk="0" h="120000" w="120000">
                  <a:moveTo>
                    <a:pt x="17894" y="0"/>
                  </a:moveTo>
                  <a:lnTo>
                    <a:pt x="119999" y="11794"/>
                  </a:lnTo>
                  <a:lnTo>
                    <a:pt x="119473" y="22564"/>
                  </a:lnTo>
                  <a:lnTo>
                    <a:pt x="117894" y="22564"/>
                  </a:lnTo>
                  <a:lnTo>
                    <a:pt x="110526" y="115897"/>
                  </a:lnTo>
                  <a:lnTo>
                    <a:pt x="47894" y="110256"/>
                  </a:lnTo>
                  <a:lnTo>
                    <a:pt x="47368" y="114871"/>
                  </a:lnTo>
                  <a:lnTo>
                    <a:pt x="16842" y="111794"/>
                  </a:lnTo>
                  <a:lnTo>
                    <a:pt x="15263" y="120000"/>
                  </a:lnTo>
                  <a:lnTo>
                    <a:pt x="0" y="117948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105"/>
            <p:cNvSpPr/>
            <p:nvPr/>
          </p:nvSpPr>
          <p:spPr>
            <a:xfrm>
              <a:off x="6068941" y="2696044"/>
              <a:ext cx="762272" cy="752153"/>
            </a:xfrm>
            <a:custGeom>
              <a:rect b="b" l="l" r="r" t="t"/>
              <a:pathLst>
                <a:path extrusionOk="0" h="120000" w="120000">
                  <a:moveTo>
                    <a:pt x="118407" y="68071"/>
                  </a:moveTo>
                  <a:lnTo>
                    <a:pt x="118938" y="65919"/>
                  </a:lnTo>
                  <a:lnTo>
                    <a:pt x="120000" y="64573"/>
                  </a:lnTo>
                  <a:lnTo>
                    <a:pt x="119469" y="62959"/>
                  </a:lnTo>
                  <a:lnTo>
                    <a:pt x="118938" y="60807"/>
                  </a:lnTo>
                  <a:lnTo>
                    <a:pt x="118672" y="59999"/>
                  </a:lnTo>
                  <a:lnTo>
                    <a:pt x="118672" y="58385"/>
                  </a:lnTo>
                  <a:lnTo>
                    <a:pt x="118407" y="57847"/>
                  </a:lnTo>
                  <a:lnTo>
                    <a:pt x="117345" y="55426"/>
                  </a:lnTo>
                  <a:lnTo>
                    <a:pt x="117345" y="54887"/>
                  </a:lnTo>
                  <a:lnTo>
                    <a:pt x="115486" y="53273"/>
                  </a:lnTo>
                  <a:lnTo>
                    <a:pt x="115486" y="35246"/>
                  </a:lnTo>
                  <a:lnTo>
                    <a:pt x="112831" y="34977"/>
                  </a:lnTo>
                  <a:lnTo>
                    <a:pt x="112300" y="35515"/>
                  </a:lnTo>
                  <a:lnTo>
                    <a:pt x="111504" y="35246"/>
                  </a:lnTo>
                  <a:lnTo>
                    <a:pt x="110707" y="34439"/>
                  </a:lnTo>
                  <a:lnTo>
                    <a:pt x="109646" y="33901"/>
                  </a:lnTo>
                  <a:lnTo>
                    <a:pt x="108318" y="33901"/>
                  </a:lnTo>
                  <a:lnTo>
                    <a:pt x="106725" y="32825"/>
                  </a:lnTo>
                  <a:lnTo>
                    <a:pt x="105663" y="31479"/>
                  </a:lnTo>
                  <a:lnTo>
                    <a:pt x="104336" y="31210"/>
                  </a:lnTo>
                  <a:lnTo>
                    <a:pt x="102212" y="31748"/>
                  </a:lnTo>
                  <a:lnTo>
                    <a:pt x="101681" y="31479"/>
                  </a:lnTo>
                  <a:lnTo>
                    <a:pt x="100353" y="31210"/>
                  </a:lnTo>
                  <a:lnTo>
                    <a:pt x="99292" y="32017"/>
                  </a:lnTo>
                  <a:lnTo>
                    <a:pt x="98761" y="32286"/>
                  </a:lnTo>
                  <a:lnTo>
                    <a:pt x="97964" y="31748"/>
                  </a:lnTo>
                  <a:lnTo>
                    <a:pt x="96902" y="31748"/>
                  </a:lnTo>
                  <a:lnTo>
                    <a:pt x="96371" y="32556"/>
                  </a:lnTo>
                  <a:lnTo>
                    <a:pt x="95044" y="33363"/>
                  </a:lnTo>
                  <a:lnTo>
                    <a:pt x="93982" y="33632"/>
                  </a:lnTo>
                  <a:lnTo>
                    <a:pt x="93451" y="32825"/>
                  </a:lnTo>
                  <a:lnTo>
                    <a:pt x="92654" y="32017"/>
                  </a:lnTo>
                  <a:lnTo>
                    <a:pt x="90530" y="32286"/>
                  </a:lnTo>
                  <a:lnTo>
                    <a:pt x="89203" y="31479"/>
                  </a:lnTo>
                  <a:lnTo>
                    <a:pt x="88141" y="31748"/>
                  </a:lnTo>
                  <a:lnTo>
                    <a:pt x="87610" y="32825"/>
                  </a:lnTo>
                  <a:lnTo>
                    <a:pt x="87079" y="33094"/>
                  </a:lnTo>
                  <a:lnTo>
                    <a:pt x="86814" y="31748"/>
                  </a:lnTo>
                  <a:lnTo>
                    <a:pt x="86283" y="31210"/>
                  </a:lnTo>
                  <a:lnTo>
                    <a:pt x="84690" y="32286"/>
                  </a:lnTo>
                  <a:lnTo>
                    <a:pt x="84424" y="31210"/>
                  </a:lnTo>
                  <a:lnTo>
                    <a:pt x="82831" y="30134"/>
                  </a:lnTo>
                  <a:lnTo>
                    <a:pt x="82300" y="30134"/>
                  </a:lnTo>
                  <a:lnTo>
                    <a:pt x="81769" y="30941"/>
                  </a:lnTo>
                  <a:lnTo>
                    <a:pt x="80973" y="31479"/>
                  </a:lnTo>
                  <a:lnTo>
                    <a:pt x="80176" y="31210"/>
                  </a:lnTo>
                  <a:lnTo>
                    <a:pt x="79911" y="29865"/>
                  </a:lnTo>
                  <a:lnTo>
                    <a:pt x="79115" y="29865"/>
                  </a:lnTo>
                  <a:lnTo>
                    <a:pt x="78318" y="28251"/>
                  </a:lnTo>
                  <a:lnTo>
                    <a:pt x="76194" y="28251"/>
                  </a:lnTo>
                  <a:lnTo>
                    <a:pt x="75398" y="28789"/>
                  </a:lnTo>
                  <a:lnTo>
                    <a:pt x="74601" y="27982"/>
                  </a:lnTo>
                  <a:lnTo>
                    <a:pt x="74336" y="27982"/>
                  </a:lnTo>
                  <a:lnTo>
                    <a:pt x="73008" y="28251"/>
                  </a:lnTo>
                  <a:lnTo>
                    <a:pt x="71415" y="27174"/>
                  </a:lnTo>
                  <a:lnTo>
                    <a:pt x="69292" y="27174"/>
                  </a:lnTo>
                  <a:lnTo>
                    <a:pt x="68761" y="25291"/>
                  </a:lnTo>
                  <a:lnTo>
                    <a:pt x="67699" y="24753"/>
                  </a:lnTo>
                  <a:lnTo>
                    <a:pt x="67168" y="25022"/>
                  </a:lnTo>
                  <a:lnTo>
                    <a:pt x="66371" y="24753"/>
                  </a:lnTo>
                  <a:lnTo>
                    <a:pt x="65575" y="25022"/>
                  </a:lnTo>
                  <a:lnTo>
                    <a:pt x="64778" y="25022"/>
                  </a:lnTo>
                  <a:lnTo>
                    <a:pt x="64247" y="24215"/>
                  </a:lnTo>
                  <a:lnTo>
                    <a:pt x="62389" y="22331"/>
                  </a:lnTo>
                  <a:lnTo>
                    <a:pt x="63451" y="1614"/>
                  </a:lnTo>
                  <a:lnTo>
                    <a:pt x="36902" y="0"/>
                  </a:lnTo>
                  <a:lnTo>
                    <a:pt x="33185" y="48968"/>
                  </a:lnTo>
                  <a:lnTo>
                    <a:pt x="1592" y="46008"/>
                  </a:lnTo>
                  <a:lnTo>
                    <a:pt x="1327" y="48430"/>
                  </a:lnTo>
                  <a:lnTo>
                    <a:pt x="0" y="48430"/>
                  </a:lnTo>
                  <a:lnTo>
                    <a:pt x="530" y="49237"/>
                  </a:lnTo>
                  <a:lnTo>
                    <a:pt x="1858" y="50044"/>
                  </a:lnTo>
                  <a:lnTo>
                    <a:pt x="2654" y="51121"/>
                  </a:lnTo>
                  <a:lnTo>
                    <a:pt x="2920" y="51928"/>
                  </a:lnTo>
                  <a:lnTo>
                    <a:pt x="3451" y="53004"/>
                  </a:lnTo>
                  <a:lnTo>
                    <a:pt x="3982" y="53273"/>
                  </a:lnTo>
                  <a:lnTo>
                    <a:pt x="4778" y="53811"/>
                  </a:lnTo>
                  <a:lnTo>
                    <a:pt x="5575" y="54349"/>
                  </a:lnTo>
                  <a:lnTo>
                    <a:pt x="5840" y="55156"/>
                  </a:lnTo>
                  <a:lnTo>
                    <a:pt x="6902" y="56502"/>
                  </a:lnTo>
                  <a:lnTo>
                    <a:pt x="7964" y="57309"/>
                  </a:lnTo>
                  <a:lnTo>
                    <a:pt x="10088" y="60269"/>
                  </a:lnTo>
                  <a:lnTo>
                    <a:pt x="10884" y="60269"/>
                  </a:lnTo>
                  <a:lnTo>
                    <a:pt x="11681" y="61076"/>
                  </a:lnTo>
                  <a:lnTo>
                    <a:pt x="12743" y="61883"/>
                  </a:lnTo>
                  <a:lnTo>
                    <a:pt x="14070" y="62959"/>
                  </a:lnTo>
                  <a:lnTo>
                    <a:pt x="14601" y="64035"/>
                  </a:lnTo>
                  <a:lnTo>
                    <a:pt x="14601" y="65919"/>
                  </a:lnTo>
                  <a:lnTo>
                    <a:pt x="15663" y="67533"/>
                  </a:lnTo>
                  <a:lnTo>
                    <a:pt x="15929" y="68609"/>
                  </a:lnTo>
                  <a:lnTo>
                    <a:pt x="15663" y="69686"/>
                  </a:lnTo>
                  <a:lnTo>
                    <a:pt x="15663" y="71031"/>
                  </a:lnTo>
                  <a:lnTo>
                    <a:pt x="15929" y="72645"/>
                  </a:lnTo>
                  <a:lnTo>
                    <a:pt x="17256" y="73991"/>
                  </a:lnTo>
                  <a:lnTo>
                    <a:pt x="17522" y="74798"/>
                  </a:lnTo>
                  <a:lnTo>
                    <a:pt x="17787" y="75067"/>
                  </a:lnTo>
                  <a:lnTo>
                    <a:pt x="18318" y="75605"/>
                  </a:lnTo>
                  <a:lnTo>
                    <a:pt x="18849" y="76143"/>
                  </a:lnTo>
                  <a:lnTo>
                    <a:pt x="19646" y="76950"/>
                  </a:lnTo>
                  <a:lnTo>
                    <a:pt x="20707" y="77757"/>
                  </a:lnTo>
                  <a:lnTo>
                    <a:pt x="21504" y="78565"/>
                  </a:lnTo>
                  <a:lnTo>
                    <a:pt x="22300" y="78834"/>
                  </a:lnTo>
                  <a:lnTo>
                    <a:pt x="23362" y="79641"/>
                  </a:lnTo>
                  <a:lnTo>
                    <a:pt x="24955" y="80448"/>
                  </a:lnTo>
                  <a:lnTo>
                    <a:pt x="26814" y="81793"/>
                  </a:lnTo>
                  <a:lnTo>
                    <a:pt x="27610" y="82062"/>
                  </a:lnTo>
                  <a:lnTo>
                    <a:pt x="28938" y="82600"/>
                  </a:lnTo>
                  <a:lnTo>
                    <a:pt x="30000" y="82600"/>
                  </a:lnTo>
                  <a:lnTo>
                    <a:pt x="30530" y="81524"/>
                  </a:lnTo>
                  <a:lnTo>
                    <a:pt x="31327" y="80717"/>
                  </a:lnTo>
                  <a:lnTo>
                    <a:pt x="31858" y="80179"/>
                  </a:lnTo>
                  <a:lnTo>
                    <a:pt x="32654" y="79910"/>
                  </a:lnTo>
                  <a:lnTo>
                    <a:pt x="32654" y="78565"/>
                  </a:lnTo>
                  <a:lnTo>
                    <a:pt x="33185" y="77488"/>
                  </a:lnTo>
                  <a:lnTo>
                    <a:pt x="33716" y="76143"/>
                  </a:lnTo>
                  <a:lnTo>
                    <a:pt x="35044" y="74529"/>
                  </a:lnTo>
                  <a:lnTo>
                    <a:pt x="36902" y="74260"/>
                  </a:lnTo>
                  <a:lnTo>
                    <a:pt x="37964" y="73991"/>
                  </a:lnTo>
                  <a:lnTo>
                    <a:pt x="39292" y="73991"/>
                  </a:lnTo>
                  <a:lnTo>
                    <a:pt x="40619" y="74529"/>
                  </a:lnTo>
                  <a:lnTo>
                    <a:pt x="42212" y="74798"/>
                  </a:lnTo>
                  <a:lnTo>
                    <a:pt x="43008" y="74798"/>
                  </a:lnTo>
                  <a:lnTo>
                    <a:pt x="45132" y="75067"/>
                  </a:lnTo>
                  <a:lnTo>
                    <a:pt x="45929" y="75605"/>
                  </a:lnTo>
                  <a:lnTo>
                    <a:pt x="46725" y="77219"/>
                  </a:lnTo>
                  <a:lnTo>
                    <a:pt x="47256" y="77219"/>
                  </a:lnTo>
                  <a:lnTo>
                    <a:pt x="48584" y="78565"/>
                  </a:lnTo>
                  <a:lnTo>
                    <a:pt x="49646" y="79103"/>
                  </a:lnTo>
                  <a:lnTo>
                    <a:pt x="50442" y="80717"/>
                  </a:lnTo>
                  <a:lnTo>
                    <a:pt x="52035" y="82869"/>
                  </a:lnTo>
                  <a:lnTo>
                    <a:pt x="53097" y="86098"/>
                  </a:lnTo>
                  <a:lnTo>
                    <a:pt x="53893" y="87174"/>
                  </a:lnTo>
                  <a:lnTo>
                    <a:pt x="54955" y="89327"/>
                  </a:lnTo>
                  <a:lnTo>
                    <a:pt x="54955" y="90134"/>
                  </a:lnTo>
                  <a:lnTo>
                    <a:pt x="55752" y="92286"/>
                  </a:lnTo>
                  <a:lnTo>
                    <a:pt x="57876" y="94170"/>
                  </a:lnTo>
                  <a:lnTo>
                    <a:pt x="58407" y="96322"/>
                  </a:lnTo>
                  <a:lnTo>
                    <a:pt x="61061" y="99551"/>
                  </a:lnTo>
                  <a:lnTo>
                    <a:pt x="62389" y="100089"/>
                  </a:lnTo>
                  <a:lnTo>
                    <a:pt x="62123" y="102511"/>
                  </a:lnTo>
                  <a:lnTo>
                    <a:pt x="61592" y="103049"/>
                  </a:lnTo>
                  <a:lnTo>
                    <a:pt x="62123" y="103587"/>
                  </a:lnTo>
                  <a:lnTo>
                    <a:pt x="62920" y="104394"/>
                  </a:lnTo>
                  <a:lnTo>
                    <a:pt x="62920" y="106008"/>
                  </a:lnTo>
                  <a:lnTo>
                    <a:pt x="64513" y="108968"/>
                  </a:lnTo>
                  <a:lnTo>
                    <a:pt x="65309" y="110582"/>
                  </a:lnTo>
                  <a:lnTo>
                    <a:pt x="66106" y="111928"/>
                  </a:lnTo>
                  <a:lnTo>
                    <a:pt x="66637" y="113273"/>
                  </a:lnTo>
                  <a:lnTo>
                    <a:pt x="68761" y="113542"/>
                  </a:lnTo>
                  <a:lnTo>
                    <a:pt x="70088" y="114887"/>
                  </a:lnTo>
                  <a:lnTo>
                    <a:pt x="72477" y="114887"/>
                  </a:lnTo>
                  <a:lnTo>
                    <a:pt x="74336" y="116771"/>
                  </a:lnTo>
                  <a:lnTo>
                    <a:pt x="75398" y="116771"/>
                  </a:lnTo>
                  <a:lnTo>
                    <a:pt x="75929" y="117578"/>
                  </a:lnTo>
                  <a:lnTo>
                    <a:pt x="77256" y="117847"/>
                  </a:lnTo>
                  <a:lnTo>
                    <a:pt x="77522" y="117309"/>
                  </a:lnTo>
                  <a:lnTo>
                    <a:pt x="80176" y="117847"/>
                  </a:lnTo>
                  <a:lnTo>
                    <a:pt x="80176" y="118116"/>
                  </a:lnTo>
                  <a:lnTo>
                    <a:pt x="80973" y="118923"/>
                  </a:lnTo>
                  <a:lnTo>
                    <a:pt x="82300" y="119999"/>
                  </a:lnTo>
                  <a:lnTo>
                    <a:pt x="83097" y="119461"/>
                  </a:lnTo>
                  <a:lnTo>
                    <a:pt x="83362" y="118923"/>
                  </a:lnTo>
                  <a:lnTo>
                    <a:pt x="85221" y="118654"/>
                  </a:lnTo>
                  <a:lnTo>
                    <a:pt x="84690" y="117309"/>
                  </a:lnTo>
                  <a:lnTo>
                    <a:pt x="84690" y="116502"/>
                  </a:lnTo>
                  <a:lnTo>
                    <a:pt x="84424" y="115426"/>
                  </a:lnTo>
                  <a:lnTo>
                    <a:pt x="84159" y="114349"/>
                  </a:lnTo>
                  <a:lnTo>
                    <a:pt x="83362" y="113811"/>
                  </a:lnTo>
                  <a:lnTo>
                    <a:pt x="82831" y="112197"/>
                  </a:lnTo>
                  <a:lnTo>
                    <a:pt x="82566" y="110582"/>
                  </a:lnTo>
                  <a:lnTo>
                    <a:pt x="81769" y="108699"/>
                  </a:lnTo>
                  <a:lnTo>
                    <a:pt x="81769" y="107085"/>
                  </a:lnTo>
                  <a:lnTo>
                    <a:pt x="82566" y="104663"/>
                  </a:lnTo>
                  <a:lnTo>
                    <a:pt x="83362" y="102242"/>
                  </a:lnTo>
                  <a:lnTo>
                    <a:pt x="84424" y="99551"/>
                  </a:lnTo>
                  <a:lnTo>
                    <a:pt x="84159" y="99013"/>
                  </a:lnTo>
                  <a:lnTo>
                    <a:pt x="83362" y="98475"/>
                  </a:lnTo>
                  <a:lnTo>
                    <a:pt x="82566" y="97668"/>
                  </a:lnTo>
                  <a:lnTo>
                    <a:pt x="82566" y="97130"/>
                  </a:lnTo>
                  <a:lnTo>
                    <a:pt x="83097" y="97399"/>
                  </a:lnTo>
                  <a:lnTo>
                    <a:pt x="85486" y="97130"/>
                  </a:lnTo>
                  <a:lnTo>
                    <a:pt x="85752" y="97130"/>
                  </a:lnTo>
                  <a:lnTo>
                    <a:pt x="86548" y="95515"/>
                  </a:lnTo>
                  <a:lnTo>
                    <a:pt x="85752" y="95515"/>
                  </a:lnTo>
                  <a:lnTo>
                    <a:pt x="85486" y="94977"/>
                  </a:lnTo>
                  <a:lnTo>
                    <a:pt x="85486" y="94439"/>
                  </a:lnTo>
                  <a:lnTo>
                    <a:pt x="86017" y="94170"/>
                  </a:lnTo>
                  <a:lnTo>
                    <a:pt x="87079" y="94170"/>
                  </a:lnTo>
                  <a:lnTo>
                    <a:pt x="88407" y="94170"/>
                  </a:lnTo>
                  <a:lnTo>
                    <a:pt x="88938" y="94439"/>
                  </a:lnTo>
                  <a:lnTo>
                    <a:pt x="89734" y="94170"/>
                  </a:lnTo>
                  <a:lnTo>
                    <a:pt x="91061" y="93094"/>
                  </a:lnTo>
                  <a:lnTo>
                    <a:pt x="90530" y="93094"/>
                  </a:lnTo>
                  <a:lnTo>
                    <a:pt x="89469" y="93901"/>
                  </a:lnTo>
                  <a:lnTo>
                    <a:pt x="89203" y="92825"/>
                  </a:lnTo>
                  <a:lnTo>
                    <a:pt x="89734" y="91210"/>
                  </a:lnTo>
                  <a:lnTo>
                    <a:pt x="90265" y="91748"/>
                  </a:lnTo>
                  <a:lnTo>
                    <a:pt x="90796" y="92017"/>
                  </a:lnTo>
                  <a:lnTo>
                    <a:pt x="92123" y="92017"/>
                  </a:lnTo>
                  <a:lnTo>
                    <a:pt x="92654" y="91479"/>
                  </a:lnTo>
                  <a:lnTo>
                    <a:pt x="92389" y="90403"/>
                  </a:lnTo>
                  <a:lnTo>
                    <a:pt x="91592" y="89327"/>
                  </a:lnTo>
                  <a:lnTo>
                    <a:pt x="91858" y="89058"/>
                  </a:lnTo>
                  <a:lnTo>
                    <a:pt x="92654" y="89058"/>
                  </a:lnTo>
                  <a:lnTo>
                    <a:pt x="93451" y="88520"/>
                  </a:lnTo>
                  <a:lnTo>
                    <a:pt x="93982" y="89058"/>
                  </a:lnTo>
                  <a:lnTo>
                    <a:pt x="94778" y="88520"/>
                  </a:lnTo>
                  <a:lnTo>
                    <a:pt x="95044" y="89058"/>
                  </a:lnTo>
                  <a:lnTo>
                    <a:pt x="95840" y="89596"/>
                  </a:lnTo>
                  <a:lnTo>
                    <a:pt x="96637" y="89058"/>
                  </a:lnTo>
                  <a:lnTo>
                    <a:pt x="97433" y="88520"/>
                  </a:lnTo>
                  <a:lnTo>
                    <a:pt x="99292" y="87982"/>
                  </a:lnTo>
                  <a:lnTo>
                    <a:pt x="101150" y="87713"/>
                  </a:lnTo>
                  <a:lnTo>
                    <a:pt x="104070" y="86098"/>
                  </a:lnTo>
                  <a:lnTo>
                    <a:pt x="104867" y="84484"/>
                  </a:lnTo>
                  <a:lnTo>
                    <a:pt x="105132" y="83139"/>
                  </a:lnTo>
                  <a:lnTo>
                    <a:pt x="105929" y="82600"/>
                  </a:lnTo>
                  <a:lnTo>
                    <a:pt x="106725" y="82331"/>
                  </a:lnTo>
                  <a:lnTo>
                    <a:pt x="106991" y="82062"/>
                  </a:lnTo>
                  <a:lnTo>
                    <a:pt x="107787" y="81524"/>
                  </a:lnTo>
                  <a:lnTo>
                    <a:pt x="107522" y="80717"/>
                  </a:lnTo>
                  <a:lnTo>
                    <a:pt x="107256" y="79910"/>
                  </a:lnTo>
                  <a:lnTo>
                    <a:pt x="106991" y="79641"/>
                  </a:lnTo>
                  <a:lnTo>
                    <a:pt x="106725" y="79103"/>
                  </a:lnTo>
                  <a:lnTo>
                    <a:pt x="106991" y="78295"/>
                  </a:lnTo>
                  <a:lnTo>
                    <a:pt x="108053" y="77488"/>
                  </a:lnTo>
                  <a:lnTo>
                    <a:pt x="108849" y="76950"/>
                  </a:lnTo>
                  <a:lnTo>
                    <a:pt x="109380" y="76950"/>
                  </a:lnTo>
                  <a:lnTo>
                    <a:pt x="109380" y="77757"/>
                  </a:lnTo>
                  <a:lnTo>
                    <a:pt x="109380" y="78834"/>
                  </a:lnTo>
                  <a:lnTo>
                    <a:pt x="109380" y="80448"/>
                  </a:lnTo>
                  <a:lnTo>
                    <a:pt x="109646" y="80717"/>
                  </a:lnTo>
                  <a:lnTo>
                    <a:pt x="111238" y="79372"/>
                  </a:lnTo>
                  <a:lnTo>
                    <a:pt x="112566" y="79103"/>
                  </a:lnTo>
                  <a:lnTo>
                    <a:pt x="116548" y="77488"/>
                  </a:lnTo>
                  <a:lnTo>
                    <a:pt x="117079" y="77219"/>
                  </a:lnTo>
                  <a:lnTo>
                    <a:pt x="117876" y="75874"/>
                  </a:lnTo>
                  <a:lnTo>
                    <a:pt x="118672" y="73183"/>
                  </a:lnTo>
                  <a:lnTo>
                    <a:pt x="118672" y="72107"/>
                  </a:lnTo>
                  <a:lnTo>
                    <a:pt x="117876" y="70224"/>
                  </a:lnTo>
                  <a:lnTo>
                    <a:pt x="118407" y="68878"/>
                  </a:lnTo>
                  <a:lnTo>
                    <a:pt x="118407" y="68071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105"/>
            <p:cNvSpPr/>
            <p:nvPr/>
          </p:nvSpPr>
          <p:spPr>
            <a:xfrm>
              <a:off x="5613601" y="2574619"/>
              <a:ext cx="369329" cy="435102"/>
            </a:xfrm>
            <a:custGeom>
              <a:rect b="b" l="l" r="r" t="t"/>
              <a:pathLst>
                <a:path extrusionOk="0" h="120000" w="120000">
                  <a:moveTo>
                    <a:pt x="33822" y="0"/>
                  </a:moveTo>
                  <a:cubicBezTo>
                    <a:pt x="33822" y="0"/>
                    <a:pt x="31969" y="7500"/>
                    <a:pt x="31505" y="9868"/>
                  </a:cubicBezTo>
                  <a:cubicBezTo>
                    <a:pt x="30579" y="11447"/>
                    <a:pt x="28725" y="16973"/>
                    <a:pt x="28725" y="16973"/>
                  </a:cubicBezTo>
                  <a:cubicBezTo>
                    <a:pt x="27335" y="17763"/>
                    <a:pt x="27335" y="17763"/>
                    <a:pt x="27335" y="17763"/>
                  </a:cubicBezTo>
                  <a:cubicBezTo>
                    <a:pt x="25945" y="16973"/>
                    <a:pt x="25945" y="16973"/>
                    <a:pt x="25945" y="16973"/>
                  </a:cubicBezTo>
                  <a:cubicBezTo>
                    <a:pt x="23629" y="15394"/>
                    <a:pt x="23629" y="15394"/>
                    <a:pt x="23629" y="15394"/>
                  </a:cubicBezTo>
                  <a:cubicBezTo>
                    <a:pt x="21776" y="16184"/>
                    <a:pt x="21776" y="16184"/>
                    <a:pt x="21776" y="16184"/>
                  </a:cubicBezTo>
                  <a:cubicBezTo>
                    <a:pt x="20849" y="14605"/>
                    <a:pt x="20849" y="14605"/>
                    <a:pt x="20849" y="14605"/>
                  </a:cubicBezTo>
                  <a:cubicBezTo>
                    <a:pt x="17606" y="15394"/>
                    <a:pt x="17606" y="15394"/>
                    <a:pt x="17606" y="15394"/>
                  </a:cubicBezTo>
                  <a:cubicBezTo>
                    <a:pt x="16216" y="16578"/>
                    <a:pt x="16216" y="16578"/>
                    <a:pt x="16216" y="16578"/>
                  </a:cubicBezTo>
                  <a:cubicBezTo>
                    <a:pt x="16216" y="20921"/>
                    <a:pt x="16216" y="20921"/>
                    <a:pt x="16216" y="20921"/>
                  </a:cubicBezTo>
                  <a:cubicBezTo>
                    <a:pt x="16216" y="26447"/>
                    <a:pt x="16216" y="26447"/>
                    <a:pt x="16216" y="26447"/>
                  </a:cubicBezTo>
                  <a:cubicBezTo>
                    <a:pt x="16216" y="31578"/>
                    <a:pt x="16216" y="31578"/>
                    <a:pt x="16216" y="31578"/>
                  </a:cubicBezTo>
                  <a:cubicBezTo>
                    <a:pt x="15752" y="33157"/>
                    <a:pt x="15752" y="33157"/>
                    <a:pt x="15752" y="33157"/>
                  </a:cubicBezTo>
                  <a:cubicBezTo>
                    <a:pt x="14362" y="35131"/>
                    <a:pt x="14362" y="35131"/>
                    <a:pt x="14362" y="35131"/>
                  </a:cubicBezTo>
                  <a:cubicBezTo>
                    <a:pt x="13899" y="37105"/>
                    <a:pt x="13899" y="37105"/>
                    <a:pt x="13899" y="37105"/>
                  </a:cubicBezTo>
                  <a:cubicBezTo>
                    <a:pt x="13899" y="39868"/>
                    <a:pt x="13899" y="39868"/>
                    <a:pt x="13899" y="39868"/>
                  </a:cubicBezTo>
                  <a:cubicBezTo>
                    <a:pt x="15752" y="43421"/>
                    <a:pt x="15752" y="43421"/>
                    <a:pt x="15752" y="43421"/>
                  </a:cubicBezTo>
                  <a:cubicBezTo>
                    <a:pt x="16216" y="46973"/>
                    <a:pt x="16216" y="46973"/>
                    <a:pt x="16216" y="46973"/>
                  </a:cubicBezTo>
                  <a:cubicBezTo>
                    <a:pt x="17142" y="48157"/>
                    <a:pt x="17142" y="48157"/>
                    <a:pt x="17142" y="48157"/>
                  </a:cubicBezTo>
                  <a:cubicBezTo>
                    <a:pt x="19459" y="50526"/>
                    <a:pt x="19459" y="50526"/>
                    <a:pt x="19459" y="50526"/>
                  </a:cubicBezTo>
                  <a:cubicBezTo>
                    <a:pt x="18069" y="51315"/>
                    <a:pt x="18069" y="51315"/>
                    <a:pt x="18069" y="51315"/>
                  </a:cubicBezTo>
                  <a:cubicBezTo>
                    <a:pt x="15752" y="52894"/>
                    <a:pt x="15752" y="52894"/>
                    <a:pt x="15752" y="52894"/>
                  </a:cubicBezTo>
                  <a:cubicBezTo>
                    <a:pt x="11119" y="55657"/>
                    <a:pt x="11119" y="55657"/>
                    <a:pt x="11119" y="55657"/>
                  </a:cubicBezTo>
                  <a:cubicBezTo>
                    <a:pt x="9729" y="60789"/>
                    <a:pt x="9729" y="60789"/>
                    <a:pt x="9729" y="60789"/>
                  </a:cubicBezTo>
                  <a:cubicBezTo>
                    <a:pt x="7876" y="63947"/>
                    <a:pt x="7876" y="63947"/>
                    <a:pt x="7876" y="63947"/>
                  </a:cubicBezTo>
                  <a:cubicBezTo>
                    <a:pt x="6023" y="65526"/>
                    <a:pt x="6023" y="65526"/>
                    <a:pt x="6023" y="65526"/>
                  </a:cubicBezTo>
                  <a:cubicBezTo>
                    <a:pt x="5096" y="65921"/>
                    <a:pt x="5096" y="65921"/>
                    <a:pt x="5096" y="65921"/>
                  </a:cubicBezTo>
                  <a:cubicBezTo>
                    <a:pt x="4169" y="67500"/>
                    <a:pt x="4169" y="67500"/>
                    <a:pt x="4169" y="67500"/>
                  </a:cubicBezTo>
                  <a:cubicBezTo>
                    <a:pt x="4633" y="70263"/>
                    <a:pt x="4633" y="70263"/>
                    <a:pt x="4633" y="70263"/>
                  </a:cubicBezTo>
                  <a:cubicBezTo>
                    <a:pt x="4169" y="72236"/>
                    <a:pt x="4169" y="72236"/>
                    <a:pt x="4169" y="72236"/>
                  </a:cubicBezTo>
                  <a:cubicBezTo>
                    <a:pt x="6949" y="74210"/>
                    <a:pt x="6949" y="74210"/>
                    <a:pt x="6949" y="74210"/>
                  </a:cubicBezTo>
                  <a:cubicBezTo>
                    <a:pt x="6023" y="75789"/>
                    <a:pt x="6023" y="75789"/>
                    <a:pt x="6023" y="75789"/>
                  </a:cubicBezTo>
                  <a:cubicBezTo>
                    <a:pt x="2316" y="77368"/>
                    <a:pt x="2316" y="77368"/>
                    <a:pt x="2316" y="77368"/>
                  </a:cubicBezTo>
                  <a:cubicBezTo>
                    <a:pt x="1389" y="78947"/>
                    <a:pt x="1389" y="78947"/>
                    <a:pt x="1389" y="78947"/>
                  </a:cubicBezTo>
                  <a:cubicBezTo>
                    <a:pt x="0" y="81315"/>
                    <a:pt x="0" y="81315"/>
                    <a:pt x="0" y="81315"/>
                  </a:cubicBezTo>
                  <a:cubicBezTo>
                    <a:pt x="64401" y="114868"/>
                    <a:pt x="64401" y="114868"/>
                    <a:pt x="64401" y="114868"/>
                  </a:cubicBezTo>
                  <a:cubicBezTo>
                    <a:pt x="84324" y="118026"/>
                    <a:pt x="84324" y="118026"/>
                    <a:pt x="84324" y="118026"/>
                  </a:cubicBezTo>
                  <a:cubicBezTo>
                    <a:pt x="101003" y="120000"/>
                    <a:pt x="101003" y="120000"/>
                    <a:pt x="101003" y="120000"/>
                  </a:cubicBezTo>
                  <a:cubicBezTo>
                    <a:pt x="101467" y="120000"/>
                    <a:pt x="101467" y="120000"/>
                    <a:pt x="101467" y="120000"/>
                  </a:cubicBezTo>
                  <a:cubicBezTo>
                    <a:pt x="120000" y="13026"/>
                    <a:pt x="120000" y="13026"/>
                    <a:pt x="120000" y="13026"/>
                  </a:cubicBezTo>
                  <a:lnTo>
                    <a:pt x="33822" y="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105"/>
            <p:cNvSpPr/>
            <p:nvPr/>
          </p:nvSpPr>
          <p:spPr>
            <a:xfrm>
              <a:off x="5239212" y="2105790"/>
              <a:ext cx="433414" cy="750466"/>
            </a:xfrm>
            <a:custGeom>
              <a:rect b="b" l="l" r="r" t="t"/>
              <a:pathLst>
                <a:path extrusionOk="0" h="120000" w="120000">
                  <a:moveTo>
                    <a:pt x="108793" y="118921"/>
                  </a:moveTo>
                  <a:lnTo>
                    <a:pt x="109260" y="118112"/>
                  </a:lnTo>
                  <a:lnTo>
                    <a:pt x="106926" y="116764"/>
                  </a:lnTo>
                  <a:lnTo>
                    <a:pt x="107392" y="115685"/>
                  </a:lnTo>
                  <a:lnTo>
                    <a:pt x="106926" y="114067"/>
                  </a:lnTo>
                  <a:lnTo>
                    <a:pt x="107859" y="113258"/>
                  </a:lnTo>
                  <a:lnTo>
                    <a:pt x="108793" y="112988"/>
                  </a:lnTo>
                  <a:lnTo>
                    <a:pt x="110194" y="112179"/>
                  </a:lnTo>
                  <a:lnTo>
                    <a:pt x="111595" y="110292"/>
                  </a:lnTo>
                  <a:lnTo>
                    <a:pt x="112996" y="107325"/>
                  </a:lnTo>
                  <a:lnTo>
                    <a:pt x="116731" y="105707"/>
                  </a:lnTo>
                  <a:lnTo>
                    <a:pt x="119066" y="104629"/>
                  </a:lnTo>
                  <a:lnTo>
                    <a:pt x="120000" y="104359"/>
                  </a:lnTo>
                  <a:lnTo>
                    <a:pt x="118132" y="103011"/>
                  </a:lnTo>
                  <a:lnTo>
                    <a:pt x="117198" y="102202"/>
                  </a:lnTo>
                  <a:lnTo>
                    <a:pt x="116731" y="100314"/>
                  </a:lnTo>
                  <a:lnTo>
                    <a:pt x="115330" y="98157"/>
                  </a:lnTo>
                  <a:lnTo>
                    <a:pt x="115330" y="96539"/>
                  </a:lnTo>
                  <a:lnTo>
                    <a:pt x="115797" y="95460"/>
                  </a:lnTo>
                  <a:lnTo>
                    <a:pt x="115797" y="95191"/>
                  </a:lnTo>
                  <a:lnTo>
                    <a:pt x="55097" y="42606"/>
                  </a:lnTo>
                  <a:lnTo>
                    <a:pt x="53696" y="42067"/>
                  </a:lnTo>
                  <a:lnTo>
                    <a:pt x="53229" y="41797"/>
                  </a:lnTo>
                  <a:lnTo>
                    <a:pt x="52762" y="41258"/>
                  </a:lnTo>
                  <a:lnTo>
                    <a:pt x="52295" y="40449"/>
                  </a:lnTo>
                  <a:lnTo>
                    <a:pt x="52762" y="39640"/>
                  </a:lnTo>
                  <a:lnTo>
                    <a:pt x="54630" y="39370"/>
                  </a:lnTo>
                  <a:lnTo>
                    <a:pt x="55564" y="39101"/>
                  </a:lnTo>
                  <a:lnTo>
                    <a:pt x="69105" y="9438"/>
                  </a:lnTo>
                  <a:lnTo>
                    <a:pt x="12140" y="0"/>
                  </a:lnTo>
                  <a:lnTo>
                    <a:pt x="11673" y="1078"/>
                  </a:lnTo>
                  <a:lnTo>
                    <a:pt x="10739" y="1348"/>
                  </a:lnTo>
                  <a:lnTo>
                    <a:pt x="10739" y="2426"/>
                  </a:lnTo>
                  <a:lnTo>
                    <a:pt x="10739" y="3235"/>
                  </a:lnTo>
                  <a:lnTo>
                    <a:pt x="10739" y="5662"/>
                  </a:lnTo>
                  <a:lnTo>
                    <a:pt x="10272" y="6741"/>
                  </a:lnTo>
                  <a:lnTo>
                    <a:pt x="8871" y="8089"/>
                  </a:lnTo>
                  <a:lnTo>
                    <a:pt x="7937" y="8898"/>
                  </a:lnTo>
                  <a:lnTo>
                    <a:pt x="7937" y="9168"/>
                  </a:lnTo>
                  <a:lnTo>
                    <a:pt x="7937" y="10786"/>
                  </a:lnTo>
                  <a:lnTo>
                    <a:pt x="6070" y="12134"/>
                  </a:lnTo>
                  <a:lnTo>
                    <a:pt x="3268" y="13483"/>
                  </a:lnTo>
                  <a:lnTo>
                    <a:pt x="933" y="14831"/>
                  </a:lnTo>
                  <a:lnTo>
                    <a:pt x="466" y="15370"/>
                  </a:lnTo>
                  <a:lnTo>
                    <a:pt x="0" y="16719"/>
                  </a:lnTo>
                  <a:lnTo>
                    <a:pt x="0" y="17797"/>
                  </a:lnTo>
                  <a:lnTo>
                    <a:pt x="466" y="19146"/>
                  </a:lnTo>
                  <a:lnTo>
                    <a:pt x="1400" y="20224"/>
                  </a:lnTo>
                  <a:lnTo>
                    <a:pt x="3268" y="21842"/>
                  </a:lnTo>
                  <a:lnTo>
                    <a:pt x="3735" y="22921"/>
                  </a:lnTo>
                  <a:lnTo>
                    <a:pt x="4202" y="24269"/>
                  </a:lnTo>
                  <a:lnTo>
                    <a:pt x="4202" y="26426"/>
                  </a:lnTo>
                  <a:lnTo>
                    <a:pt x="2801" y="28044"/>
                  </a:lnTo>
                  <a:lnTo>
                    <a:pt x="2334" y="29662"/>
                  </a:lnTo>
                  <a:lnTo>
                    <a:pt x="2334" y="31550"/>
                  </a:lnTo>
                  <a:lnTo>
                    <a:pt x="1867" y="32359"/>
                  </a:lnTo>
                  <a:lnTo>
                    <a:pt x="933" y="32898"/>
                  </a:lnTo>
                  <a:lnTo>
                    <a:pt x="1400" y="33977"/>
                  </a:lnTo>
                  <a:lnTo>
                    <a:pt x="3268" y="35865"/>
                  </a:lnTo>
                  <a:lnTo>
                    <a:pt x="5136" y="39101"/>
                  </a:lnTo>
                  <a:lnTo>
                    <a:pt x="7003" y="41258"/>
                  </a:lnTo>
                  <a:lnTo>
                    <a:pt x="7937" y="42067"/>
                  </a:lnTo>
                  <a:lnTo>
                    <a:pt x="7937" y="43415"/>
                  </a:lnTo>
                  <a:lnTo>
                    <a:pt x="7470" y="44224"/>
                  </a:lnTo>
                  <a:lnTo>
                    <a:pt x="6536" y="44764"/>
                  </a:lnTo>
                  <a:lnTo>
                    <a:pt x="6536" y="45573"/>
                  </a:lnTo>
                  <a:lnTo>
                    <a:pt x="8404" y="45573"/>
                  </a:lnTo>
                  <a:lnTo>
                    <a:pt x="9338" y="46382"/>
                  </a:lnTo>
                  <a:lnTo>
                    <a:pt x="10739" y="47460"/>
                  </a:lnTo>
                  <a:lnTo>
                    <a:pt x="11206" y="48000"/>
                  </a:lnTo>
                  <a:lnTo>
                    <a:pt x="12607" y="48269"/>
                  </a:lnTo>
                  <a:lnTo>
                    <a:pt x="13540" y="47191"/>
                  </a:lnTo>
                  <a:lnTo>
                    <a:pt x="13540" y="45842"/>
                  </a:lnTo>
                  <a:lnTo>
                    <a:pt x="15875" y="45573"/>
                  </a:lnTo>
                  <a:lnTo>
                    <a:pt x="17276" y="46382"/>
                  </a:lnTo>
                  <a:lnTo>
                    <a:pt x="20544" y="46382"/>
                  </a:lnTo>
                  <a:lnTo>
                    <a:pt x="22412" y="47460"/>
                  </a:lnTo>
                  <a:lnTo>
                    <a:pt x="23813" y="47730"/>
                  </a:lnTo>
                  <a:lnTo>
                    <a:pt x="24747" y="48000"/>
                  </a:lnTo>
                  <a:lnTo>
                    <a:pt x="23813" y="48539"/>
                  </a:lnTo>
                  <a:lnTo>
                    <a:pt x="22879" y="48269"/>
                  </a:lnTo>
                  <a:lnTo>
                    <a:pt x="21011" y="47730"/>
                  </a:lnTo>
                  <a:lnTo>
                    <a:pt x="20544" y="47730"/>
                  </a:lnTo>
                  <a:lnTo>
                    <a:pt x="18677" y="47460"/>
                  </a:lnTo>
                  <a:lnTo>
                    <a:pt x="17743" y="47191"/>
                  </a:lnTo>
                  <a:lnTo>
                    <a:pt x="16342" y="46921"/>
                  </a:lnTo>
                  <a:lnTo>
                    <a:pt x="15408" y="47191"/>
                  </a:lnTo>
                  <a:lnTo>
                    <a:pt x="15408" y="47730"/>
                  </a:lnTo>
                  <a:lnTo>
                    <a:pt x="15408" y="49617"/>
                  </a:lnTo>
                  <a:lnTo>
                    <a:pt x="16342" y="50426"/>
                  </a:lnTo>
                  <a:lnTo>
                    <a:pt x="15875" y="52314"/>
                  </a:lnTo>
                  <a:lnTo>
                    <a:pt x="15408" y="52314"/>
                  </a:lnTo>
                  <a:lnTo>
                    <a:pt x="14007" y="51775"/>
                  </a:lnTo>
                  <a:lnTo>
                    <a:pt x="13540" y="51235"/>
                  </a:lnTo>
                  <a:lnTo>
                    <a:pt x="13540" y="50157"/>
                  </a:lnTo>
                  <a:lnTo>
                    <a:pt x="13540" y="49887"/>
                  </a:lnTo>
                  <a:lnTo>
                    <a:pt x="13073" y="49617"/>
                  </a:lnTo>
                  <a:lnTo>
                    <a:pt x="11673" y="49348"/>
                  </a:lnTo>
                  <a:lnTo>
                    <a:pt x="11206" y="50426"/>
                  </a:lnTo>
                  <a:lnTo>
                    <a:pt x="10739" y="50966"/>
                  </a:lnTo>
                  <a:lnTo>
                    <a:pt x="10739" y="52584"/>
                  </a:lnTo>
                  <a:lnTo>
                    <a:pt x="10739" y="55011"/>
                  </a:lnTo>
                  <a:lnTo>
                    <a:pt x="10739" y="56359"/>
                  </a:lnTo>
                  <a:lnTo>
                    <a:pt x="12140" y="57707"/>
                  </a:lnTo>
                  <a:lnTo>
                    <a:pt x="14007" y="58516"/>
                  </a:lnTo>
                  <a:lnTo>
                    <a:pt x="15875" y="59325"/>
                  </a:lnTo>
                  <a:lnTo>
                    <a:pt x="16342" y="60674"/>
                  </a:lnTo>
                  <a:lnTo>
                    <a:pt x="16342" y="61752"/>
                  </a:lnTo>
                  <a:lnTo>
                    <a:pt x="15875" y="62831"/>
                  </a:lnTo>
                  <a:lnTo>
                    <a:pt x="14474" y="63101"/>
                  </a:lnTo>
                  <a:lnTo>
                    <a:pt x="13073" y="63101"/>
                  </a:lnTo>
                  <a:lnTo>
                    <a:pt x="13073" y="65797"/>
                  </a:lnTo>
                  <a:lnTo>
                    <a:pt x="13540" y="66606"/>
                  </a:lnTo>
                  <a:lnTo>
                    <a:pt x="15875" y="68764"/>
                  </a:lnTo>
                  <a:lnTo>
                    <a:pt x="16342" y="70382"/>
                  </a:lnTo>
                  <a:lnTo>
                    <a:pt x="18677" y="72269"/>
                  </a:lnTo>
                  <a:lnTo>
                    <a:pt x="19610" y="74157"/>
                  </a:lnTo>
                  <a:lnTo>
                    <a:pt x="21011" y="75505"/>
                  </a:lnTo>
                  <a:lnTo>
                    <a:pt x="22412" y="77393"/>
                  </a:lnTo>
                  <a:lnTo>
                    <a:pt x="23346" y="77662"/>
                  </a:lnTo>
                  <a:lnTo>
                    <a:pt x="23346" y="79011"/>
                  </a:lnTo>
                  <a:lnTo>
                    <a:pt x="23346" y="79820"/>
                  </a:lnTo>
                  <a:lnTo>
                    <a:pt x="23346" y="80359"/>
                  </a:lnTo>
                  <a:lnTo>
                    <a:pt x="24280" y="80898"/>
                  </a:lnTo>
                  <a:lnTo>
                    <a:pt x="24747" y="81707"/>
                  </a:lnTo>
                  <a:lnTo>
                    <a:pt x="24747" y="82786"/>
                  </a:lnTo>
                  <a:lnTo>
                    <a:pt x="24280" y="85213"/>
                  </a:lnTo>
                  <a:lnTo>
                    <a:pt x="23813" y="86831"/>
                  </a:lnTo>
                  <a:lnTo>
                    <a:pt x="23346" y="88179"/>
                  </a:lnTo>
                  <a:lnTo>
                    <a:pt x="27548" y="89528"/>
                  </a:lnTo>
                  <a:lnTo>
                    <a:pt x="31284" y="90337"/>
                  </a:lnTo>
                  <a:lnTo>
                    <a:pt x="34085" y="91415"/>
                  </a:lnTo>
                  <a:lnTo>
                    <a:pt x="38287" y="92224"/>
                  </a:lnTo>
                  <a:lnTo>
                    <a:pt x="39688" y="93033"/>
                  </a:lnTo>
                  <a:lnTo>
                    <a:pt x="42490" y="95730"/>
                  </a:lnTo>
                  <a:lnTo>
                    <a:pt x="46225" y="97617"/>
                  </a:lnTo>
                  <a:lnTo>
                    <a:pt x="51828" y="98426"/>
                  </a:lnTo>
                  <a:lnTo>
                    <a:pt x="52295" y="100853"/>
                  </a:lnTo>
                  <a:lnTo>
                    <a:pt x="53229" y="101932"/>
                  </a:lnTo>
                  <a:lnTo>
                    <a:pt x="56498" y="102471"/>
                  </a:lnTo>
                  <a:lnTo>
                    <a:pt x="59766" y="104629"/>
                  </a:lnTo>
                  <a:lnTo>
                    <a:pt x="63501" y="107865"/>
                  </a:lnTo>
                  <a:lnTo>
                    <a:pt x="65369" y="109213"/>
                  </a:lnTo>
                  <a:lnTo>
                    <a:pt x="66770" y="111640"/>
                  </a:lnTo>
                  <a:lnTo>
                    <a:pt x="65369" y="113797"/>
                  </a:lnTo>
                  <a:lnTo>
                    <a:pt x="65369" y="115146"/>
                  </a:lnTo>
                  <a:lnTo>
                    <a:pt x="66770" y="117033"/>
                  </a:lnTo>
                  <a:lnTo>
                    <a:pt x="68638" y="117303"/>
                  </a:lnTo>
                  <a:lnTo>
                    <a:pt x="105058" y="120000"/>
                  </a:lnTo>
                  <a:lnTo>
                    <a:pt x="105525" y="119730"/>
                  </a:lnTo>
                  <a:lnTo>
                    <a:pt x="108793" y="118921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105"/>
            <p:cNvSpPr/>
            <p:nvPr/>
          </p:nvSpPr>
          <p:spPr>
            <a:xfrm>
              <a:off x="6303357" y="2660630"/>
              <a:ext cx="473890" cy="254653"/>
            </a:xfrm>
            <a:custGeom>
              <a:rect b="b" l="l" r="r" t="t"/>
              <a:pathLst>
                <a:path extrusionOk="0" h="120000" w="120000">
                  <a:moveTo>
                    <a:pt x="0" y="16853"/>
                  </a:moveTo>
                  <a:cubicBezTo>
                    <a:pt x="0" y="18876"/>
                    <a:pt x="0" y="18876"/>
                    <a:pt x="0" y="18876"/>
                  </a:cubicBezTo>
                  <a:cubicBezTo>
                    <a:pt x="0" y="16853"/>
                    <a:pt x="0" y="16853"/>
                    <a:pt x="0" y="16853"/>
                  </a:cubicBezTo>
                  <a:cubicBezTo>
                    <a:pt x="42650" y="21573"/>
                    <a:pt x="42650" y="21573"/>
                    <a:pt x="42650" y="21573"/>
                  </a:cubicBezTo>
                  <a:cubicBezTo>
                    <a:pt x="40843" y="82921"/>
                    <a:pt x="40843" y="82921"/>
                    <a:pt x="40843" y="82921"/>
                  </a:cubicBezTo>
                  <a:cubicBezTo>
                    <a:pt x="43734" y="88314"/>
                    <a:pt x="43734" y="88314"/>
                    <a:pt x="43734" y="88314"/>
                  </a:cubicBezTo>
                  <a:cubicBezTo>
                    <a:pt x="44819" y="90337"/>
                    <a:pt x="44819" y="90337"/>
                    <a:pt x="44819" y="90337"/>
                  </a:cubicBezTo>
                  <a:cubicBezTo>
                    <a:pt x="45903" y="90337"/>
                    <a:pt x="45903" y="90337"/>
                    <a:pt x="45903" y="90337"/>
                  </a:cubicBezTo>
                  <a:cubicBezTo>
                    <a:pt x="47349" y="89662"/>
                    <a:pt x="47349" y="89662"/>
                    <a:pt x="47349" y="89662"/>
                  </a:cubicBezTo>
                  <a:cubicBezTo>
                    <a:pt x="48433" y="90337"/>
                    <a:pt x="48433" y="90337"/>
                    <a:pt x="48433" y="90337"/>
                  </a:cubicBezTo>
                  <a:cubicBezTo>
                    <a:pt x="49518" y="89662"/>
                    <a:pt x="49518" y="89662"/>
                    <a:pt x="49518" y="89662"/>
                  </a:cubicBezTo>
                  <a:cubicBezTo>
                    <a:pt x="50963" y="91011"/>
                    <a:pt x="50963" y="91011"/>
                    <a:pt x="50963" y="91011"/>
                  </a:cubicBezTo>
                  <a:cubicBezTo>
                    <a:pt x="52048" y="97078"/>
                    <a:pt x="52048" y="97078"/>
                    <a:pt x="52048" y="97078"/>
                  </a:cubicBezTo>
                  <a:cubicBezTo>
                    <a:pt x="55301" y="97078"/>
                    <a:pt x="55301" y="97078"/>
                    <a:pt x="55301" y="97078"/>
                  </a:cubicBezTo>
                  <a:cubicBezTo>
                    <a:pt x="57831" y="99775"/>
                    <a:pt x="57831" y="99775"/>
                    <a:pt x="57831" y="99775"/>
                  </a:cubicBezTo>
                  <a:cubicBezTo>
                    <a:pt x="59999" y="99101"/>
                    <a:pt x="59999" y="99101"/>
                    <a:pt x="59999" y="99101"/>
                  </a:cubicBezTo>
                  <a:cubicBezTo>
                    <a:pt x="60361" y="99101"/>
                    <a:pt x="60361" y="99101"/>
                    <a:pt x="60361" y="99101"/>
                  </a:cubicBezTo>
                  <a:cubicBezTo>
                    <a:pt x="61807" y="101797"/>
                    <a:pt x="61807" y="101797"/>
                    <a:pt x="61807" y="101797"/>
                  </a:cubicBezTo>
                  <a:cubicBezTo>
                    <a:pt x="63253" y="99775"/>
                    <a:pt x="63253" y="99775"/>
                    <a:pt x="63253" y="99775"/>
                  </a:cubicBezTo>
                  <a:cubicBezTo>
                    <a:pt x="66506" y="100449"/>
                    <a:pt x="66506" y="100449"/>
                    <a:pt x="66506" y="100449"/>
                  </a:cubicBezTo>
                  <a:cubicBezTo>
                    <a:pt x="67951" y="105168"/>
                    <a:pt x="67951" y="105168"/>
                    <a:pt x="67951" y="105168"/>
                  </a:cubicBezTo>
                  <a:cubicBezTo>
                    <a:pt x="69036" y="105168"/>
                    <a:pt x="69036" y="105168"/>
                    <a:pt x="69036" y="105168"/>
                  </a:cubicBezTo>
                  <a:cubicBezTo>
                    <a:pt x="69397" y="109213"/>
                    <a:pt x="69397" y="109213"/>
                    <a:pt x="69397" y="109213"/>
                  </a:cubicBezTo>
                  <a:cubicBezTo>
                    <a:pt x="70843" y="109887"/>
                    <a:pt x="70843" y="109887"/>
                    <a:pt x="70843" y="109887"/>
                  </a:cubicBezTo>
                  <a:cubicBezTo>
                    <a:pt x="72289" y="107865"/>
                    <a:pt x="72289" y="107865"/>
                    <a:pt x="72289" y="107865"/>
                  </a:cubicBezTo>
                  <a:cubicBezTo>
                    <a:pt x="73012" y="105842"/>
                    <a:pt x="73012" y="105842"/>
                    <a:pt x="73012" y="105842"/>
                  </a:cubicBezTo>
                  <a:cubicBezTo>
                    <a:pt x="73734" y="105842"/>
                    <a:pt x="73734" y="105842"/>
                    <a:pt x="73734" y="105842"/>
                  </a:cubicBezTo>
                  <a:cubicBezTo>
                    <a:pt x="76265" y="109213"/>
                    <a:pt x="76265" y="109213"/>
                    <a:pt x="76265" y="109213"/>
                  </a:cubicBezTo>
                  <a:cubicBezTo>
                    <a:pt x="76987" y="111910"/>
                    <a:pt x="76987" y="111910"/>
                    <a:pt x="76987" y="111910"/>
                  </a:cubicBezTo>
                  <a:cubicBezTo>
                    <a:pt x="79518" y="109213"/>
                    <a:pt x="79518" y="109213"/>
                    <a:pt x="79518" y="109213"/>
                  </a:cubicBezTo>
                  <a:cubicBezTo>
                    <a:pt x="80240" y="110561"/>
                    <a:pt x="80240" y="110561"/>
                    <a:pt x="80240" y="110561"/>
                  </a:cubicBezTo>
                  <a:cubicBezTo>
                    <a:pt x="80602" y="114606"/>
                    <a:pt x="80602" y="114606"/>
                    <a:pt x="80602" y="114606"/>
                  </a:cubicBezTo>
                  <a:cubicBezTo>
                    <a:pt x="81325" y="113932"/>
                    <a:pt x="81325" y="113932"/>
                    <a:pt x="81325" y="113932"/>
                  </a:cubicBezTo>
                  <a:cubicBezTo>
                    <a:pt x="82409" y="110561"/>
                    <a:pt x="82409" y="110561"/>
                    <a:pt x="82409" y="110561"/>
                  </a:cubicBezTo>
                  <a:cubicBezTo>
                    <a:pt x="84216" y="109887"/>
                    <a:pt x="84216" y="109887"/>
                    <a:pt x="84216" y="109887"/>
                  </a:cubicBezTo>
                  <a:cubicBezTo>
                    <a:pt x="86385" y="111910"/>
                    <a:pt x="86385" y="111910"/>
                    <a:pt x="86385" y="111910"/>
                  </a:cubicBezTo>
                  <a:cubicBezTo>
                    <a:pt x="89638" y="111235"/>
                    <a:pt x="89638" y="111235"/>
                    <a:pt x="89638" y="111235"/>
                  </a:cubicBezTo>
                  <a:cubicBezTo>
                    <a:pt x="91084" y="113932"/>
                    <a:pt x="91084" y="113932"/>
                    <a:pt x="91084" y="113932"/>
                  </a:cubicBezTo>
                  <a:cubicBezTo>
                    <a:pt x="91807" y="115955"/>
                    <a:pt x="91807" y="115955"/>
                    <a:pt x="91807" y="115955"/>
                  </a:cubicBezTo>
                  <a:cubicBezTo>
                    <a:pt x="93614" y="115280"/>
                    <a:pt x="93614" y="115280"/>
                    <a:pt x="93614" y="115280"/>
                  </a:cubicBezTo>
                  <a:cubicBezTo>
                    <a:pt x="95421" y="112584"/>
                    <a:pt x="95421" y="112584"/>
                    <a:pt x="95421" y="112584"/>
                  </a:cubicBezTo>
                  <a:cubicBezTo>
                    <a:pt x="96506" y="110561"/>
                    <a:pt x="96506" y="110561"/>
                    <a:pt x="96506" y="110561"/>
                  </a:cubicBezTo>
                  <a:cubicBezTo>
                    <a:pt x="97951" y="110561"/>
                    <a:pt x="97951" y="110561"/>
                    <a:pt x="97951" y="110561"/>
                  </a:cubicBezTo>
                  <a:cubicBezTo>
                    <a:pt x="99397" y="111910"/>
                    <a:pt x="99397" y="111910"/>
                    <a:pt x="99397" y="111910"/>
                  </a:cubicBezTo>
                  <a:cubicBezTo>
                    <a:pt x="100481" y="111235"/>
                    <a:pt x="100481" y="111235"/>
                    <a:pt x="100481" y="111235"/>
                  </a:cubicBezTo>
                  <a:cubicBezTo>
                    <a:pt x="101927" y="109213"/>
                    <a:pt x="101927" y="109213"/>
                    <a:pt x="101927" y="109213"/>
                  </a:cubicBezTo>
                  <a:cubicBezTo>
                    <a:pt x="104096" y="109887"/>
                    <a:pt x="104096" y="109887"/>
                    <a:pt x="104096" y="109887"/>
                  </a:cubicBezTo>
                  <a:cubicBezTo>
                    <a:pt x="105180" y="110561"/>
                    <a:pt x="105180" y="110561"/>
                    <a:pt x="105180" y="110561"/>
                  </a:cubicBezTo>
                  <a:cubicBezTo>
                    <a:pt x="108433" y="108539"/>
                    <a:pt x="108433" y="108539"/>
                    <a:pt x="108433" y="108539"/>
                  </a:cubicBezTo>
                  <a:cubicBezTo>
                    <a:pt x="110602" y="109887"/>
                    <a:pt x="110602" y="109887"/>
                    <a:pt x="110602" y="109887"/>
                  </a:cubicBezTo>
                  <a:cubicBezTo>
                    <a:pt x="112409" y="113258"/>
                    <a:pt x="112409" y="113258"/>
                    <a:pt x="112409" y="113258"/>
                  </a:cubicBezTo>
                  <a:cubicBezTo>
                    <a:pt x="114939" y="116629"/>
                    <a:pt x="114939" y="116629"/>
                    <a:pt x="114939" y="116629"/>
                  </a:cubicBezTo>
                  <a:cubicBezTo>
                    <a:pt x="117108" y="116629"/>
                    <a:pt x="117108" y="116629"/>
                    <a:pt x="117108" y="116629"/>
                  </a:cubicBezTo>
                  <a:cubicBezTo>
                    <a:pt x="118554" y="118651"/>
                    <a:pt x="118554" y="118651"/>
                    <a:pt x="118554" y="118651"/>
                  </a:cubicBezTo>
                  <a:cubicBezTo>
                    <a:pt x="119638" y="120000"/>
                    <a:pt x="119638" y="120000"/>
                    <a:pt x="119638" y="120000"/>
                  </a:cubicBezTo>
                  <a:cubicBezTo>
                    <a:pt x="119999" y="59325"/>
                    <a:pt x="119999" y="59325"/>
                    <a:pt x="119999" y="59325"/>
                  </a:cubicBezTo>
                  <a:cubicBezTo>
                    <a:pt x="117108" y="24943"/>
                    <a:pt x="117108" y="24943"/>
                    <a:pt x="117108" y="24943"/>
                  </a:cubicBezTo>
                  <a:cubicBezTo>
                    <a:pt x="117108" y="8089"/>
                    <a:pt x="117108" y="8089"/>
                    <a:pt x="117108" y="8089"/>
                  </a:cubicBezTo>
                  <a:cubicBezTo>
                    <a:pt x="117108" y="8089"/>
                    <a:pt x="76265" y="6741"/>
                    <a:pt x="63253" y="6067"/>
                  </a:cubicBezTo>
                  <a:cubicBezTo>
                    <a:pt x="47349" y="4719"/>
                    <a:pt x="1445" y="0"/>
                    <a:pt x="1445" y="0"/>
                  </a:cubicBezTo>
                  <a:cubicBezTo>
                    <a:pt x="1084" y="16853"/>
                    <a:pt x="1084" y="16853"/>
                    <a:pt x="1084" y="16853"/>
                  </a:cubicBezTo>
                  <a:lnTo>
                    <a:pt x="0" y="16853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105"/>
            <p:cNvSpPr/>
            <p:nvPr/>
          </p:nvSpPr>
          <p:spPr>
            <a:xfrm>
              <a:off x="6364069" y="2454883"/>
              <a:ext cx="401372" cy="222611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446" y="37692"/>
                    <a:pt x="117446" y="37692"/>
                    <a:pt x="117446" y="37692"/>
                  </a:cubicBezTo>
                  <a:cubicBezTo>
                    <a:pt x="116170" y="36153"/>
                    <a:pt x="116170" y="36153"/>
                    <a:pt x="116170" y="36153"/>
                  </a:cubicBezTo>
                  <a:cubicBezTo>
                    <a:pt x="115319" y="31538"/>
                    <a:pt x="115319" y="31538"/>
                    <a:pt x="115319" y="31538"/>
                  </a:cubicBezTo>
                  <a:cubicBezTo>
                    <a:pt x="112765" y="26923"/>
                    <a:pt x="112765" y="26923"/>
                    <a:pt x="112765" y="26923"/>
                  </a:cubicBezTo>
                  <a:cubicBezTo>
                    <a:pt x="114042" y="23076"/>
                    <a:pt x="114042" y="23076"/>
                    <a:pt x="114042" y="23076"/>
                  </a:cubicBezTo>
                  <a:cubicBezTo>
                    <a:pt x="115319" y="18461"/>
                    <a:pt x="115319" y="18461"/>
                    <a:pt x="115319" y="18461"/>
                  </a:cubicBezTo>
                  <a:cubicBezTo>
                    <a:pt x="115319" y="14615"/>
                    <a:pt x="115319" y="14615"/>
                    <a:pt x="115319" y="14615"/>
                  </a:cubicBezTo>
                  <a:cubicBezTo>
                    <a:pt x="114468" y="14615"/>
                    <a:pt x="114468" y="14615"/>
                    <a:pt x="114468" y="14615"/>
                  </a:cubicBezTo>
                  <a:cubicBezTo>
                    <a:pt x="110638" y="14615"/>
                    <a:pt x="110638" y="14615"/>
                    <a:pt x="110638" y="14615"/>
                  </a:cubicBezTo>
                  <a:cubicBezTo>
                    <a:pt x="109787" y="11538"/>
                    <a:pt x="109787" y="11538"/>
                    <a:pt x="109787" y="11538"/>
                  </a:cubicBezTo>
                  <a:cubicBezTo>
                    <a:pt x="108085" y="6923"/>
                    <a:pt x="108085" y="6923"/>
                    <a:pt x="108085" y="6923"/>
                  </a:cubicBezTo>
                  <a:cubicBezTo>
                    <a:pt x="108085" y="6923"/>
                    <a:pt x="79574" y="5384"/>
                    <a:pt x="70212" y="4615"/>
                  </a:cubicBezTo>
                  <a:cubicBezTo>
                    <a:pt x="53617" y="3846"/>
                    <a:pt x="4255" y="0"/>
                    <a:pt x="4255" y="0"/>
                  </a:cubicBezTo>
                  <a:cubicBezTo>
                    <a:pt x="0" y="112307"/>
                    <a:pt x="0" y="112307"/>
                    <a:pt x="0" y="112307"/>
                  </a:cubicBezTo>
                  <a:cubicBezTo>
                    <a:pt x="17446" y="113846"/>
                    <a:pt x="44255" y="116153"/>
                    <a:pt x="56595" y="117692"/>
                  </a:cubicBezTo>
                  <a:cubicBezTo>
                    <a:pt x="71914" y="118461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105"/>
            <p:cNvSpPr/>
            <p:nvPr/>
          </p:nvSpPr>
          <p:spPr>
            <a:xfrm>
              <a:off x="6279748" y="2242391"/>
              <a:ext cx="446906" cy="225983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9233" y="116962"/>
                    <a:pt x="119233" y="116962"/>
                    <a:pt x="119233" y="116962"/>
                  </a:cubicBezTo>
                  <a:cubicBezTo>
                    <a:pt x="118849" y="112405"/>
                    <a:pt x="118849" y="112405"/>
                    <a:pt x="118849" y="112405"/>
                  </a:cubicBezTo>
                  <a:cubicBezTo>
                    <a:pt x="118849" y="112405"/>
                    <a:pt x="116932" y="111645"/>
                    <a:pt x="116549" y="110886"/>
                  </a:cubicBezTo>
                  <a:cubicBezTo>
                    <a:pt x="116166" y="110126"/>
                    <a:pt x="116549" y="110126"/>
                    <a:pt x="116549" y="110126"/>
                  </a:cubicBezTo>
                  <a:cubicBezTo>
                    <a:pt x="115782" y="107848"/>
                    <a:pt x="115782" y="107848"/>
                    <a:pt x="115782" y="107848"/>
                  </a:cubicBezTo>
                  <a:cubicBezTo>
                    <a:pt x="116549" y="106329"/>
                    <a:pt x="116549" y="106329"/>
                    <a:pt x="116549" y="106329"/>
                  </a:cubicBezTo>
                  <a:cubicBezTo>
                    <a:pt x="116166" y="102531"/>
                    <a:pt x="116166" y="102531"/>
                    <a:pt x="116166" y="102531"/>
                  </a:cubicBezTo>
                  <a:cubicBezTo>
                    <a:pt x="115015" y="101012"/>
                    <a:pt x="115015" y="101012"/>
                    <a:pt x="115015" y="101012"/>
                  </a:cubicBezTo>
                  <a:cubicBezTo>
                    <a:pt x="114632" y="98734"/>
                    <a:pt x="114632" y="98734"/>
                    <a:pt x="114632" y="98734"/>
                  </a:cubicBezTo>
                  <a:cubicBezTo>
                    <a:pt x="113865" y="93417"/>
                    <a:pt x="113865" y="93417"/>
                    <a:pt x="113865" y="93417"/>
                  </a:cubicBezTo>
                  <a:cubicBezTo>
                    <a:pt x="113865" y="85822"/>
                    <a:pt x="113865" y="85822"/>
                    <a:pt x="113865" y="85822"/>
                  </a:cubicBezTo>
                  <a:cubicBezTo>
                    <a:pt x="113482" y="84303"/>
                    <a:pt x="113482" y="84303"/>
                    <a:pt x="113482" y="84303"/>
                  </a:cubicBezTo>
                  <a:cubicBezTo>
                    <a:pt x="112715" y="82025"/>
                    <a:pt x="112715" y="82025"/>
                    <a:pt x="112715" y="82025"/>
                  </a:cubicBezTo>
                  <a:cubicBezTo>
                    <a:pt x="113099" y="78987"/>
                    <a:pt x="113099" y="78987"/>
                    <a:pt x="113099" y="78987"/>
                  </a:cubicBezTo>
                  <a:cubicBezTo>
                    <a:pt x="113099" y="71392"/>
                    <a:pt x="113099" y="71392"/>
                    <a:pt x="113099" y="71392"/>
                  </a:cubicBezTo>
                  <a:cubicBezTo>
                    <a:pt x="112332" y="66075"/>
                    <a:pt x="112332" y="66075"/>
                    <a:pt x="112332" y="66075"/>
                  </a:cubicBezTo>
                  <a:cubicBezTo>
                    <a:pt x="111565" y="64556"/>
                    <a:pt x="111565" y="64556"/>
                    <a:pt x="111565" y="64556"/>
                  </a:cubicBezTo>
                  <a:cubicBezTo>
                    <a:pt x="110798" y="64556"/>
                    <a:pt x="110798" y="64556"/>
                    <a:pt x="110798" y="64556"/>
                  </a:cubicBezTo>
                  <a:cubicBezTo>
                    <a:pt x="110415" y="63037"/>
                    <a:pt x="110415" y="63037"/>
                    <a:pt x="110415" y="63037"/>
                  </a:cubicBezTo>
                  <a:cubicBezTo>
                    <a:pt x="110031" y="59240"/>
                    <a:pt x="110031" y="59240"/>
                    <a:pt x="110031" y="59240"/>
                  </a:cubicBezTo>
                  <a:cubicBezTo>
                    <a:pt x="109648" y="56202"/>
                    <a:pt x="109648" y="56202"/>
                    <a:pt x="109648" y="56202"/>
                  </a:cubicBezTo>
                  <a:cubicBezTo>
                    <a:pt x="110798" y="55443"/>
                    <a:pt x="110798" y="55443"/>
                    <a:pt x="110798" y="55443"/>
                  </a:cubicBezTo>
                  <a:cubicBezTo>
                    <a:pt x="110798" y="54683"/>
                    <a:pt x="110798" y="54683"/>
                    <a:pt x="110798" y="54683"/>
                  </a:cubicBezTo>
                  <a:cubicBezTo>
                    <a:pt x="110415" y="53924"/>
                    <a:pt x="110415" y="53924"/>
                    <a:pt x="110415" y="53924"/>
                  </a:cubicBezTo>
                  <a:cubicBezTo>
                    <a:pt x="110031" y="51645"/>
                    <a:pt x="110031" y="51645"/>
                    <a:pt x="110031" y="51645"/>
                  </a:cubicBezTo>
                  <a:cubicBezTo>
                    <a:pt x="109265" y="49367"/>
                    <a:pt x="109265" y="49367"/>
                    <a:pt x="109265" y="49367"/>
                  </a:cubicBezTo>
                  <a:cubicBezTo>
                    <a:pt x="108498" y="45569"/>
                    <a:pt x="108498" y="45569"/>
                    <a:pt x="108498" y="45569"/>
                  </a:cubicBezTo>
                  <a:cubicBezTo>
                    <a:pt x="107731" y="41012"/>
                    <a:pt x="107731" y="41012"/>
                    <a:pt x="107731" y="41012"/>
                  </a:cubicBezTo>
                  <a:cubicBezTo>
                    <a:pt x="106581" y="37215"/>
                    <a:pt x="106581" y="37215"/>
                    <a:pt x="106581" y="37215"/>
                  </a:cubicBezTo>
                  <a:cubicBezTo>
                    <a:pt x="105431" y="30379"/>
                    <a:pt x="105431" y="30379"/>
                    <a:pt x="105431" y="30379"/>
                  </a:cubicBezTo>
                  <a:cubicBezTo>
                    <a:pt x="104281" y="27341"/>
                    <a:pt x="104281" y="27341"/>
                    <a:pt x="104281" y="27341"/>
                  </a:cubicBezTo>
                  <a:cubicBezTo>
                    <a:pt x="103897" y="26582"/>
                    <a:pt x="103897" y="26582"/>
                    <a:pt x="103897" y="26582"/>
                  </a:cubicBezTo>
                  <a:cubicBezTo>
                    <a:pt x="102364" y="24303"/>
                    <a:pt x="102364" y="24303"/>
                    <a:pt x="102364" y="24303"/>
                  </a:cubicBezTo>
                  <a:cubicBezTo>
                    <a:pt x="99680" y="20506"/>
                    <a:pt x="99680" y="20506"/>
                    <a:pt x="99680" y="20506"/>
                  </a:cubicBezTo>
                  <a:cubicBezTo>
                    <a:pt x="97763" y="18987"/>
                    <a:pt x="97763" y="18987"/>
                    <a:pt x="97763" y="18987"/>
                  </a:cubicBezTo>
                  <a:cubicBezTo>
                    <a:pt x="95846" y="17468"/>
                    <a:pt x="95846" y="17468"/>
                    <a:pt x="95846" y="17468"/>
                  </a:cubicBezTo>
                  <a:cubicBezTo>
                    <a:pt x="94313" y="14430"/>
                    <a:pt x="94313" y="14430"/>
                    <a:pt x="94313" y="14430"/>
                  </a:cubicBezTo>
                  <a:cubicBezTo>
                    <a:pt x="91629" y="13670"/>
                    <a:pt x="91629" y="13670"/>
                    <a:pt x="91629" y="13670"/>
                  </a:cubicBezTo>
                  <a:cubicBezTo>
                    <a:pt x="88178" y="14430"/>
                    <a:pt x="88178" y="14430"/>
                    <a:pt x="88178" y="14430"/>
                  </a:cubicBezTo>
                  <a:cubicBezTo>
                    <a:pt x="87028" y="14430"/>
                    <a:pt x="87028" y="14430"/>
                    <a:pt x="87028" y="14430"/>
                  </a:cubicBezTo>
                  <a:cubicBezTo>
                    <a:pt x="85878" y="15189"/>
                    <a:pt x="85878" y="15189"/>
                    <a:pt x="85878" y="15189"/>
                  </a:cubicBezTo>
                  <a:cubicBezTo>
                    <a:pt x="85111" y="16708"/>
                    <a:pt x="85111" y="16708"/>
                    <a:pt x="85111" y="16708"/>
                  </a:cubicBezTo>
                  <a:cubicBezTo>
                    <a:pt x="83961" y="15949"/>
                    <a:pt x="83961" y="15949"/>
                    <a:pt x="83961" y="15949"/>
                  </a:cubicBezTo>
                  <a:cubicBezTo>
                    <a:pt x="82811" y="14430"/>
                    <a:pt x="82811" y="14430"/>
                    <a:pt x="82811" y="14430"/>
                  </a:cubicBezTo>
                  <a:cubicBezTo>
                    <a:pt x="80511" y="12151"/>
                    <a:pt x="80511" y="12151"/>
                    <a:pt x="80511" y="12151"/>
                  </a:cubicBezTo>
                  <a:cubicBezTo>
                    <a:pt x="77444" y="9113"/>
                    <a:pt x="77444" y="9113"/>
                    <a:pt x="77444" y="9113"/>
                  </a:cubicBezTo>
                  <a:cubicBezTo>
                    <a:pt x="3833" y="0"/>
                    <a:pt x="3833" y="0"/>
                    <a:pt x="3833" y="0"/>
                  </a:cubicBezTo>
                  <a:cubicBezTo>
                    <a:pt x="0" y="72151"/>
                    <a:pt x="0" y="72151"/>
                    <a:pt x="0" y="72151"/>
                  </a:cubicBezTo>
                  <a:cubicBezTo>
                    <a:pt x="27987" y="77468"/>
                    <a:pt x="27987" y="77468"/>
                    <a:pt x="27987" y="77468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8753" y="113164"/>
                    <a:pt x="71309" y="116962"/>
                    <a:pt x="85878" y="117721"/>
                  </a:cubicBezTo>
                  <a:cubicBezTo>
                    <a:pt x="94313" y="118481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105"/>
            <p:cNvSpPr/>
            <p:nvPr/>
          </p:nvSpPr>
          <p:spPr>
            <a:xfrm>
              <a:off x="6293239" y="2040018"/>
              <a:ext cx="384509" cy="256339"/>
            </a:xfrm>
            <a:custGeom>
              <a:rect b="b" l="l" r="r" t="t"/>
              <a:pathLst>
                <a:path extrusionOk="0" h="120000" w="120000">
                  <a:moveTo>
                    <a:pt x="89219" y="105333"/>
                  </a:moveTo>
                  <a:cubicBezTo>
                    <a:pt x="91895" y="107333"/>
                    <a:pt x="91895" y="107333"/>
                    <a:pt x="91895" y="107333"/>
                  </a:cubicBezTo>
                  <a:cubicBezTo>
                    <a:pt x="93234" y="108666"/>
                    <a:pt x="93234" y="108666"/>
                    <a:pt x="93234" y="108666"/>
                  </a:cubicBezTo>
                  <a:cubicBezTo>
                    <a:pt x="94572" y="109333"/>
                    <a:pt x="94572" y="109333"/>
                    <a:pt x="94572" y="109333"/>
                  </a:cubicBezTo>
                  <a:cubicBezTo>
                    <a:pt x="95464" y="108000"/>
                    <a:pt x="95464" y="108000"/>
                    <a:pt x="95464" y="108000"/>
                  </a:cubicBezTo>
                  <a:cubicBezTo>
                    <a:pt x="96802" y="107333"/>
                    <a:pt x="96802" y="107333"/>
                    <a:pt x="96802" y="107333"/>
                  </a:cubicBezTo>
                  <a:cubicBezTo>
                    <a:pt x="98141" y="107333"/>
                    <a:pt x="98141" y="107333"/>
                    <a:pt x="98141" y="107333"/>
                  </a:cubicBezTo>
                  <a:cubicBezTo>
                    <a:pt x="102156" y="106666"/>
                    <a:pt x="102156" y="106666"/>
                    <a:pt x="102156" y="106666"/>
                  </a:cubicBezTo>
                  <a:cubicBezTo>
                    <a:pt x="105278" y="107333"/>
                    <a:pt x="105278" y="107333"/>
                    <a:pt x="105278" y="107333"/>
                  </a:cubicBezTo>
                  <a:cubicBezTo>
                    <a:pt x="107063" y="110000"/>
                    <a:pt x="107063" y="110000"/>
                    <a:pt x="107063" y="110000"/>
                  </a:cubicBezTo>
                  <a:cubicBezTo>
                    <a:pt x="109293" y="111333"/>
                    <a:pt x="109293" y="111333"/>
                    <a:pt x="109293" y="111333"/>
                  </a:cubicBezTo>
                  <a:cubicBezTo>
                    <a:pt x="111524" y="112666"/>
                    <a:pt x="111524" y="112666"/>
                    <a:pt x="111524" y="112666"/>
                  </a:cubicBezTo>
                  <a:cubicBezTo>
                    <a:pt x="114646" y="116000"/>
                    <a:pt x="114646" y="116000"/>
                    <a:pt x="114646" y="116000"/>
                  </a:cubicBezTo>
                  <a:cubicBezTo>
                    <a:pt x="116431" y="118000"/>
                    <a:pt x="116431" y="118000"/>
                    <a:pt x="116431" y="118000"/>
                  </a:cubicBezTo>
                  <a:cubicBezTo>
                    <a:pt x="116877" y="118666"/>
                    <a:pt x="116877" y="118666"/>
                    <a:pt x="116877" y="118666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18000"/>
                    <a:pt x="117323" y="118000"/>
                    <a:pt x="117323" y="118000"/>
                  </a:cubicBezTo>
                  <a:cubicBezTo>
                    <a:pt x="117323" y="115333"/>
                    <a:pt x="117323" y="115333"/>
                    <a:pt x="117323" y="115333"/>
                  </a:cubicBezTo>
                  <a:cubicBezTo>
                    <a:pt x="115539" y="113333"/>
                    <a:pt x="115539" y="113333"/>
                    <a:pt x="115539" y="113333"/>
                  </a:cubicBezTo>
                  <a:cubicBezTo>
                    <a:pt x="115539" y="111333"/>
                    <a:pt x="115539" y="111333"/>
                    <a:pt x="115539" y="111333"/>
                  </a:cubicBezTo>
                  <a:cubicBezTo>
                    <a:pt x="115985" y="109333"/>
                    <a:pt x="115985" y="109333"/>
                    <a:pt x="115985" y="109333"/>
                  </a:cubicBezTo>
                  <a:cubicBezTo>
                    <a:pt x="117323" y="108666"/>
                    <a:pt x="117323" y="108666"/>
                    <a:pt x="117323" y="108666"/>
                  </a:cubicBezTo>
                  <a:cubicBezTo>
                    <a:pt x="117323" y="104000"/>
                    <a:pt x="117323" y="104000"/>
                    <a:pt x="117323" y="104000"/>
                  </a:cubicBezTo>
                  <a:cubicBezTo>
                    <a:pt x="117769" y="102000"/>
                    <a:pt x="117769" y="102000"/>
                    <a:pt x="117769" y="102000"/>
                  </a:cubicBezTo>
                  <a:cubicBezTo>
                    <a:pt x="118661" y="101333"/>
                    <a:pt x="118661" y="101333"/>
                    <a:pt x="118661" y="101333"/>
                  </a:cubicBezTo>
                  <a:cubicBezTo>
                    <a:pt x="118661" y="98666"/>
                    <a:pt x="118661" y="98666"/>
                    <a:pt x="118661" y="98666"/>
                  </a:cubicBezTo>
                  <a:cubicBezTo>
                    <a:pt x="117769" y="95333"/>
                    <a:pt x="117769" y="95333"/>
                    <a:pt x="117769" y="95333"/>
                  </a:cubicBezTo>
                  <a:cubicBezTo>
                    <a:pt x="116877" y="94666"/>
                    <a:pt x="116877" y="94666"/>
                    <a:pt x="116877" y="94666"/>
                  </a:cubicBezTo>
                  <a:cubicBezTo>
                    <a:pt x="117323" y="91333"/>
                    <a:pt x="117323" y="91333"/>
                    <a:pt x="117323" y="91333"/>
                  </a:cubicBezTo>
                  <a:cubicBezTo>
                    <a:pt x="117323" y="89333"/>
                    <a:pt x="117323" y="89333"/>
                    <a:pt x="117323" y="89333"/>
                  </a:cubicBezTo>
                  <a:cubicBezTo>
                    <a:pt x="118661" y="89333"/>
                    <a:pt x="118661" y="89333"/>
                    <a:pt x="118661" y="89333"/>
                  </a:cubicBezTo>
                  <a:cubicBezTo>
                    <a:pt x="120000" y="31333"/>
                    <a:pt x="120000" y="31333"/>
                    <a:pt x="120000" y="31333"/>
                  </a:cubicBezTo>
                  <a:cubicBezTo>
                    <a:pt x="118661" y="29333"/>
                    <a:pt x="118661" y="29333"/>
                    <a:pt x="118661" y="29333"/>
                  </a:cubicBezTo>
                  <a:cubicBezTo>
                    <a:pt x="117769" y="27333"/>
                    <a:pt x="117769" y="27333"/>
                    <a:pt x="117769" y="27333"/>
                  </a:cubicBezTo>
                  <a:cubicBezTo>
                    <a:pt x="115539" y="26000"/>
                    <a:pt x="115539" y="26000"/>
                    <a:pt x="115539" y="26000"/>
                  </a:cubicBezTo>
                  <a:cubicBezTo>
                    <a:pt x="115092" y="24000"/>
                    <a:pt x="115092" y="24000"/>
                    <a:pt x="115092" y="24000"/>
                  </a:cubicBezTo>
                  <a:cubicBezTo>
                    <a:pt x="113754" y="22000"/>
                    <a:pt x="113754" y="22000"/>
                    <a:pt x="113754" y="22000"/>
                  </a:cubicBezTo>
                  <a:cubicBezTo>
                    <a:pt x="113308" y="20666"/>
                    <a:pt x="113308" y="20666"/>
                    <a:pt x="113308" y="20666"/>
                  </a:cubicBezTo>
                  <a:cubicBezTo>
                    <a:pt x="113308" y="19333"/>
                    <a:pt x="113308" y="19333"/>
                    <a:pt x="113308" y="19333"/>
                  </a:cubicBezTo>
                  <a:cubicBezTo>
                    <a:pt x="113308" y="18000"/>
                    <a:pt x="113308" y="18000"/>
                    <a:pt x="113308" y="18000"/>
                  </a:cubicBezTo>
                  <a:cubicBezTo>
                    <a:pt x="114646" y="16000"/>
                    <a:pt x="114646" y="16000"/>
                    <a:pt x="114646" y="16000"/>
                  </a:cubicBezTo>
                  <a:cubicBezTo>
                    <a:pt x="115985" y="14000"/>
                    <a:pt x="115985" y="14000"/>
                    <a:pt x="115985" y="14000"/>
                  </a:cubicBezTo>
                  <a:cubicBezTo>
                    <a:pt x="117769" y="11333"/>
                    <a:pt x="117769" y="11333"/>
                    <a:pt x="117769" y="11333"/>
                  </a:cubicBezTo>
                  <a:cubicBezTo>
                    <a:pt x="117323" y="10000"/>
                    <a:pt x="117323" y="10000"/>
                    <a:pt x="117323" y="10000"/>
                  </a:cubicBezTo>
                  <a:cubicBezTo>
                    <a:pt x="117323" y="9333"/>
                    <a:pt x="117323" y="9333"/>
                    <a:pt x="117323" y="9333"/>
                  </a:cubicBezTo>
                  <a:cubicBezTo>
                    <a:pt x="117323" y="9333"/>
                    <a:pt x="74498" y="6666"/>
                    <a:pt x="60669" y="5333"/>
                  </a:cubicBezTo>
                  <a:cubicBezTo>
                    <a:pt x="46840" y="4000"/>
                    <a:pt x="6245" y="0"/>
                    <a:pt x="6245" y="0"/>
                  </a:cubicBezTo>
                  <a:cubicBezTo>
                    <a:pt x="0" y="94666"/>
                    <a:pt x="0" y="94666"/>
                    <a:pt x="0" y="94666"/>
                  </a:cubicBezTo>
                  <a:cubicBezTo>
                    <a:pt x="85650" y="102666"/>
                    <a:pt x="85650" y="102666"/>
                    <a:pt x="85650" y="102666"/>
                  </a:cubicBezTo>
                  <a:lnTo>
                    <a:pt x="89219" y="105333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105"/>
            <p:cNvSpPr/>
            <p:nvPr/>
          </p:nvSpPr>
          <p:spPr>
            <a:xfrm>
              <a:off x="5922221" y="2058568"/>
              <a:ext cx="386195" cy="318738"/>
            </a:xfrm>
            <a:custGeom>
              <a:rect b="b" l="l" r="r" t="t"/>
              <a:pathLst>
                <a:path extrusionOk="0" h="120000" w="120000">
                  <a:moveTo>
                    <a:pt x="119999" y="17142"/>
                  </a:moveTo>
                  <a:lnTo>
                    <a:pt x="119475" y="17142"/>
                  </a:lnTo>
                  <a:lnTo>
                    <a:pt x="14672" y="0"/>
                  </a:lnTo>
                  <a:lnTo>
                    <a:pt x="12576" y="14603"/>
                  </a:lnTo>
                  <a:lnTo>
                    <a:pt x="3668" y="77460"/>
                  </a:lnTo>
                  <a:lnTo>
                    <a:pt x="0" y="102857"/>
                  </a:lnTo>
                  <a:lnTo>
                    <a:pt x="31965" y="109206"/>
                  </a:lnTo>
                  <a:lnTo>
                    <a:pt x="111091" y="120000"/>
                  </a:lnTo>
                  <a:lnTo>
                    <a:pt x="115283" y="69206"/>
                  </a:lnTo>
                  <a:lnTo>
                    <a:pt x="119999" y="17142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105"/>
            <p:cNvSpPr/>
            <p:nvPr/>
          </p:nvSpPr>
          <p:spPr>
            <a:xfrm>
              <a:off x="6313476" y="1829213"/>
              <a:ext cx="359212" cy="231044"/>
            </a:xfrm>
            <a:custGeom>
              <a:rect b="b" l="l" r="r" t="t"/>
              <a:pathLst>
                <a:path extrusionOk="0" h="120000" w="120000">
                  <a:moveTo>
                    <a:pt x="119043" y="119259"/>
                  </a:move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20000" y="118518"/>
                    <a:pt x="120000" y="118518"/>
                    <a:pt x="120000" y="118518"/>
                  </a:cubicBezTo>
                  <a:cubicBezTo>
                    <a:pt x="120000" y="114814"/>
                    <a:pt x="120000" y="114814"/>
                    <a:pt x="120000" y="114814"/>
                  </a:cubicBezTo>
                  <a:cubicBezTo>
                    <a:pt x="120000" y="111111"/>
                    <a:pt x="120000" y="111111"/>
                    <a:pt x="120000" y="111111"/>
                  </a:cubicBezTo>
                  <a:cubicBezTo>
                    <a:pt x="119521" y="106666"/>
                    <a:pt x="119521" y="106666"/>
                    <a:pt x="119521" y="106666"/>
                  </a:cubicBezTo>
                  <a:cubicBezTo>
                    <a:pt x="118565" y="104444"/>
                    <a:pt x="118565" y="104444"/>
                    <a:pt x="118565" y="104444"/>
                  </a:cubicBezTo>
                  <a:cubicBezTo>
                    <a:pt x="117131" y="102222"/>
                    <a:pt x="117131" y="102222"/>
                    <a:pt x="117131" y="102222"/>
                  </a:cubicBezTo>
                  <a:cubicBezTo>
                    <a:pt x="117131" y="97037"/>
                    <a:pt x="117131" y="97037"/>
                    <a:pt x="117131" y="97037"/>
                  </a:cubicBezTo>
                  <a:cubicBezTo>
                    <a:pt x="116653" y="95555"/>
                    <a:pt x="116653" y="95555"/>
                    <a:pt x="116653" y="95555"/>
                  </a:cubicBezTo>
                  <a:cubicBezTo>
                    <a:pt x="115697" y="93333"/>
                    <a:pt x="115697" y="93333"/>
                    <a:pt x="115697" y="93333"/>
                  </a:cubicBezTo>
                  <a:cubicBezTo>
                    <a:pt x="115697" y="86666"/>
                    <a:pt x="115697" y="86666"/>
                    <a:pt x="115697" y="86666"/>
                  </a:cubicBezTo>
                  <a:cubicBezTo>
                    <a:pt x="115697" y="76296"/>
                    <a:pt x="115697" y="76296"/>
                    <a:pt x="115697" y="76296"/>
                  </a:cubicBezTo>
                  <a:cubicBezTo>
                    <a:pt x="115219" y="63703"/>
                    <a:pt x="115219" y="63703"/>
                    <a:pt x="115219" y="63703"/>
                  </a:cubicBezTo>
                  <a:cubicBezTo>
                    <a:pt x="115219" y="57037"/>
                    <a:pt x="115219" y="57037"/>
                    <a:pt x="115219" y="57037"/>
                  </a:cubicBezTo>
                  <a:cubicBezTo>
                    <a:pt x="113306" y="51851"/>
                    <a:pt x="113306" y="51851"/>
                    <a:pt x="113306" y="51851"/>
                  </a:cubicBezTo>
                  <a:cubicBezTo>
                    <a:pt x="111872" y="44444"/>
                    <a:pt x="111872" y="44444"/>
                    <a:pt x="111872" y="44444"/>
                  </a:cubicBezTo>
                  <a:cubicBezTo>
                    <a:pt x="110916" y="40000"/>
                    <a:pt x="110916" y="40000"/>
                    <a:pt x="110916" y="40000"/>
                  </a:cubicBezTo>
                  <a:cubicBezTo>
                    <a:pt x="111872" y="34814"/>
                    <a:pt x="111872" y="34814"/>
                    <a:pt x="111872" y="34814"/>
                  </a:cubicBezTo>
                  <a:cubicBezTo>
                    <a:pt x="111394" y="30370"/>
                    <a:pt x="111394" y="30370"/>
                    <a:pt x="111394" y="30370"/>
                  </a:cubicBezTo>
                  <a:cubicBezTo>
                    <a:pt x="110916" y="28888"/>
                    <a:pt x="110916" y="28888"/>
                    <a:pt x="110916" y="28888"/>
                  </a:cubicBezTo>
                  <a:cubicBezTo>
                    <a:pt x="110916" y="25185"/>
                    <a:pt x="110916" y="25185"/>
                    <a:pt x="110916" y="25185"/>
                  </a:cubicBezTo>
                  <a:cubicBezTo>
                    <a:pt x="110916" y="24444"/>
                    <a:pt x="110916" y="24444"/>
                    <a:pt x="110916" y="24444"/>
                  </a:cubicBezTo>
                  <a:cubicBezTo>
                    <a:pt x="111872" y="22962"/>
                    <a:pt x="111872" y="22962"/>
                    <a:pt x="111872" y="22962"/>
                  </a:cubicBezTo>
                  <a:cubicBezTo>
                    <a:pt x="112350" y="21481"/>
                    <a:pt x="112350" y="21481"/>
                    <a:pt x="112350" y="21481"/>
                  </a:cubicBezTo>
                  <a:cubicBezTo>
                    <a:pt x="112350" y="18518"/>
                    <a:pt x="112350" y="18518"/>
                    <a:pt x="112350" y="18518"/>
                  </a:cubicBezTo>
                  <a:cubicBezTo>
                    <a:pt x="110916" y="16296"/>
                    <a:pt x="110916" y="16296"/>
                    <a:pt x="110916" y="16296"/>
                  </a:cubicBezTo>
                  <a:cubicBezTo>
                    <a:pt x="110916" y="15555"/>
                    <a:pt x="110916" y="15555"/>
                    <a:pt x="110916" y="15555"/>
                  </a:cubicBezTo>
                  <a:cubicBezTo>
                    <a:pt x="110438" y="13333"/>
                    <a:pt x="110438" y="13333"/>
                    <a:pt x="110438" y="13333"/>
                  </a:cubicBezTo>
                  <a:cubicBezTo>
                    <a:pt x="109960" y="9629"/>
                    <a:pt x="109960" y="9629"/>
                    <a:pt x="109960" y="9629"/>
                  </a:cubicBezTo>
                  <a:cubicBezTo>
                    <a:pt x="109960" y="9629"/>
                    <a:pt x="62151" y="6666"/>
                    <a:pt x="46374" y="5185"/>
                  </a:cubicBezTo>
                  <a:cubicBezTo>
                    <a:pt x="36334" y="4444"/>
                    <a:pt x="6693" y="0"/>
                    <a:pt x="6693" y="0"/>
                  </a:cubicBezTo>
                  <a:cubicBezTo>
                    <a:pt x="0" y="108888"/>
                    <a:pt x="0" y="108888"/>
                    <a:pt x="0" y="108888"/>
                  </a:cubicBezTo>
                  <a:cubicBezTo>
                    <a:pt x="0" y="108888"/>
                    <a:pt x="43505" y="113333"/>
                    <a:pt x="58326" y="114814"/>
                  </a:cubicBezTo>
                  <a:cubicBezTo>
                    <a:pt x="73147" y="116296"/>
                    <a:pt x="119043" y="119259"/>
                    <a:pt x="119043" y="119259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105"/>
            <p:cNvSpPr/>
            <p:nvPr/>
          </p:nvSpPr>
          <p:spPr>
            <a:xfrm>
              <a:off x="5982933" y="2348638"/>
              <a:ext cx="401372" cy="315364"/>
            </a:xfrm>
            <a:custGeom>
              <a:rect b="b" l="l" r="r" t="t"/>
              <a:pathLst>
                <a:path extrusionOk="0" h="120000" w="120000">
                  <a:moveTo>
                    <a:pt x="114021" y="120000"/>
                  </a:move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20000" y="15203"/>
                    <a:pt x="120000" y="15203"/>
                    <a:pt x="120000" y="15203"/>
                  </a:cubicBezTo>
                  <a:cubicBezTo>
                    <a:pt x="88825" y="11402"/>
                    <a:pt x="88825" y="11402"/>
                    <a:pt x="88825" y="11402"/>
                  </a:cubicBezTo>
                  <a:cubicBezTo>
                    <a:pt x="12811" y="0"/>
                    <a:pt x="12811" y="0"/>
                    <a:pt x="12811" y="0"/>
                  </a:cubicBezTo>
                  <a:cubicBezTo>
                    <a:pt x="0" y="104253"/>
                    <a:pt x="0" y="104253"/>
                    <a:pt x="0" y="104253"/>
                  </a:cubicBezTo>
                  <a:cubicBezTo>
                    <a:pt x="97793" y="118914"/>
                    <a:pt x="97793" y="118914"/>
                    <a:pt x="97793" y="118914"/>
                  </a:cubicBezTo>
                  <a:cubicBezTo>
                    <a:pt x="97793" y="118914"/>
                    <a:pt x="104626" y="119457"/>
                    <a:pt x="114021" y="12000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105"/>
            <p:cNvSpPr/>
            <p:nvPr/>
          </p:nvSpPr>
          <p:spPr>
            <a:xfrm>
              <a:off x="5716476" y="2235646"/>
              <a:ext cx="308618" cy="386195"/>
            </a:xfrm>
            <a:custGeom>
              <a:rect b="b" l="l" r="r" t="t"/>
              <a:pathLst>
                <a:path extrusionOk="0" h="120000" w="120000">
                  <a:moveTo>
                    <a:pt x="120000" y="35109"/>
                  </a:moveTo>
                  <a:lnTo>
                    <a:pt x="80000" y="29868"/>
                  </a:lnTo>
                  <a:lnTo>
                    <a:pt x="84590" y="8908"/>
                  </a:lnTo>
                  <a:lnTo>
                    <a:pt x="25573" y="0"/>
                  </a:lnTo>
                  <a:lnTo>
                    <a:pt x="0" y="105327"/>
                  </a:lnTo>
                  <a:lnTo>
                    <a:pt x="103606" y="119999"/>
                  </a:lnTo>
                  <a:lnTo>
                    <a:pt x="120000" y="35109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105"/>
            <p:cNvSpPr/>
            <p:nvPr/>
          </p:nvSpPr>
          <p:spPr>
            <a:xfrm>
              <a:off x="5428094" y="2164816"/>
              <a:ext cx="354152" cy="536287"/>
            </a:xfrm>
            <a:custGeom>
              <a:rect b="b" l="l" r="r" t="t"/>
              <a:pathLst>
                <a:path extrusionOk="0" h="120000" w="120000">
                  <a:moveTo>
                    <a:pt x="2419" y="41920"/>
                  </a:moveTo>
                  <a:cubicBezTo>
                    <a:pt x="483" y="42240"/>
                    <a:pt x="483" y="42240"/>
                    <a:pt x="483" y="42240"/>
                  </a:cubicBezTo>
                  <a:cubicBezTo>
                    <a:pt x="0" y="43200"/>
                    <a:pt x="0" y="43200"/>
                    <a:pt x="0" y="43200"/>
                  </a:cubicBezTo>
                  <a:cubicBezTo>
                    <a:pt x="483" y="44480"/>
                    <a:pt x="483" y="44480"/>
                    <a:pt x="483" y="44480"/>
                  </a:cubicBezTo>
                  <a:cubicBezTo>
                    <a:pt x="967" y="45440"/>
                    <a:pt x="967" y="45440"/>
                    <a:pt x="967" y="45440"/>
                  </a:cubicBezTo>
                  <a:cubicBezTo>
                    <a:pt x="1451" y="45760"/>
                    <a:pt x="1451" y="45760"/>
                    <a:pt x="1451" y="45760"/>
                  </a:cubicBezTo>
                  <a:cubicBezTo>
                    <a:pt x="3387" y="46400"/>
                    <a:pt x="3387" y="46400"/>
                    <a:pt x="3387" y="464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8870" y="118720"/>
                    <a:pt x="78870" y="118720"/>
                    <a:pt x="78870" y="118720"/>
                  </a:cubicBezTo>
                  <a:cubicBezTo>
                    <a:pt x="79354" y="117440"/>
                    <a:pt x="79354" y="117440"/>
                    <a:pt x="79354" y="117440"/>
                  </a:cubicBezTo>
                  <a:cubicBezTo>
                    <a:pt x="79354" y="113280"/>
                    <a:pt x="79354" y="113280"/>
                    <a:pt x="79354" y="113280"/>
                  </a:cubicBezTo>
                  <a:cubicBezTo>
                    <a:pt x="79354" y="108800"/>
                    <a:pt x="79354" y="108800"/>
                    <a:pt x="79354" y="108800"/>
                  </a:cubicBezTo>
                  <a:cubicBezTo>
                    <a:pt x="79354" y="105280"/>
                    <a:pt x="79354" y="105280"/>
                    <a:pt x="79354" y="105280"/>
                  </a:cubicBezTo>
                  <a:cubicBezTo>
                    <a:pt x="80806" y="104320"/>
                    <a:pt x="80806" y="104320"/>
                    <a:pt x="80806" y="104320"/>
                  </a:cubicBezTo>
                  <a:cubicBezTo>
                    <a:pt x="84193" y="103680"/>
                    <a:pt x="84193" y="103680"/>
                    <a:pt x="84193" y="103680"/>
                  </a:cubicBezTo>
                  <a:cubicBezTo>
                    <a:pt x="85161" y="104960"/>
                    <a:pt x="85161" y="104960"/>
                    <a:pt x="85161" y="104960"/>
                  </a:cubicBezTo>
                  <a:cubicBezTo>
                    <a:pt x="87096" y="104320"/>
                    <a:pt x="87096" y="104320"/>
                    <a:pt x="87096" y="104320"/>
                  </a:cubicBezTo>
                  <a:cubicBezTo>
                    <a:pt x="89516" y="105600"/>
                    <a:pt x="89516" y="105600"/>
                    <a:pt x="89516" y="105600"/>
                  </a:cubicBezTo>
                  <a:cubicBezTo>
                    <a:pt x="90967" y="106240"/>
                    <a:pt x="90967" y="106240"/>
                    <a:pt x="90967" y="106240"/>
                  </a:cubicBezTo>
                  <a:cubicBezTo>
                    <a:pt x="92419" y="105600"/>
                    <a:pt x="92419" y="105600"/>
                    <a:pt x="92419" y="105600"/>
                  </a:cubicBezTo>
                  <a:cubicBezTo>
                    <a:pt x="92419" y="105600"/>
                    <a:pt x="94354" y="101120"/>
                    <a:pt x="95322" y="99840"/>
                  </a:cubicBezTo>
                  <a:cubicBezTo>
                    <a:pt x="95806" y="97920"/>
                    <a:pt x="97741" y="91840"/>
                    <a:pt x="97741" y="91840"/>
                  </a:cubicBezTo>
                  <a:cubicBezTo>
                    <a:pt x="120000" y="15680"/>
                    <a:pt x="120000" y="15680"/>
                    <a:pt x="120000" y="15680"/>
                  </a:cubicBezTo>
                  <a:cubicBezTo>
                    <a:pt x="120000" y="15680"/>
                    <a:pt x="78870" y="9920"/>
                    <a:pt x="64838" y="7680"/>
                  </a:cubicBezTo>
                  <a:cubicBezTo>
                    <a:pt x="53709" y="6080"/>
                    <a:pt x="20322" y="0"/>
                    <a:pt x="20322" y="0"/>
                  </a:cubicBezTo>
                  <a:cubicBezTo>
                    <a:pt x="3870" y="41600"/>
                    <a:pt x="3870" y="41600"/>
                    <a:pt x="3870" y="41600"/>
                  </a:cubicBezTo>
                  <a:lnTo>
                    <a:pt x="2419" y="4192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105"/>
            <p:cNvSpPr/>
            <p:nvPr/>
          </p:nvSpPr>
          <p:spPr>
            <a:xfrm>
              <a:off x="5278001" y="1830900"/>
              <a:ext cx="440161" cy="372704"/>
            </a:xfrm>
            <a:custGeom>
              <a:rect b="b" l="l" r="r" t="t"/>
              <a:pathLst>
                <a:path extrusionOk="0" h="120000" w="120000">
                  <a:moveTo>
                    <a:pt x="97792" y="120000"/>
                  </a:moveTo>
                  <a:cubicBezTo>
                    <a:pt x="104805" y="83678"/>
                    <a:pt x="104805" y="83678"/>
                    <a:pt x="104805" y="83678"/>
                  </a:cubicBezTo>
                  <a:cubicBezTo>
                    <a:pt x="104805" y="81379"/>
                    <a:pt x="104805" y="81379"/>
                    <a:pt x="104805" y="81379"/>
                  </a:cubicBezTo>
                  <a:cubicBezTo>
                    <a:pt x="105194" y="80459"/>
                    <a:pt x="105194" y="80459"/>
                    <a:pt x="105194" y="80459"/>
                  </a:cubicBezTo>
                  <a:cubicBezTo>
                    <a:pt x="107142" y="79540"/>
                    <a:pt x="107142" y="79540"/>
                    <a:pt x="107142" y="79540"/>
                  </a:cubicBezTo>
                  <a:cubicBezTo>
                    <a:pt x="107142" y="78620"/>
                    <a:pt x="107142" y="78620"/>
                    <a:pt x="107142" y="78620"/>
                  </a:cubicBezTo>
                  <a:cubicBezTo>
                    <a:pt x="107532" y="76781"/>
                    <a:pt x="107532" y="76781"/>
                    <a:pt x="107532" y="76781"/>
                  </a:cubicBezTo>
                  <a:cubicBezTo>
                    <a:pt x="107532" y="73103"/>
                    <a:pt x="107532" y="73103"/>
                    <a:pt x="107532" y="73103"/>
                  </a:cubicBezTo>
                  <a:cubicBezTo>
                    <a:pt x="107922" y="72183"/>
                    <a:pt x="107922" y="72183"/>
                    <a:pt x="107922" y="72183"/>
                  </a:cubicBezTo>
                  <a:cubicBezTo>
                    <a:pt x="106753" y="70804"/>
                    <a:pt x="106753" y="70804"/>
                    <a:pt x="106753" y="70804"/>
                  </a:cubicBezTo>
                  <a:cubicBezTo>
                    <a:pt x="106363" y="70804"/>
                    <a:pt x="106363" y="70804"/>
                    <a:pt x="106363" y="70804"/>
                  </a:cubicBezTo>
                  <a:cubicBezTo>
                    <a:pt x="105584" y="70344"/>
                    <a:pt x="105584" y="70344"/>
                    <a:pt x="105584" y="70344"/>
                  </a:cubicBezTo>
                  <a:cubicBezTo>
                    <a:pt x="104805" y="68965"/>
                    <a:pt x="104805" y="68965"/>
                    <a:pt x="104805" y="68965"/>
                  </a:cubicBezTo>
                  <a:cubicBezTo>
                    <a:pt x="105194" y="66666"/>
                    <a:pt x="105194" y="66666"/>
                    <a:pt x="105194" y="66666"/>
                  </a:cubicBezTo>
                  <a:cubicBezTo>
                    <a:pt x="105584" y="65287"/>
                    <a:pt x="105584" y="65287"/>
                    <a:pt x="105584" y="65287"/>
                  </a:cubicBezTo>
                  <a:cubicBezTo>
                    <a:pt x="107922" y="62988"/>
                    <a:pt x="107922" y="62988"/>
                    <a:pt x="107922" y="62988"/>
                  </a:cubicBezTo>
                  <a:cubicBezTo>
                    <a:pt x="111038" y="59310"/>
                    <a:pt x="111038" y="59310"/>
                    <a:pt x="111038" y="59310"/>
                  </a:cubicBezTo>
                  <a:cubicBezTo>
                    <a:pt x="112207" y="57471"/>
                    <a:pt x="112207" y="57471"/>
                    <a:pt x="112207" y="57471"/>
                  </a:cubicBezTo>
                  <a:cubicBezTo>
                    <a:pt x="112597" y="55632"/>
                    <a:pt x="112597" y="55632"/>
                    <a:pt x="112597" y="55632"/>
                  </a:cubicBezTo>
                  <a:cubicBezTo>
                    <a:pt x="113376" y="55172"/>
                    <a:pt x="113376" y="55172"/>
                    <a:pt x="113376" y="55172"/>
                  </a:cubicBezTo>
                  <a:cubicBezTo>
                    <a:pt x="114155" y="52873"/>
                    <a:pt x="114155" y="52873"/>
                    <a:pt x="114155" y="52873"/>
                  </a:cubicBezTo>
                  <a:cubicBezTo>
                    <a:pt x="115714" y="51034"/>
                    <a:pt x="115714" y="51034"/>
                    <a:pt x="115714" y="51034"/>
                  </a:cubicBezTo>
                  <a:cubicBezTo>
                    <a:pt x="116883" y="49195"/>
                    <a:pt x="116883" y="49195"/>
                    <a:pt x="116883" y="49195"/>
                  </a:cubicBezTo>
                  <a:cubicBezTo>
                    <a:pt x="118441" y="47816"/>
                    <a:pt x="118441" y="47816"/>
                    <a:pt x="118441" y="47816"/>
                  </a:cubicBezTo>
                  <a:cubicBezTo>
                    <a:pt x="118831" y="45517"/>
                    <a:pt x="118831" y="45517"/>
                    <a:pt x="118831" y="45517"/>
                  </a:cubicBezTo>
                  <a:cubicBezTo>
                    <a:pt x="120000" y="45057"/>
                    <a:pt x="120000" y="45057"/>
                    <a:pt x="120000" y="45057"/>
                  </a:cubicBezTo>
                  <a:cubicBezTo>
                    <a:pt x="120000" y="43218"/>
                    <a:pt x="120000" y="43218"/>
                    <a:pt x="120000" y="43218"/>
                  </a:cubicBezTo>
                  <a:cubicBezTo>
                    <a:pt x="119610" y="41379"/>
                    <a:pt x="119610" y="41379"/>
                    <a:pt x="119610" y="41379"/>
                  </a:cubicBezTo>
                  <a:cubicBezTo>
                    <a:pt x="118831" y="40000"/>
                    <a:pt x="118831" y="40000"/>
                    <a:pt x="118831" y="40000"/>
                  </a:cubicBezTo>
                  <a:cubicBezTo>
                    <a:pt x="116883" y="38160"/>
                    <a:pt x="116883" y="38160"/>
                    <a:pt x="116883" y="38160"/>
                  </a:cubicBezTo>
                  <a:cubicBezTo>
                    <a:pt x="115714" y="35862"/>
                    <a:pt x="115714" y="35862"/>
                    <a:pt x="115714" y="35862"/>
                  </a:cubicBezTo>
                  <a:cubicBezTo>
                    <a:pt x="115714" y="34022"/>
                    <a:pt x="115714" y="34022"/>
                    <a:pt x="115714" y="34022"/>
                  </a:cubicBezTo>
                  <a:cubicBezTo>
                    <a:pt x="90000" y="26206"/>
                    <a:pt x="90000" y="26206"/>
                    <a:pt x="90000" y="26206"/>
                  </a:cubicBezTo>
                  <a:cubicBezTo>
                    <a:pt x="85714" y="25747"/>
                    <a:pt x="85714" y="25747"/>
                    <a:pt x="85714" y="25747"/>
                  </a:cubicBezTo>
                  <a:cubicBezTo>
                    <a:pt x="84155" y="26206"/>
                    <a:pt x="84155" y="26206"/>
                    <a:pt x="84155" y="26206"/>
                  </a:cubicBezTo>
                  <a:cubicBezTo>
                    <a:pt x="82207" y="25747"/>
                    <a:pt x="82207" y="25747"/>
                    <a:pt x="82207" y="25747"/>
                  </a:cubicBezTo>
                  <a:cubicBezTo>
                    <a:pt x="80649" y="26206"/>
                    <a:pt x="80649" y="26206"/>
                    <a:pt x="80649" y="26206"/>
                  </a:cubicBezTo>
                  <a:cubicBezTo>
                    <a:pt x="69350" y="26666"/>
                    <a:pt x="69350" y="26666"/>
                    <a:pt x="69350" y="26666"/>
                  </a:cubicBezTo>
                  <a:cubicBezTo>
                    <a:pt x="68181" y="25747"/>
                    <a:pt x="68181" y="25747"/>
                    <a:pt x="68181" y="25747"/>
                  </a:cubicBezTo>
                  <a:cubicBezTo>
                    <a:pt x="67012" y="26206"/>
                    <a:pt x="67012" y="26206"/>
                    <a:pt x="67012" y="26206"/>
                  </a:cubicBezTo>
                  <a:cubicBezTo>
                    <a:pt x="65844" y="26666"/>
                    <a:pt x="65844" y="26666"/>
                    <a:pt x="65844" y="26666"/>
                  </a:cubicBezTo>
                  <a:cubicBezTo>
                    <a:pt x="65064" y="26666"/>
                    <a:pt x="65064" y="26666"/>
                    <a:pt x="65064" y="26666"/>
                  </a:cubicBezTo>
                  <a:cubicBezTo>
                    <a:pt x="63896" y="26206"/>
                    <a:pt x="63896" y="26206"/>
                    <a:pt x="63896" y="26206"/>
                  </a:cubicBezTo>
                  <a:cubicBezTo>
                    <a:pt x="63896" y="25747"/>
                    <a:pt x="63896" y="25747"/>
                    <a:pt x="63896" y="25747"/>
                  </a:cubicBezTo>
                  <a:cubicBezTo>
                    <a:pt x="61948" y="25747"/>
                    <a:pt x="61948" y="25747"/>
                    <a:pt x="61948" y="25747"/>
                  </a:cubicBezTo>
                  <a:cubicBezTo>
                    <a:pt x="60779" y="25287"/>
                    <a:pt x="60779" y="25287"/>
                    <a:pt x="60779" y="25287"/>
                  </a:cubicBezTo>
                  <a:cubicBezTo>
                    <a:pt x="60389" y="24367"/>
                    <a:pt x="60389" y="24367"/>
                    <a:pt x="60389" y="24367"/>
                  </a:cubicBezTo>
                  <a:cubicBezTo>
                    <a:pt x="60389" y="23908"/>
                    <a:pt x="60389" y="23908"/>
                    <a:pt x="60389" y="23908"/>
                  </a:cubicBezTo>
                  <a:cubicBezTo>
                    <a:pt x="58831" y="23448"/>
                    <a:pt x="58831" y="23448"/>
                    <a:pt x="58831" y="23448"/>
                  </a:cubicBezTo>
                  <a:cubicBezTo>
                    <a:pt x="55714" y="22528"/>
                    <a:pt x="55714" y="22528"/>
                    <a:pt x="55714" y="22528"/>
                  </a:cubicBezTo>
                  <a:cubicBezTo>
                    <a:pt x="53766" y="21609"/>
                    <a:pt x="53766" y="21609"/>
                    <a:pt x="53766" y="21609"/>
                  </a:cubicBezTo>
                  <a:cubicBezTo>
                    <a:pt x="52987" y="21149"/>
                    <a:pt x="52987" y="21149"/>
                    <a:pt x="52987" y="21149"/>
                  </a:cubicBezTo>
                  <a:cubicBezTo>
                    <a:pt x="50649" y="21609"/>
                    <a:pt x="50649" y="21609"/>
                    <a:pt x="50649" y="21609"/>
                  </a:cubicBezTo>
                  <a:cubicBezTo>
                    <a:pt x="47142" y="22528"/>
                    <a:pt x="47142" y="22528"/>
                    <a:pt x="47142" y="22528"/>
                  </a:cubicBezTo>
                  <a:cubicBezTo>
                    <a:pt x="42857" y="21149"/>
                    <a:pt x="42857" y="21149"/>
                    <a:pt x="42857" y="21149"/>
                  </a:cubicBezTo>
                  <a:cubicBezTo>
                    <a:pt x="40129" y="18390"/>
                    <a:pt x="40129" y="18390"/>
                    <a:pt x="40129" y="18390"/>
                  </a:cubicBezTo>
                  <a:cubicBezTo>
                    <a:pt x="40129" y="18390"/>
                    <a:pt x="41298" y="15172"/>
                    <a:pt x="40909" y="11034"/>
                  </a:cubicBezTo>
                  <a:cubicBezTo>
                    <a:pt x="40519" y="6436"/>
                    <a:pt x="38571" y="5517"/>
                    <a:pt x="38571" y="5517"/>
                  </a:cubicBezTo>
                  <a:cubicBezTo>
                    <a:pt x="36623" y="5517"/>
                    <a:pt x="36623" y="5517"/>
                    <a:pt x="36623" y="5517"/>
                  </a:cubicBezTo>
                  <a:cubicBezTo>
                    <a:pt x="35064" y="4597"/>
                    <a:pt x="35064" y="4597"/>
                    <a:pt x="35064" y="4597"/>
                  </a:cubicBezTo>
                  <a:cubicBezTo>
                    <a:pt x="35064" y="4597"/>
                    <a:pt x="35064" y="1839"/>
                    <a:pt x="33116" y="1839"/>
                  </a:cubicBezTo>
                  <a:cubicBezTo>
                    <a:pt x="31168" y="1839"/>
                    <a:pt x="31168" y="1839"/>
                    <a:pt x="31168" y="1839"/>
                  </a:cubicBezTo>
                  <a:cubicBezTo>
                    <a:pt x="28831" y="1379"/>
                    <a:pt x="28831" y="1379"/>
                    <a:pt x="28831" y="1379"/>
                  </a:cubicBezTo>
                  <a:cubicBezTo>
                    <a:pt x="27272" y="0"/>
                    <a:pt x="27272" y="0"/>
                    <a:pt x="27272" y="0"/>
                  </a:cubicBezTo>
                  <a:cubicBezTo>
                    <a:pt x="27272" y="3218"/>
                    <a:pt x="27272" y="3218"/>
                    <a:pt x="27272" y="3218"/>
                  </a:cubicBezTo>
                  <a:cubicBezTo>
                    <a:pt x="26493" y="5977"/>
                    <a:pt x="26493" y="5977"/>
                    <a:pt x="26493" y="5977"/>
                  </a:cubicBezTo>
                  <a:cubicBezTo>
                    <a:pt x="24545" y="10114"/>
                    <a:pt x="24545" y="10114"/>
                    <a:pt x="24545" y="10114"/>
                  </a:cubicBezTo>
                  <a:cubicBezTo>
                    <a:pt x="24935" y="12873"/>
                    <a:pt x="24935" y="12873"/>
                    <a:pt x="24935" y="12873"/>
                  </a:cubicBezTo>
                  <a:cubicBezTo>
                    <a:pt x="24545" y="15172"/>
                    <a:pt x="24545" y="15172"/>
                    <a:pt x="24545" y="15172"/>
                  </a:cubicBezTo>
                  <a:cubicBezTo>
                    <a:pt x="23376" y="17471"/>
                    <a:pt x="23376" y="17471"/>
                    <a:pt x="23376" y="17471"/>
                  </a:cubicBezTo>
                  <a:cubicBezTo>
                    <a:pt x="22597" y="19770"/>
                    <a:pt x="22597" y="19770"/>
                    <a:pt x="22597" y="19770"/>
                  </a:cubicBezTo>
                  <a:cubicBezTo>
                    <a:pt x="21428" y="22988"/>
                    <a:pt x="21428" y="22988"/>
                    <a:pt x="21428" y="22988"/>
                  </a:cubicBezTo>
                  <a:cubicBezTo>
                    <a:pt x="20649" y="25287"/>
                    <a:pt x="20649" y="25287"/>
                    <a:pt x="20649" y="25287"/>
                  </a:cubicBezTo>
                  <a:cubicBezTo>
                    <a:pt x="18311" y="30804"/>
                    <a:pt x="18311" y="30804"/>
                    <a:pt x="18311" y="30804"/>
                  </a:cubicBezTo>
                  <a:cubicBezTo>
                    <a:pt x="15584" y="39080"/>
                    <a:pt x="15584" y="39080"/>
                    <a:pt x="15584" y="39080"/>
                  </a:cubicBezTo>
                  <a:cubicBezTo>
                    <a:pt x="13636" y="45057"/>
                    <a:pt x="13636" y="45057"/>
                    <a:pt x="13636" y="45057"/>
                  </a:cubicBezTo>
                  <a:cubicBezTo>
                    <a:pt x="11688" y="51034"/>
                    <a:pt x="11688" y="51034"/>
                    <a:pt x="11688" y="51034"/>
                  </a:cubicBezTo>
                  <a:cubicBezTo>
                    <a:pt x="9350" y="55172"/>
                    <a:pt x="9350" y="55172"/>
                    <a:pt x="9350" y="55172"/>
                  </a:cubicBezTo>
                  <a:cubicBezTo>
                    <a:pt x="8571" y="57011"/>
                    <a:pt x="8571" y="57011"/>
                    <a:pt x="8571" y="57011"/>
                  </a:cubicBezTo>
                  <a:cubicBezTo>
                    <a:pt x="7012" y="59770"/>
                    <a:pt x="7012" y="59770"/>
                    <a:pt x="7012" y="59770"/>
                  </a:cubicBezTo>
                  <a:cubicBezTo>
                    <a:pt x="5844" y="61149"/>
                    <a:pt x="5844" y="61149"/>
                    <a:pt x="5844" y="61149"/>
                  </a:cubicBezTo>
                  <a:cubicBezTo>
                    <a:pt x="5454" y="62528"/>
                    <a:pt x="5454" y="62528"/>
                    <a:pt x="5454" y="62528"/>
                  </a:cubicBezTo>
                  <a:cubicBezTo>
                    <a:pt x="4285" y="64827"/>
                    <a:pt x="4285" y="64827"/>
                    <a:pt x="4285" y="64827"/>
                  </a:cubicBezTo>
                  <a:cubicBezTo>
                    <a:pt x="1948" y="68045"/>
                    <a:pt x="1948" y="68045"/>
                    <a:pt x="1948" y="68045"/>
                  </a:cubicBezTo>
                  <a:cubicBezTo>
                    <a:pt x="1168" y="69885"/>
                    <a:pt x="1168" y="69885"/>
                    <a:pt x="1168" y="69885"/>
                  </a:cubicBezTo>
                  <a:cubicBezTo>
                    <a:pt x="1948" y="73563"/>
                    <a:pt x="1948" y="73563"/>
                    <a:pt x="1948" y="73563"/>
                  </a:cubicBezTo>
                  <a:cubicBezTo>
                    <a:pt x="1948" y="74482"/>
                    <a:pt x="1948" y="74482"/>
                    <a:pt x="1948" y="74482"/>
                  </a:cubicBezTo>
                  <a:cubicBezTo>
                    <a:pt x="1948" y="75402"/>
                    <a:pt x="1948" y="75402"/>
                    <a:pt x="1948" y="75402"/>
                  </a:cubicBezTo>
                  <a:cubicBezTo>
                    <a:pt x="1558" y="75862"/>
                    <a:pt x="1558" y="75862"/>
                    <a:pt x="1558" y="75862"/>
                  </a:cubicBezTo>
                  <a:cubicBezTo>
                    <a:pt x="1168" y="77701"/>
                    <a:pt x="1168" y="77701"/>
                    <a:pt x="1168" y="77701"/>
                  </a:cubicBezTo>
                  <a:cubicBezTo>
                    <a:pt x="389" y="78160"/>
                    <a:pt x="389" y="78160"/>
                    <a:pt x="389" y="78160"/>
                  </a:cubicBezTo>
                  <a:cubicBezTo>
                    <a:pt x="389" y="80000"/>
                    <a:pt x="389" y="80000"/>
                    <a:pt x="389" y="80000"/>
                  </a:cubicBezTo>
                  <a:cubicBezTo>
                    <a:pt x="0" y="83678"/>
                    <a:pt x="0" y="83678"/>
                    <a:pt x="0" y="83678"/>
                  </a:cubicBezTo>
                  <a:cubicBezTo>
                    <a:pt x="0" y="85977"/>
                    <a:pt x="0" y="85977"/>
                    <a:pt x="0" y="85977"/>
                  </a:cubicBezTo>
                  <a:cubicBezTo>
                    <a:pt x="779" y="87356"/>
                    <a:pt x="779" y="87356"/>
                    <a:pt x="779" y="87356"/>
                  </a:cubicBezTo>
                  <a:cubicBezTo>
                    <a:pt x="1168" y="88735"/>
                    <a:pt x="1168" y="88735"/>
                    <a:pt x="1168" y="88735"/>
                  </a:cubicBezTo>
                  <a:cubicBezTo>
                    <a:pt x="57272" y="107586"/>
                    <a:pt x="57272" y="107586"/>
                    <a:pt x="57272" y="107586"/>
                  </a:cubicBezTo>
                  <a:cubicBezTo>
                    <a:pt x="57272" y="107586"/>
                    <a:pt x="84155" y="116321"/>
                    <a:pt x="93116" y="118620"/>
                  </a:cubicBezTo>
                  <a:cubicBezTo>
                    <a:pt x="94285" y="119080"/>
                    <a:pt x="95844" y="119540"/>
                    <a:pt x="97792" y="12000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105"/>
            <p:cNvSpPr/>
            <p:nvPr/>
          </p:nvSpPr>
          <p:spPr>
            <a:xfrm>
              <a:off x="5637212" y="1731400"/>
              <a:ext cx="325483" cy="532915"/>
            </a:xfrm>
            <a:custGeom>
              <a:rect b="b" l="l" r="r" t="t"/>
              <a:pathLst>
                <a:path extrusionOk="0" h="120000" w="120000">
                  <a:moveTo>
                    <a:pt x="25263" y="42466"/>
                  </a:moveTo>
                  <a:cubicBezTo>
                    <a:pt x="25263" y="44396"/>
                    <a:pt x="24210" y="46005"/>
                    <a:pt x="24210" y="46005"/>
                  </a:cubicBezTo>
                  <a:cubicBezTo>
                    <a:pt x="24210" y="47292"/>
                    <a:pt x="24210" y="47292"/>
                    <a:pt x="24210" y="47292"/>
                  </a:cubicBezTo>
                  <a:cubicBezTo>
                    <a:pt x="25789" y="48900"/>
                    <a:pt x="25789" y="48900"/>
                    <a:pt x="25789" y="48900"/>
                  </a:cubicBezTo>
                  <a:cubicBezTo>
                    <a:pt x="28421" y="50187"/>
                    <a:pt x="28421" y="50187"/>
                    <a:pt x="28421" y="50187"/>
                  </a:cubicBezTo>
                  <a:cubicBezTo>
                    <a:pt x="29473" y="51152"/>
                    <a:pt x="29473" y="51152"/>
                    <a:pt x="29473" y="51152"/>
                  </a:cubicBezTo>
                  <a:cubicBezTo>
                    <a:pt x="29999" y="52439"/>
                    <a:pt x="29999" y="52439"/>
                    <a:pt x="29999" y="52439"/>
                  </a:cubicBezTo>
                  <a:cubicBezTo>
                    <a:pt x="29999" y="53726"/>
                    <a:pt x="29999" y="53726"/>
                    <a:pt x="29999" y="53726"/>
                  </a:cubicBezTo>
                  <a:cubicBezTo>
                    <a:pt x="28421" y="54048"/>
                    <a:pt x="28421" y="54048"/>
                    <a:pt x="28421" y="54048"/>
                  </a:cubicBezTo>
                  <a:cubicBezTo>
                    <a:pt x="27894" y="55656"/>
                    <a:pt x="27894" y="55656"/>
                    <a:pt x="27894" y="55656"/>
                  </a:cubicBezTo>
                  <a:cubicBezTo>
                    <a:pt x="25789" y="56621"/>
                    <a:pt x="25789" y="56621"/>
                    <a:pt x="25789" y="56621"/>
                  </a:cubicBezTo>
                  <a:cubicBezTo>
                    <a:pt x="24210" y="57908"/>
                    <a:pt x="24210" y="57908"/>
                    <a:pt x="24210" y="57908"/>
                  </a:cubicBezTo>
                  <a:cubicBezTo>
                    <a:pt x="22105" y="59195"/>
                    <a:pt x="22105" y="59195"/>
                    <a:pt x="22105" y="59195"/>
                  </a:cubicBezTo>
                  <a:cubicBezTo>
                    <a:pt x="21052" y="60804"/>
                    <a:pt x="21052" y="60804"/>
                    <a:pt x="21052" y="60804"/>
                  </a:cubicBezTo>
                  <a:cubicBezTo>
                    <a:pt x="20000" y="61126"/>
                    <a:pt x="20000" y="61126"/>
                    <a:pt x="20000" y="61126"/>
                  </a:cubicBezTo>
                  <a:cubicBezTo>
                    <a:pt x="19473" y="62412"/>
                    <a:pt x="19473" y="62412"/>
                    <a:pt x="19473" y="62412"/>
                  </a:cubicBezTo>
                  <a:cubicBezTo>
                    <a:pt x="17894" y="63699"/>
                    <a:pt x="17894" y="63699"/>
                    <a:pt x="17894" y="63699"/>
                  </a:cubicBezTo>
                  <a:cubicBezTo>
                    <a:pt x="13684" y="66273"/>
                    <a:pt x="13684" y="66273"/>
                    <a:pt x="13684" y="66273"/>
                  </a:cubicBezTo>
                  <a:cubicBezTo>
                    <a:pt x="10526" y="67882"/>
                    <a:pt x="10526" y="67882"/>
                    <a:pt x="10526" y="67882"/>
                  </a:cubicBezTo>
                  <a:cubicBezTo>
                    <a:pt x="10000" y="68847"/>
                    <a:pt x="10000" y="68847"/>
                    <a:pt x="10000" y="68847"/>
                  </a:cubicBezTo>
                  <a:cubicBezTo>
                    <a:pt x="9473" y="70455"/>
                    <a:pt x="9473" y="70455"/>
                    <a:pt x="9473" y="70455"/>
                  </a:cubicBezTo>
                  <a:cubicBezTo>
                    <a:pt x="10526" y="71420"/>
                    <a:pt x="10526" y="71420"/>
                    <a:pt x="10526" y="71420"/>
                  </a:cubicBezTo>
                  <a:cubicBezTo>
                    <a:pt x="11578" y="71742"/>
                    <a:pt x="11578" y="71742"/>
                    <a:pt x="11578" y="71742"/>
                  </a:cubicBezTo>
                  <a:cubicBezTo>
                    <a:pt x="12105" y="71742"/>
                    <a:pt x="12105" y="71742"/>
                    <a:pt x="12105" y="71742"/>
                  </a:cubicBezTo>
                  <a:cubicBezTo>
                    <a:pt x="13684" y="72707"/>
                    <a:pt x="13684" y="72707"/>
                    <a:pt x="13684" y="72707"/>
                  </a:cubicBezTo>
                  <a:cubicBezTo>
                    <a:pt x="13157" y="73351"/>
                    <a:pt x="13157" y="73351"/>
                    <a:pt x="13157" y="73351"/>
                  </a:cubicBezTo>
                  <a:cubicBezTo>
                    <a:pt x="13157" y="75924"/>
                    <a:pt x="13157" y="75924"/>
                    <a:pt x="13157" y="75924"/>
                  </a:cubicBezTo>
                  <a:cubicBezTo>
                    <a:pt x="12631" y="77211"/>
                    <a:pt x="12631" y="77211"/>
                    <a:pt x="12631" y="77211"/>
                  </a:cubicBezTo>
                  <a:cubicBezTo>
                    <a:pt x="12631" y="77855"/>
                    <a:pt x="12631" y="77855"/>
                    <a:pt x="12631" y="77855"/>
                  </a:cubicBezTo>
                  <a:cubicBezTo>
                    <a:pt x="10000" y="78498"/>
                    <a:pt x="10000" y="78498"/>
                    <a:pt x="10000" y="78498"/>
                  </a:cubicBezTo>
                  <a:cubicBezTo>
                    <a:pt x="9473" y="79142"/>
                    <a:pt x="9473" y="79142"/>
                    <a:pt x="9473" y="79142"/>
                  </a:cubicBezTo>
                  <a:cubicBezTo>
                    <a:pt x="9473" y="80750"/>
                    <a:pt x="9473" y="80750"/>
                    <a:pt x="9473" y="80750"/>
                  </a:cubicBezTo>
                  <a:cubicBezTo>
                    <a:pt x="0" y="106166"/>
                    <a:pt x="0" y="106166"/>
                    <a:pt x="0" y="106166"/>
                  </a:cubicBezTo>
                  <a:cubicBezTo>
                    <a:pt x="18421" y="108739"/>
                    <a:pt x="53684" y="113243"/>
                    <a:pt x="53684" y="113243"/>
                  </a:cubicBezTo>
                  <a:cubicBezTo>
                    <a:pt x="109473" y="119999"/>
                    <a:pt x="109473" y="119999"/>
                    <a:pt x="109473" y="119999"/>
                  </a:cubicBezTo>
                  <a:cubicBezTo>
                    <a:pt x="119999" y="82359"/>
                    <a:pt x="119999" y="82359"/>
                    <a:pt x="119999" y="82359"/>
                  </a:cubicBezTo>
                  <a:cubicBezTo>
                    <a:pt x="118947" y="81715"/>
                    <a:pt x="118947" y="81715"/>
                    <a:pt x="118947" y="81715"/>
                  </a:cubicBezTo>
                  <a:cubicBezTo>
                    <a:pt x="117894" y="81072"/>
                    <a:pt x="117894" y="81072"/>
                    <a:pt x="117894" y="81072"/>
                  </a:cubicBezTo>
                  <a:cubicBezTo>
                    <a:pt x="117894" y="80750"/>
                    <a:pt x="117894" y="80750"/>
                    <a:pt x="117894" y="80750"/>
                  </a:cubicBezTo>
                  <a:cubicBezTo>
                    <a:pt x="117368" y="79463"/>
                    <a:pt x="117368" y="79463"/>
                    <a:pt x="117368" y="79463"/>
                  </a:cubicBezTo>
                  <a:cubicBezTo>
                    <a:pt x="116315" y="78498"/>
                    <a:pt x="116315" y="78498"/>
                    <a:pt x="116315" y="78498"/>
                  </a:cubicBezTo>
                  <a:cubicBezTo>
                    <a:pt x="114736" y="77533"/>
                    <a:pt x="114736" y="77533"/>
                    <a:pt x="114736" y="77533"/>
                  </a:cubicBezTo>
                  <a:cubicBezTo>
                    <a:pt x="112631" y="77533"/>
                    <a:pt x="112631" y="77533"/>
                    <a:pt x="112631" y="77533"/>
                  </a:cubicBezTo>
                  <a:cubicBezTo>
                    <a:pt x="112105" y="79142"/>
                    <a:pt x="112105" y="79142"/>
                    <a:pt x="112105" y="79142"/>
                  </a:cubicBezTo>
                  <a:cubicBezTo>
                    <a:pt x="111578" y="80107"/>
                    <a:pt x="111578" y="80107"/>
                    <a:pt x="111578" y="80107"/>
                  </a:cubicBezTo>
                  <a:cubicBezTo>
                    <a:pt x="106315" y="79785"/>
                    <a:pt x="106315" y="79785"/>
                    <a:pt x="106315" y="79785"/>
                  </a:cubicBezTo>
                  <a:cubicBezTo>
                    <a:pt x="103684" y="79142"/>
                    <a:pt x="103684" y="79142"/>
                    <a:pt x="103684" y="79142"/>
                  </a:cubicBezTo>
                  <a:cubicBezTo>
                    <a:pt x="99473" y="78820"/>
                    <a:pt x="99473" y="78820"/>
                    <a:pt x="99473" y="78820"/>
                  </a:cubicBezTo>
                  <a:cubicBezTo>
                    <a:pt x="97368" y="78820"/>
                    <a:pt x="97368" y="78820"/>
                    <a:pt x="97368" y="78820"/>
                  </a:cubicBezTo>
                  <a:cubicBezTo>
                    <a:pt x="96842" y="79463"/>
                    <a:pt x="96842" y="79463"/>
                    <a:pt x="96842" y="79463"/>
                  </a:cubicBezTo>
                  <a:cubicBezTo>
                    <a:pt x="96842" y="80107"/>
                    <a:pt x="96842" y="80107"/>
                    <a:pt x="96842" y="80107"/>
                  </a:cubicBezTo>
                  <a:cubicBezTo>
                    <a:pt x="94210" y="79463"/>
                    <a:pt x="94210" y="79463"/>
                    <a:pt x="94210" y="79463"/>
                  </a:cubicBezTo>
                  <a:cubicBezTo>
                    <a:pt x="91578" y="78498"/>
                    <a:pt x="91578" y="78498"/>
                    <a:pt x="91578" y="78498"/>
                  </a:cubicBezTo>
                  <a:cubicBezTo>
                    <a:pt x="89999" y="78498"/>
                    <a:pt x="89999" y="78498"/>
                    <a:pt x="89999" y="78498"/>
                  </a:cubicBezTo>
                  <a:cubicBezTo>
                    <a:pt x="88947" y="78498"/>
                    <a:pt x="88947" y="78498"/>
                    <a:pt x="88947" y="78498"/>
                  </a:cubicBezTo>
                  <a:cubicBezTo>
                    <a:pt x="88421" y="79463"/>
                    <a:pt x="88421" y="79463"/>
                    <a:pt x="88421" y="79463"/>
                  </a:cubicBezTo>
                  <a:cubicBezTo>
                    <a:pt x="88421" y="80107"/>
                    <a:pt x="88421" y="80107"/>
                    <a:pt x="88421" y="80107"/>
                  </a:cubicBezTo>
                  <a:cubicBezTo>
                    <a:pt x="86315" y="80107"/>
                    <a:pt x="86315" y="80107"/>
                    <a:pt x="86315" y="80107"/>
                  </a:cubicBezTo>
                  <a:cubicBezTo>
                    <a:pt x="85263" y="78820"/>
                    <a:pt x="85263" y="78820"/>
                    <a:pt x="85263" y="78820"/>
                  </a:cubicBezTo>
                  <a:cubicBezTo>
                    <a:pt x="85263" y="77855"/>
                    <a:pt x="85263" y="77855"/>
                    <a:pt x="85263" y="77855"/>
                  </a:cubicBezTo>
                  <a:cubicBezTo>
                    <a:pt x="85263" y="76568"/>
                    <a:pt x="85263" y="76568"/>
                    <a:pt x="85263" y="76568"/>
                  </a:cubicBezTo>
                  <a:cubicBezTo>
                    <a:pt x="84210" y="74638"/>
                    <a:pt x="84210" y="74638"/>
                    <a:pt x="84210" y="74638"/>
                  </a:cubicBezTo>
                  <a:cubicBezTo>
                    <a:pt x="84210" y="72707"/>
                    <a:pt x="84210" y="72707"/>
                    <a:pt x="84210" y="72707"/>
                  </a:cubicBezTo>
                  <a:cubicBezTo>
                    <a:pt x="82105" y="72707"/>
                    <a:pt x="82105" y="72707"/>
                    <a:pt x="82105" y="72707"/>
                  </a:cubicBezTo>
                  <a:cubicBezTo>
                    <a:pt x="79473" y="71742"/>
                    <a:pt x="79473" y="71742"/>
                    <a:pt x="79473" y="71742"/>
                  </a:cubicBezTo>
                  <a:cubicBezTo>
                    <a:pt x="78421" y="70777"/>
                    <a:pt x="78421" y="70777"/>
                    <a:pt x="78421" y="70777"/>
                  </a:cubicBezTo>
                  <a:cubicBezTo>
                    <a:pt x="78421" y="70134"/>
                    <a:pt x="78421" y="70134"/>
                    <a:pt x="78421" y="70134"/>
                  </a:cubicBezTo>
                  <a:cubicBezTo>
                    <a:pt x="78421" y="68525"/>
                    <a:pt x="78421" y="68525"/>
                    <a:pt x="78421" y="68525"/>
                  </a:cubicBezTo>
                  <a:cubicBezTo>
                    <a:pt x="78421" y="66916"/>
                    <a:pt x="78421" y="66916"/>
                    <a:pt x="78421" y="66916"/>
                  </a:cubicBezTo>
                  <a:cubicBezTo>
                    <a:pt x="76315" y="65630"/>
                    <a:pt x="76315" y="65630"/>
                    <a:pt x="76315" y="65630"/>
                  </a:cubicBezTo>
                  <a:cubicBezTo>
                    <a:pt x="76315" y="64664"/>
                    <a:pt x="76315" y="64664"/>
                    <a:pt x="76315" y="64664"/>
                  </a:cubicBezTo>
                  <a:cubicBezTo>
                    <a:pt x="76315" y="62734"/>
                    <a:pt x="76315" y="62734"/>
                    <a:pt x="76315" y="62734"/>
                  </a:cubicBezTo>
                  <a:cubicBezTo>
                    <a:pt x="75789" y="60160"/>
                    <a:pt x="75789" y="60160"/>
                    <a:pt x="75789" y="60160"/>
                  </a:cubicBezTo>
                  <a:cubicBezTo>
                    <a:pt x="74736" y="58873"/>
                    <a:pt x="74736" y="58873"/>
                    <a:pt x="74736" y="58873"/>
                  </a:cubicBezTo>
                  <a:cubicBezTo>
                    <a:pt x="74210" y="57587"/>
                    <a:pt x="74210" y="57587"/>
                    <a:pt x="74210" y="57587"/>
                  </a:cubicBezTo>
                  <a:cubicBezTo>
                    <a:pt x="73157" y="57587"/>
                    <a:pt x="73157" y="57587"/>
                    <a:pt x="73157" y="57587"/>
                  </a:cubicBezTo>
                  <a:cubicBezTo>
                    <a:pt x="71052" y="58552"/>
                    <a:pt x="71052" y="58552"/>
                    <a:pt x="71052" y="58552"/>
                  </a:cubicBezTo>
                  <a:cubicBezTo>
                    <a:pt x="70000" y="58552"/>
                    <a:pt x="70000" y="58552"/>
                    <a:pt x="70000" y="58552"/>
                  </a:cubicBezTo>
                  <a:cubicBezTo>
                    <a:pt x="68421" y="58873"/>
                    <a:pt x="68421" y="58873"/>
                    <a:pt x="68421" y="58873"/>
                  </a:cubicBezTo>
                  <a:cubicBezTo>
                    <a:pt x="66842" y="59839"/>
                    <a:pt x="66842" y="59839"/>
                    <a:pt x="66842" y="59839"/>
                  </a:cubicBezTo>
                  <a:cubicBezTo>
                    <a:pt x="65789" y="59839"/>
                    <a:pt x="65789" y="59839"/>
                    <a:pt x="65789" y="59839"/>
                  </a:cubicBezTo>
                  <a:cubicBezTo>
                    <a:pt x="65789" y="58873"/>
                    <a:pt x="65789" y="58873"/>
                    <a:pt x="65789" y="58873"/>
                  </a:cubicBezTo>
                  <a:cubicBezTo>
                    <a:pt x="63684" y="58230"/>
                    <a:pt x="63684" y="58230"/>
                    <a:pt x="63684" y="58230"/>
                  </a:cubicBezTo>
                  <a:cubicBezTo>
                    <a:pt x="62631" y="57587"/>
                    <a:pt x="62631" y="57587"/>
                    <a:pt x="62631" y="57587"/>
                  </a:cubicBezTo>
                  <a:cubicBezTo>
                    <a:pt x="64210" y="55335"/>
                    <a:pt x="64210" y="55335"/>
                    <a:pt x="64210" y="55335"/>
                  </a:cubicBezTo>
                  <a:cubicBezTo>
                    <a:pt x="65789" y="54048"/>
                    <a:pt x="65789" y="54048"/>
                    <a:pt x="65789" y="54048"/>
                  </a:cubicBezTo>
                  <a:cubicBezTo>
                    <a:pt x="67368" y="54048"/>
                    <a:pt x="67368" y="54048"/>
                    <a:pt x="67368" y="54048"/>
                  </a:cubicBezTo>
                  <a:cubicBezTo>
                    <a:pt x="67894" y="53404"/>
                    <a:pt x="67894" y="53404"/>
                    <a:pt x="67894" y="53404"/>
                  </a:cubicBezTo>
                  <a:cubicBezTo>
                    <a:pt x="66842" y="51474"/>
                    <a:pt x="66842" y="51474"/>
                    <a:pt x="66842" y="51474"/>
                  </a:cubicBezTo>
                  <a:cubicBezTo>
                    <a:pt x="67368" y="49544"/>
                    <a:pt x="67368" y="49544"/>
                    <a:pt x="67368" y="49544"/>
                  </a:cubicBezTo>
                  <a:cubicBezTo>
                    <a:pt x="68947" y="47292"/>
                    <a:pt x="68947" y="47292"/>
                    <a:pt x="68947" y="47292"/>
                  </a:cubicBezTo>
                  <a:cubicBezTo>
                    <a:pt x="70526" y="45361"/>
                    <a:pt x="70526" y="45361"/>
                    <a:pt x="70526" y="45361"/>
                  </a:cubicBezTo>
                  <a:cubicBezTo>
                    <a:pt x="72105" y="43431"/>
                    <a:pt x="72105" y="43431"/>
                    <a:pt x="72105" y="43431"/>
                  </a:cubicBezTo>
                  <a:cubicBezTo>
                    <a:pt x="72105" y="42144"/>
                    <a:pt x="72105" y="42144"/>
                    <a:pt x="72105" y="42144"/>
                  </a:cubicBezTo>
                  <a:cubicBezTo>
                    <a:pt x="67368" y="41501"/>
                    <a:pt x="67368" y="41501"/>
                    <a:pt x="67368" y="41501"/>
                  </a:cubicBezTo>
                  <a:cubicBezTo>
                    <a:pt x="67368" y="41179"/>
                    <a:pt x="67368" y="41179"/>
                    <a:pt x="67368" y="41179"/>
                  </a:cubicBezTo>
                  <a:cubicBezTo>
                    <a:pt x="65789" y="39892"/>
                    <a:pt x="65789" y="39892"/>
                    <a:pt x="65789" y="39892"/>
                  </a:cubicBezTo>
                  <a:cubicBezTo>
                    <a:pt x="64736" y="37962"/>
                    <a:pt x="64736" y="37962"/>
                    <a:pt x="64736" y="37962"/>
                  </a:cubicBezTo>
                  <a:cubicBezTo>
                    <a:pt x="64210" y="35710"/>
                    <a:pt x="64210" y="35710"/>
                    <a:pt x="64210" y="35710"/>
                  </a:cubicBezTo>
                  <a:cubicBezTo>
                    <a:pt x="62631" y="34101"/>
                    <a:pt x="62631" y="34101"/>
                    <a:pt x="62631" y="34101"/>
                  </a:cubicBezTo>
                  <a:cubicBezTo>
                    <a:pt x="59999" y="32493"/>
                    <a:pt x="59999" y="32493"/>
                    <a:pt x="59999" y="32493"/>
                  </a:cubicBezTo>
                  <a:cubicBezTo>
                    <a:pt x="57368" y="29919"/>
                    <a:pt x="57368" y="29919"/>
                    <a:pt x="57368" y="29919"/>
                  </a:cubicBezTo>
                  <a:cubicBezTo>
                    <a:pt x="56842" y="28310"/>
                    <a:pt x="56842" y="28310"/>
                    <a:pt x="56842" y="28310"/>
                  </a:cubicBezTo>
                  <a:cubicBezTo>
                    <a:pt x="54736" y="26380"/>
                    <a:pt x="54736" y="26380"/>
                    <a:pt x="54736" y="26380"/>
                  </a:cubicBezTo>
                  <a:cubicBezTo>
                    <a:pt x="54736" y="25415"/>
                    <a:pt x="54736" y="25415"/>
                    <a:pt x="54736" y="25415"/>
                  </a:cubicBezTo>
                  <a:cubicBezTo>
                    <a:pt x="53157" y="24450"/>
                    <a:pt x="53157" y="24450"/>
                    <a:pt x="53157" y="24450"/>
                  </a:cubicBezTo>
                  <a:cubicBezTo>
                    <a:pt x="53157" y="23163"/>
                    <a:pt x="53157" y="23163"/>
                    <a:pt x="53157" y="23163"/>
                  </a:cubicBezTo>
                  <a:cubicBezTo>
                    <a:pt x="53157" y="22198"/>
                    <a:pt x="53157" y="22198"/>
                    <a:pt x="53157" y="22198"/>
                  </a:cubicBezTo>
                  <a:cubicBezTo>
                    <a:pt x="52105" y="20589"/>
                    <a:pt x="52105" y="20589"/>
                    <a:pt x="52105" y="20589"/>
                  </a:cubicBezTo>
                  <a:cubicBezTo>
                    <a:pt x="51052" y="19946"/>
                    <a:pt x="51052" y="19946"/>
                    <a:pt x="51052" y="19946"/>
                  </a:cubicBezTo>
                  <a:cubicBezTo>
                    <a:pt x="51052" y="18981"/>
                    <a:pt x="51052" y="18981"/>
                    <a:pt x="51052" y="18981"/>
                  </a:cubicBezTo>
                  <a:cubicBezTo>
                    <a:pt x="51578" y="15442"/>
                    <a:pt x="51578" y="15442"/>
                    <a:pt x="51578" y="15442"/>
                  </a:cubicBezTo>
                  <a:cubicBezTo>
                    <a:pt x="53157" y="11581"/>
                    <a:pt x="53157" y="11581"/>
                    <a:pt x="53157" y="11581"/>
                  </a:cubicBezTo>
                  <a:cubicBezTo>
                    <a:pt x="54736" y="8042"/>
                    <a:pt x="54736" y="8042"/>
                    <a:pt x="54736" y="8042"/>
                  </a:cubicBezTo>
                  <a:cubicBezTo>
                    <a:pt x="55789" y="5790"/>
                    <a:pt x="55789" y="5790"/>
                    <a:pt x="55789" y="5790"/>
                  </a:cubicBezTo>
                  <a:cubicBezTo>
                    <a:pt x="56842" y="2573"/>
                    <a:pt x="56842" y="2573"/>
                    <a:pt x="56842" y="2573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27368" y="36675"/>
                    <a:pt x="24736" y="38605"/>
                  </a:cubicBezTo>
                  <a:cubicBezTo>
                    <a:pt x="22631" y="40857"/>
                    <a:pt x="25263" y="40214"/>
                    <a:pt x="25263" y="42466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105"/>
            <p:cNvSpPr/>
            <p:nvPr/>
          </p:nvSpPr>
          <p:spPr>
            <a:xfrm>
              <a:off x="5775501" y="1743205"/>
              <a:ext cx="558211" cy="360899"/>
            </a:xfrm>
            <a:custGeom>
              <a:rect b="b" l="l" r="r" t="t"/>
              <a:pathLst>
                <a:path extrusionOk="0" h="120000" w="120000">
                  <a:moveTo>
                    <a:pt x="120000" y="28571"/>
                  </a:moveTo>
                  <a:cubicBezTo>
                    <a:pt x="120000" y="28571"/>
                    <a:pt x="74578" y="20000"/>
                    <a:pt x="56470" y="15714"/>
                  </a:cubicBezTo>
                  <a:cubicBezTo>
                    <a:pt x="34373" y="10476"/>
                    <a:pt x="3375" y="0"/>
                    <a:pt x="3375" y="0"/>
                  </a:cubicBezTo>
                  <a:cubicBezTo>
                    <a:pt x="2762" y="4761"/>
                    <a:pt x="2762" y="4761"/>
                    <a:pt x="2762" y="4761"/>
                  </a:cubicBezTo>
                  <a:cubicBezTo>
                    <a:pt x="2148" y="8095"/>
                    <a:pt x="2148" y="8095"/>
                    <a:pt x="2148" y="8095"/>
                  </a:cubicBezTo>
                  <a:cubicBezTo>
                    <a:pt x="1227" y="13333"/>
                    <a:pt x="1227" y="13333"/>
                    <a:pt x="1227" y="13333"/>
                  </a:cubicBezTo>
                  <a:cubicBezTo>
                    <a:pt x="306" y="19047"/>
                    <a:pt x="306" y="19047"/>
                    <a:pt x="306" y="19047"/>
                  </a:cubicBezTo>
                  <a:cubicBezTo>
                    <a:pt x="0" y="24285"/>
                    <a:pt x="0" y="24285"/>
                    <a:pt x="0" y="24285"/>
                  </a:cubicBezTo>
                  <a:cubicBezTo>
                    <a:pt x="0" y="25714"/>
                    <a:pt x="0" y="25714"/>
                    <a:pt x="0" y="25714"/>
                  </a:cubicBezTo>
                  <a:cubicBezTo>
                    <a:pt x="613" y="26666"/>
                    <a:pt x="613" y="26666"/>
                    <a:pt x="613" y="26666"/>
                  </a:cubicBezTo>
                  <a:cubicBezTo>
                    <a:pt x="1227" y="29047"/>
                    <a:pt x="1227" y="29047"/>
                    <a:pt x="1227" y="29047"/>
                  </a:cubicBezTo>
                  <a:cubicBezTo>
                    <a:pt x="1227" y="30476"/>
                    <a:pt x="1227" y="30476"/>
                    <a:pt x="1227" y="30476"/>
                  </a:cubicBezTo>
                  <a:cubicBezTo>
                    <a:pt x="1227" y="32380"/>
                    <a:pt x="1227" y="32380"/>
                    <a:pt x="1227" y="32380"/>
                  </a:cubicBezTo>
                  <a:cubicBezTo>
                    <a:pt x="2148" y="33809"/>
                    <a:pt x="2148" y="33809"/>
                    <a:pt x="2148" y="33809"/>
                  </a:cubicBezTo>
                  <a:cubicBezTo>
                    <a:pt x="2148" y="35238"/>
                    <a:pt x="2148" y="35238"/>
                    <a:pt x="2148" y="35238"/>
                  </a:cubicBezTo>
                  <a:cubicBezTo>
                    <a:pt x="3375" y="38095"/>
                    <a:pt x="3375" y="38095"/>
                    <a:pt x="3375" y="38095"/>
                  </a:cubicBezTo>
                  <a:cubicBezTo>
                    <a:pt x="3682" y="40476"/>
                    <a:pt x="3682" y="40476"/>
                    <a:pt x="3682" y="40476"/>
                  </a:cubicBezTo>
                  <a:cubicBezTo>
                    <a:pt x="5217" y="44285"/>
                    <a:pt x="5217" y="44285"/>
                    <a:pt x="5217" y="44285"/>
                  </a:cubicBezTo>
                  <a:cubicBezTo>
                    <a:pt x="6751" y="46666"/>
                    <a:pt x="6751" y="46666"/>
                    <a:pt x="6751" y="46666"/>
                  </a:cubicBezTo>
                  <a:cubicBezTo>
                    <a:pt x="7672" y="49047"/>
                    <a:pt x="7672" y="49047"/>
                    <a:pt x="7672" y="49047"/>
                  </a:cubicBezTo>
                  <a:cubicBezTo>
                    <a:pt x="7979" y="52380"/>
                    <a:pt x="7979" y="52380"/>
                    <a:pt x="7979" y="52380"/>
                  </a:cubicBezTo>
                  <a:cubicBezTo>
                    <a:pt x="8593" y="55238"/>
                    <a:pt x="8593" y="55238"/>
                    <a:pt x="8593" y="55238"/>
                  </a:cubicBezTo>
                  <a:cubicBezTo>
                    <a:pt x="9514" y="57142"/>
                    <a:pt x="9514" y="57142"/>
                    <a:pt x="9514" y="57142"/>
                  </a:cubicBezTo>
                  <a:cubicBezTo>
                    <a:pt x="9514" y="57619"/>
                    <a:pt x="9514" y="57619"/>
                    <a:pt x="9514" y="57619"/>
                  </a:cubicBezTo>
                  <a:cubicBezTo>
                    <a:pt x="12276" y="58571"/>
                    <a:pt x="12276" y="58571"/>
                    <a:pt x="12276" y="58571"/>
                  </a:cubicBezTo>
                  <a:cubicBezTo>
                    <a:pt x="12276" y="60476"/>
                    <a:pt x="12276" y="60476"/>
                    <a:pt x="12276" y="60476"/>
                  </a:cubicBezTo>
                  <a:cubicBezTo>
                    <a:pt x="11355" y="63333"/>
                    <a:pt x="11355" y="63333"/>
                    <a:pt x="11355" y="63333"/>
                  </a:cubicBezTo>
                  <a:cubicBezTo>
                    <a:pt x="10434" y="66190"/>
                    <a:pt x="10434" y="66190"/>
                    <a:pt x="10434" y="66190"/>
                  </a:cubicBezTo>
                  <a:cubicBezTo>
                    <a:pt x="9514" y="69523"/>
                    <a:pt x="9514" y="69523"/>
                    <a:pt x="9514" y="69523"/>
                  </a:cubicBezTo>
                  <a:cubicBezTo>
                    <a:pt x="9207" y="72380"/>
                    <a:pt x="9207" y="72380"/>
                    <a:pt x="9207" y="72380"/>
                  </a:cubicBezTo>
                  <a:cubicBezTo>
                    <a:pt x="9820" y="75238"/>
                    <a:pt x="9820" y="75238"/>
                    <a:pt x="9820" y="75238"/>
                  </a:cubicBezTo>
                  <a:cubicBezTo>
                    <a:pt x="9514" y="76190"/>
                    <a:pt x="9514" y="76190"/>
                    <a:pt x="9514" y="76190"/>
                  </a:cubicBezTo>
                  <a:cubicBezTo>
                    <a:pt x="8593" y="76190"/>
                    <a:pt x="8593" y="76190"/>
                    <a:pt x="8593" y="76190"/>
                  </a:cubicBezTo>
                  <a:cubicBezTo>
                    <a:pt x="7672" y="78095"/>
                    <a:pt x="7672" y="78095"/>
                    <a:pt x="7672" y="78095"/>
                  </a:cubicBezTo>
                  <a:cubicBezTo>
                    <a:pt x="6751" y="81428"/>
                    <a:pt x="6751" y="81428"/>
                    <a:pt x="6751" y="81428"/>
                  </a:cubicBezTo>
                  <a:cubicBezTo>
                    <a:pt x="7365" y="82380"/>
                    <a:pt x="7365" y="82380"/>
                    <a:pt x="7365" y="82380"/>
                  </a:cubicBezTo>
                  <a:cubicBezTo>
                    <a:pt x="8593" y="83333"/>
                    <a:pt x="8593" y="83333"/>
                    <a:pt x="8593" y="83333"/>
                  </a:cubicBezTo>
                  <a:cubicBezTo>
                    <a:pt x="8593" y="84761"/>
                    <a:pt x="8593" y="84761"/>
                    <a:pt x="8593" y="84761"/>
                  </a:cubicBezTo>
                  <a:cubicBezTo>
                    <a:pt x="9207" y="84761"/>
                    <a:pt x="9207" y="84761"/>
                    <a:pt x="9207" y="84761"/>
                  </a:cubicBezTo>
                  <a:cubicBezTo>
                    <a:pt x="10127" y="83333"/>
                    <a:pt x="10127" y="83333"/>
                    <a:pt x="10127" y="83333"/>
                  </a:cubicBezTo>
                  <a:cubicBezTo>
                    <a:pt x="11048" y="82857"/>
                    <a:pt x="11048" y="82857"/>
                    <a:pt x="11048" y="82857"/>
                  </a:cubicBezTo>
                  <a:cubicBezTo>
                    <a:pt x="11662" y="82857"/>
                    <a:pt x="11662" y="82857"/>
                    <a:pt x="11662" y="82857"/>
                  </a:cubicBezTo>
                  <a:cubicBezTo>
                    <a:pt x="12890" y="81428"/>
                    <a:pt x="12890" y="81428"/>
                    <a:pt x="12890" y="81428"/>
                  </a:cubicBezTo>
                  <a:cubicBezTo>
                    <a:pt x="13503" y="81428"/>
                    <a:pt x="13503" y="81428"/>
                    <a:pt x="13503" y="81428"/>
                  </a:cubicBezTo>
                  <a:cubicBezTo>
                    <a:pt x="13810" y="83333"/>
                    <a:pt x="13810" y="83333"/>
                    <a:pt x="13810" y="83333"/>
                  </a:cubicBezTo>
                  <a:cubicBezTo>
                    <a:pt x="14424" y="85238"/>
                    <a:pt x="14424" y="85238"/>
                    <a:pt x="14424" y="85238"/>
                  </a:cubicBezTo>
                  <a:cubicBezTo>
                    <a:pt x="14731" y="89047"/>
                    <a:pt x="14731" y="89047"/>
                    <a:pt x="14731" y="89047"/>
                  </a:cubicBezTo>
                  <a:cubicBezTo>
                    <a:pt x="14731" y="91904"/>
                    <a:pt x="14731" y="91904"/>
                    <a:pt x="14731" y="91904"/>
                  </a:cubicBezTo>
                  <a:cubicBezTo>
                    <a:pt x="14731" y="93333"/>
                    <a:pt x="14731" y="93333"/>
                    <a:pt x="14731" y="93333"/>
                  </a:cubicBezTo>
                  <a:cubicBezTo>
                    <a:pt x="15959" y="95238"/>
                    <a:pt x="15959" y="95238"/>
                    <a:pt x="15959" y="95238"/>
                  </a:cubicBezTo>
                  <a:cubicBezTo>
                    <a:pt x="15959" y="97619"/>
                    <a:pt x="15959" y="97619"/>
                    <a:pt x="15959" y="97619"/>
                  </a:cubicBezTo>
                  <a:cubicBezTo>
                    <a:pt x="15959" y="100000"/>
                    <a:pt x="15959" y="100000"/>
                    <a:pt x="15959" y="100000"/>
                  </a:cubicBezTo>
                  <a:cubicBezTo>
                    <a:pt x="15959" y="100952"/>
                    <a:pt x="15959" y="100952"/>
                    <a:pt x="15959" y="100952"/>
                  </a:cubicBezTo>
                  <a:cubicBezTo>
                    <a:pt x="16572" y="102380"/>
                    <a:pt x="16572" y="102380"/>
                    <a:pt x="16572" y="102380"/>
                  </a:cubicBezTo>
                  <a:cubicBezTo>
                    <a:pt x="18107" y="103809"/>
                    <a:pt x="18107" y="103809"/>
                    <a:pt x="18107" y="103809"/>
                  </a:cubicBezTo>
                  <a:cubicBezTo>
                    <a:pt x="19335" y="103809"/>
                    <a:pt x="19335" y="103809"/>
                    <a:pt x="19335" y="103809"/>
                  </a:cubicBezTo>
                  <a:cubicBezTo>
                    <a:pt x="19335" y="106666"/>
                    <a:pt x="19335" y="106666"/>
                    <a:pt x="19335" y="106666"/>
                  </a:cubicBezTo>
                  <a:cubicBezTo>
                    <a:pt x="19948" y="109523"/>
                    <a:pt x="19948" y="109523"/>
                    <a:pt x="19948" y="109523"/>
                  </a:cubicBezTo>
                  <a:cubicBezTo>
                    <a:pt x="19948" y="111428"/>
                    <a:pt x="19948" y="111428"/>
                    <a:pt x="19948" y="111428"/>
                  </a:cubicBezTo>
                  <a:cubicBezTo>
                    <a:pt x="19948" y="112857"/>
                    <a:pt x="19948" y="112857"/>
                    <a:pt x="19948" y="112857"/>
                  </a:cubicBezTo>
                  <a:cubicBezTo>
                    <a:pt x="20562" y="114761"/>
                    <a:pt x="20562" y="114761"/>
                    <a:pt x="20562" y="114761"/>
                  </a:cubicBezTo>
                  <a:cubicBezTo>
                    <a:pt x="21790" y="114761"/>
                    <a:pt x="21790" y="114761"/>
                    <a:pt x="21790" y="114761"/>
                  </a:cubicBezTo>
                  <a:cubicBezTo>
                    <a:pt x="21790" y="113809"/>
                    <a:pt x="21790" y="113809"/>
                    <a:pt x="21790" y="113809"/>
                  </a:cubicBezTo>
                  <a:cubicBezTo>
                    <a:pt x="22097" y="112380"/>
                    <a:pt x="22097" y="112380"/>
                    <a:pt x="22097" y="112380"/>
                  </a:cubicBezTo>
                  <a:cubicBezTo>
                    <a:pt x="22710" y="112380"/>
                    <a:pt x="22710" y="112380"/>
                    <a:pt x="22710" y="112380"/>
                  </a:cubicBezTo>
                  <a:cubicBezTo>
                    <a:pt x="23631" y="112380"/>
                    <a:pt x="23631" y="112380"/>
                    <a:pt x="23631" y="112380"/>
                  </a:cubicBezTo>
                  <a:cubicBezTo>
                    <a:pt x="25166" y="113809"/>
                    <a:pt x="25166" y="113809"/>
                    <a:pt x="25166" y="113809"/>
                  </a:cubicBezTo>
                  <a:cubicBezTo>
                    <a:pt x="26700" y="114761"/>
                    <a:pt x="26700" y="114761"/>
                    <a:pt x="26700" y="114761"/>
                  </a:cubicBezTo>
                  <a:cubicBezTo>
                    <a:pt x="26700" y="113809"/>
                    <a:pt x="26700" y="113809"/>
                    <a:pt x="26700" y="113809"/>
                  </a:cubicBezTo>
                  <a:cubicBezTo>
                    <a:pt x="27007" y="112857"/>
                    <a:pt x="27007" y="112857"/>
                    <a:pt x="27007" y="112857"/>
                  </a:cubicBezTo>
                  <a:cubicBezTo>
                    <a:pt x="28235" y="112857"/>
                    <a:pt x="28235" y="112857"/>
                    <a:pt x="28235" y="112857"/>
                  </a:cubicBezTo>
                  <a:cubicBezTo>
                    <a:pt x="30690" y="113333"/>
                    <a:pt x="30690" y="113333"/>
                    <a:pt x="30690" y="113333"/>
                  </a:cubicBezTo>
                  <a:cubicBezTo>
                    <a:pt x="32225" y="114285"/>
                    <a:pt x="32225" y="114285"/>
                    <a:pt x="32225" y="114285"/>
                  </a:cubicBezTo>
                  <a:cubicBezTo>
                    <a:pt x="35294" y="114761"/>
                    <a:pt x="35294" y="114761"/>
                    <a:pt x="35294" y="114761"/>
                  </a:cubicBezTo>
                  <a:cubicBezTo>
                    <a:pt x="35601" y="113333"/>
                    <a:pt x="35601" y="113333"/>
                    <a:pt x="35601" y="113333"/>
                  </a:cubicBezTo>
                  <a:cubicBezTo>
                    <a:pt x="35907" y="110952"/>
                    <a:pt x="35907" y="110952"/>
                    <a:pt x="35907" y="110952"/>
                  </a:cubicBezTo>
                  <a:cubicBezTo>
                    <a:pt x="37135" y="110952"/>
                    <a:pt x="37135" y="110952"/>
                    <a:pt x="37135" y="110952"/>
                  </a:cubicBezTo>
                  <a:cubicBezTo>
                    <a:pt x="38056" y="112380"/>
                    <a:pt x="38056" y="112380"/>
                    <a:pt x="38056" y="112380"/>
                  </a:cubicBezTo>
                  <a:cubicBezTo>
                    <a:pt x="38670" y="113809"/>
                    <a:pt x="38670" y="113809"/>
                    <a:pt x="38670" y="113809"/>
                  </a:cubicBezTo>
                  <a:cubicBezTo>
                    <a:pt x="38976" y="115714"/>
                    <a:pt x="38976" y="115714"/>
                    <a:pt x="38976" y="115714"/>
                  </a:cubicBezTo>
                  <a:cubicBezTo>
                    <a:pt x="38976" y="116190"/>
                    <a:pt x="38976" y="116190"/>
                    <a:pt x="38976" y="116190"/>
                  </a:cubicBezTo>
                  <a:cubicBezTo>
                    <a:pt x="39590" y="117142"/>
                    <a:pt x="39590" y="117142"/>
                    <a:pt x="39590" y="117142"/>
                  </a:cubicBezTo>
                  <a:cubicBezTo>
                    <a:pt x="40204" y="118095"/>
                    <a:pt x="40204" y="118095"/>
                    <a:pt x="40204" y="118095"/>
                  </a:cubicBezTo>
                  <a:cubicBezTo>
                    <a:pt x="41739" y="105238"/>
                    <a:pt x="41739" y="105238"/>
                    <a:pt x="41739" y="105238"/>
                  </a:cubicBezTo>
                  <a:cubicBezTo>
                    <a:pt x="114168" y="120000"/>
                    <a:pt x="114168" y="120000"/>
                    <a:pt x="114168" y="120000"/>
                  </a:cubicBezTo>
                  <a:cubicBezTo>
                    <a:pt x="114475" y="120000"/>
                    <a:pt x="114475" y="120000"/>
                    <a:pt x="114475" y="120000"/>
                  </a:cubicBezTo>
                  <a:cubicBezTo>
                    <a:pt x="115703" y="98571"/>
                    <a:pt x="115703" y="98571"/>
                    <a:pt x="115703" y="98571"/>
                  </a:cubicBezTo>
                  <a:lnTo>
                    <a:pt x="120000" y="28571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105"/>
            <p:cNvSpPr/>
            <p:nvPr/>
          </p:nvSpPr>
          <p:spPr>
            <a:xfrm>
              <a:off x="7897045" y="1787052"/>
              <a:ext cx="197314" cy="315364"/>
            </a:xfrm>
            <a:custGeom>
              <a:rect b="b" l="l" r="r" t="t"/>
              <a:pathLst>
                <a:path extrusionOk="0" h="120000" w="120000">
                  <a:moveTo>
                    <a:pt x="33846" y="120000"/>
                  </a:moveTo>
                  <a:lnTo>
                    <a:pt x="33846" y="118716"/>
                  </a:lnTo>
                  <a:lnTo>
                    <a:pt x="34871" y="116791"/>
                  </a:lnTo>
                  <a:lnTo>
                    <a:pt x="34871" y="116149"/>
                  </a:lnTo>
                  <a:lnTo>
                    <a:pt x="34871" y="114224"/>
                  </a:lnTo>
                  <a:lnTo>
                    <a:pt x="34871" y="112941"/>
                  </a:lnTo>
                  <a:lnTo>
                    <a:pt x="35897" y="111657"/>
                  </a:lnTo>
                  <a:lnTo>
                    <a:pt x="37948" y="111657"/>
                  </a:lnTo>
                  <a:lnTo>
                    <a:pt x="37948" y="109732"/>
                  </a:lnTo>
                  <a:lnTo>
                    <a:pt x="38974" y="108449"/>
                  </a:lnTo>
                  <a:lnTo>
                    <a:pt x="38974" y="106524"/>
                  </a:lnTo>
                  <a:lnTo>
                    <a:pt x="41025" y="106524"/>
                  </a:lnTo>
                  <a:lnTo>
                    <a:pt x="42051" y="106524"/>
                  </a:lnTo>
                  <a:lnTo>
                    <a:pt x="45128" y="106524"/>
                  </a:lnTo>
                  <a:lnTo>
                    <a:pt x="45128" y="103315"/>
                  </a:lnTo>
                  <a:lnTo>
                    <a:pt x="42051" y="103315"/>
                  </a:lnTo>
                  <a:lnTo>
                    <a:pt x="41025" y="103315"/>
                  </a:lnTo>
                  <a:lnTo>
                    <a:pt x="41025" y="102032"/>
                  </a:lnTo>
                  <a:lnTo>
                    <a:pt x="41025" y="101390"/>
                  </a:lnTo>
                  <a:lnTo>
                    <a:pt x="43076" y="100106"/>
                  </a:lnTo>
                  <a:lnTo>
                    <a:pt x="43076" y="99465"/>
                  </a:lnTo>
                  <a:lnTo>
                    <a:pt x="45128" y="98181"/>
                  </a:lnTo>
                  <a:lnTo>
                    <a:pt x="46153" y="98823"/>
                  </a:lnTo>
                  <a:lnTo>
                    <a:pt x="46153" y="99465"/>
                  </a:lnTo>
                  <a:lnTo>
                    <a:pt x="48205" y="98823"/>
                  </a:lnTo>
                  <a:lnTo>
                    <a:pt x="49230" y="98181"/>
                  </a:lnTo>
                  <a:lnTo>
                    <a:pt x="49230" y="96256"/>
                  </a:lnTo>
                  <a:lnTo>
                    <a:pt x="51282" y="97540"/>
                  </a:lnTo>
                  <a:lnTo>
                    <a:pt x="52307" y="98181"/>
                  </a:lnTo>
                  <a:lnTo>
                    <a:pt x="53333" y="98181"/>
                  </a:lnTo>
                  <a:lnTo>
                    <a:pt x="53333" y="96256"/>
                  </a:lnTo>
                  <a:lnTo>
                    <a:pt x="53333" y="95614"/>
                  </a:lnTo>
                  <a:lnTo>
                    <a:pt x="52307" y="95614"/>
                  </a:lnTo>
                  <a:lnTo>
                    <a:pt x="51282" y="94331"/>
                  </a:lnTo>
                  <a:lnTo>
                    <a:pt x="55384" y="94331"/>
                  </a:lnTo>
                  <a:lnTo>
                    <a:pt x="57435" y="94973"/>
                  </a:lnTo>
                  <a:lnTo>
                    <a:pt x="60512" y="94331"/>
                  </a:lnTo>
                  <a:lnTo>
                    <a:pt x="61538" y="92406"/>
                  </a:lnTo>
                  <a:lnTo>
                    <a:pt x="60512" y="89197"/>
                  </a:lnTo>
                  <a:lnTo>
                    <a:pt x="62564" y="89197"/>
                  </a:lnTo>
                  <a:lnTo>
                    <a:pt x="65641" y="91122"/>
                  </a:lnTo>
                  <a:lnTo>
                    <a:pt x="68717" y="90481"/>
                  </a:lnTo>
                  <a:lnTo>
                    <a:pt x="69743" y="89197"/>
                  </a:lnTo>
                  <a:lnTo>
                    <a:pt x="70769" y="86631"/>
                  </a:lnTo>
                  <a:lnTo>
                    <a:pt x="69743" y="84705"/>
                  </a:lnTo>
                  <a:lnTo>
                    <a:pt x="70769" y="82139"/>
                  </a:lnTo>
                  <a:lnTo>
                    <a:pt x="70769" y="80855"/>
                  </a:lnTo>
                  <a:lnTo>
                    <a:pt x="69743" y="78930"/>
                  </a:lnTo>
                  <a:lnTo>
                    <a:pt x="69743" y="77647"/>
                  </a:lnTo>
                  <a:lnTo>
                    <a:pt x="70769" y="75721"/>
                  </a:lnTo>
                  <a:lnTo>
                    <a:pt x="70769" y="74438"/>
                  </a:lnTo>
                  <a:lnTo>
                    <a:pt x="74871" y="77005"/>
                  </a:lnTo>
                  <a:lnTo>
                    <a:pt x="75897" y="78288"/>
                  </a:lnTo>
                  <a:lnTo>
                    <a:pt x="81025" y="78288"/>
                  </a:lnTo>
                  <a:lnTo>
                    <a:pt x="81025" y="77005"/>
                  </a:lnTo>
                  <a:lnTo>
                    <a:pt x="81025" y="74438"/>
                  </a:lnTo>
                  <a:lnTo>
                    <a:pt x="83076" y="73796"/>
                  </a:lnTo>
                  <a:lnTo>
                    <a:pt x="86153" y="74438"/>
                  </a:lnTo>
                  <a:lnTo>
                    <a:pt x="86153" y="75721"/>
                  </a:lnTo>
                  <a:lnTo>
                    <a:pt x="86153" y="78288"/>
                  </a:lnTo>
                  <a:lnTo>
                    <a:pt x="89230" y="77647"/>
                  </a:lnTo>
                  <a:lnTo>
                    <a:pt x="92307" y="75721"/>
                  </a:lnTo>
                  <a:lnTo>
                    <a:pt x="90256" y="74438"/>
                  </a:lnTo>
                  <a:lnTo>
                    <a:pt x="88205" y="73155"/>
                  </a:lnTo>
                  <a:lnTo>
                    <a:pt x="88205" y="71871"/>
                  </a:lnTo>
                  <a:lnTo>
                    <a:pt x="89230" y="71229"/>
                  </a:lnTo>
                  <a:lnTo>
                    <a:pt x="92307" y="73155"/>
                  </a:lnTo>
                  <a:lnTo>
                    <a:pt x="95384" y="74438"/>
                  </a:lnTo>
                  <a:lnTo>
                    <a:pt x="97435" y="73796"/>
                  </a:lnTo>
                  <a:lnTo>
                    <a:pt x="96410" y="71229"/>
                  </a:lnTo>
                  <a:lnTo>
                    <a:pt x="97435" y="71229"/>
                  </a:lnTo>
                  <a:lnTo>
                    <a:pt x="99487" y="71229"/>
                  </a:lnTo>
                  <a:lnTo>
                    <a:pt x="99487" y="67379"/>
                  </a:lnTo>
                  <a:lnTo>
                    <a:pt x="103589" y="67379"/>
                  </a:lnTo>
                  <a:lnTo>
                    <a:pt x="105641" y="67379"/>
                  </a:lnTo>
                  <a:lnTo>
                    <a:pt x="106666" y="66737"/>
                  </a:lnTo>
                  <a:lnTo>
                    <a:pt x="106666" y="64812"/>
                  </a:lnTo>
                  <a:lnTo>
                    <a:pt x="108717" y="64812"/>
                  </a:lnTo>
                  <a:lnTo>
                    <a:pt x="109743" y="64171"/>
                  </a:lnTo>
                  <a:lnTo>
                    <a:pt x="112820" y="62245"/>
                  </a:lnTo>
                  <a:lnTo>
                    <a:pt x="116923" y="62245"/>
                  </a:lnTo>
                  <a:lnTo>
                    <a:pt x="118974" y="60962"/>
                  </a:lnTo>
                  <a:lnTo>
                    <a:pt x="120000" y="57112"/>
                  </a:lnTo>
                  <a:lnTo>
                    <a:pt x="118974" y="56470"/>
                  </a:lnTo>
                  <a:lnTo>
                    <a:pt x="117948" y="56470"/>
                  </a:lnTo>
                  <a:lnTo>
                    <a:pt x="115897" y="56470"/>
                  </a:lnTo>
                  <a:lnTo>
                    <a:pt x="114871" y="55187"/>
                  </a:lnTo>
                  <a:lnTo>
                    <a:pt x="116923" y="53903"/>
                  </a:lnTo>
                  <a:lnTo>
                    <a:pt x="116923" y="53262"/>
                  </a:lnTo>
                  <a:lnTo>
                    <a:pt x="114871" y="52620"/>
                  </a:lnTo>
                  <a:lnTo>
                    <a:pt x="112820" y="49411"/>
                  </a:lnTo>
                  <a:lnTo>
                    <a:pt x="108717" y="49411"/>
                  </a:lnTo>
                  <a:lnTo>
                    <a:pt x="106666" y="49411"/>
                  </a:lnTo>
                  <a:lnTo>
                    <a:pt x="104615" y="46844"/>
                  </a:lnTo>
                  <a:lnTo>
                    <a:pt x="103589" y="43636"/>
                  </a:lnTo>
                  <a:lnTo>
                    <a:pt x="103589" y="41069"/>
                  </a:lnTo>
                  <a:lnTo>
                    <a:pt x="102564" y="39144"/>
                  </a:lnTo>
                  <a:lnTo>
                    <a:pt x="99487" y="39786"/>
                  </a:lnTo>
                  <a:lnTo>
                    <a:pt x="97435" y="40427"/>
                  </a:lnTo>
                  <a:lnTo>
                    <a:pt x="93333" y="40427"/>
                  </a:lnTo>
                  <a:lnTo>
                    <a:pt x="89230" y="39144"/>
                  </a:lnTo>
                  <a:lnTo>
                    <a:pt x="86153" y="35935"/>
                  </a:lnTo>
                  <a:lnTo>
                    <a:pt x="85128" y="31443"/>
                  </a:lnTo>
                  <a:lnTo>
                    <a:pt x="81025" y="25668"/>
                  </a:lnTo>
                  <a:lnTo>
                    <a:pt x="78974" y="19893"/>
                  </a:lnTo>
                  <a:lnTo>
                    <a:pt x="76923" y="16684"/>
                  </a:lnTo>
                  <a:lnTo>
                    <a:pt x="74871" y="11550"/>
                  </a:lnTo>
                  <a:lnTo>
                    <a:pt x="72820" y="7058"/>
                  </a:lnTo>
                  <a:lnTo>
                    <a:pt x="70769" y="5133"/>
                  </a:lnTo>
                  <a:lnTo>
                    <a:pt x="57435" y="0"/>
                  </a:lnTo>
                  <a:lnTo>
                    <a:pt x="54358" y="1925"/>
                  </a:lnTo>
                  <a:lnTo>
                    <a:pt x="51282" y="4491"/>
                  </a:lnTo>
                  <a:lnTo>
                    <a:pt x="46153" y="7058"/>
                  </a:lnTo>
                  <a:lnTo>
                    <a:pt x="43076" y="7058"/>
                  </a:lnTo>
                  <a:lnTo>
                    <a:pt x="40000" y="5775"/>
                  </a:lnTo>
                  <a:lnTo>
                    <a:pt x="34871" y="3850"/>
                  </a:lnTo>
                  <a:lnTo>
                    <a:pt x="30769" y="3208"/>
                  </a:lnTo>
                  <a:lnTo>
                    <a:pt x="29743" y="3208"/>
                  </a:lnTo>
                  <a:lnTo>
                    <a:pt x="27692" y="4491"/>
                  </a:lnTo>
                  <a:lnTo>
                    <a:pt x="22564" y="14117"/>
                  </a:lnTo>
                  <a:lnTo>
                    <a:pt x="20512" y="21176"/>
                  </a:lnTo>
                  <a:lnTo>
                    <a:pt x="15384" y="28877"/>
                  </a:lnTo>
                  <a:lnTo>
                    <a:pt x="13333" y="34652"/>
                  </a:lnTo>
                  <a:lnTo>
                    <a:pt x="12307" y="41069"/>
                  </a:lnTo>
                  <a:lnTo>
                    <a:pt x="13333" y="44278"/>
                  </a:lnTo>
                  <a:lnTo>
                    <a:pt x="15384" y="45561"/>
                  </a:lnTo>
                  <a:lnTo>
                    <a:pt x="14358" y="46844"/>
                  </a:lnTo>
                  <a:lnTo>
                    <a:pt x="12307" y="48770"/>
                  </a:lnTo>
                  <a:lnTo>
                    <a:pt x="12307" y="52620"/>
                  </a:lnTo>
                  <a:lnTo>
                    <a:pt x="10256" y="55828"/>
                  </a:lnTo>
                  <a:lnTo>
                    <a:pt x="10256" y="60320"/>
                  </a:lnTo>
                  <a:lnTo>
                    <a:pt x="7179" y="60962"/>
                  </a:lnTo>
                  <a:lnTo>
                    <a:pt x="7179" y="64171"/>
                  </a:lnTo>
                  <a:lnTo>
                    <a:pt x="1025" y="64171"/>
                  </a:lnTo>
                  <a:lnTo>
                    <a:pt x="0" y="66096"/>
                  </a:lnTo>
                  <a:lnTo>
                    <a:pt x="23589" y="114224"/>
                  </a:lnTo>
                  <a:lnTo>
                    <a:pt x="33846" y="12000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105"/>
            <p:cNvSpPr/>
            <p:nvPr/>
          </p:nvSpPr>
          <p:spPr>
            <a:xfrm>
              <a:off x="7517596" y="2002917"/>
              <a:ext cx="408118" cy="300186"/>
            </a:xfrm>
            <a:custGeom>
              <a:rect b="b" l="l" r="r" t="t"/>
              <a:pathLst>
                <a:path extrusionOk="0" h="120000" w="120000">
                  <a:moveTo>
                    <a:pt x="0" y="98426"/>
                  </a:moveTo>
                  <a:lnTo>
                    <a:pt x="4958" y="91685"/>
                  </a:lnTo>
                  <a:lnTo>
                    <a:pt x="5950" y="89662"/>
                  </a:lnTo>
                  <a:lnTo>
                    <a:pt x="7933" y="86966"/>
                  </a:lnTo>
                  <a:lnTo>
                    <a:pt x="8925" y="85617"/>
                  </a:lnTo>
                  <a:lnTo>
                    <a:pt x="10909" y="83595"/>
                  </a:lnTo>
                  <a:lnTo>
                    <a:pt x="10909" y="81573"/>
                  </a:lnTo>
                  <a:lnTo>
                    <a:pt x="10909" y="80224"/>
                  </a:lnTo>
                  <a:lnTo>
                    <a:pt x="8429" y="73483"/>
                  </a:lnTo>
                  <a:lnTo>
                    <a:pt x="6942" y="68764"/>
                  </a:lnTo>
                  <a:lnTo>
                    <a:pt x="8925" y="66741"/>
                  </a:lnTo>
                  <a:lnTo>
                    <a:pt x="15371" y="64719"/>
                  </a:lnTo>
                  <a:lnTo>
                    <a:pt x="18842" y="64719"/>
                  </a:lnTo>
                  <a:lnTo>
                    <a:pt x="23305" y="64719"/>
                  </a:lnTo>
                  <a:lnTo>
                    <a:pt x="26280" y="64719"/>
                  </a:lnTo>
                  <a:lnTo>
                    <a:pt x="27768" y="64719"/>
                  </a:lnTo>
                  <a:lnTo>
                    <a:pt x="31239" y="62696"/>
                  </a:lnTo>
                  <a:lnTo>
                    <a:pt x="33223" y="62696"/>
                  </a:lnTo>
                  <a:lnTo>
                    <a:pt x="38181" y="60674"/>
                  </a:lnTo>
                  <a:lnTo>
                    <a:pt x="41157" y="55955"/>
                  </a:lnTo>
                  <a:lnTo>
                    <a:pt x="44132" y="53932"/>
                  </a:lnTo>
                  <a:lnTo>
                    <a:pt x="46115" y="51910"/>
                  </a:lnTo>
                  <a:lnTo>
                    <a:pt x="46115" y="50561"/>
                  </a:lnTo>
                  <a:lnTo>
                    <a:pt x="46115" y="47865"/>
                  </a:lnTo>
                  <a:lnTo>
                    <a:pt x="44132" y="44494"/>
                  </a:lnTo>
                  <a:lnTo>
                    <a:pt x="46115" y="42471"/>
                  </a:lnTo>
                  <a:lnTo>
                    <a:pt x="46611" y="39775"/>
                  </a:lnTo>
                  <a:lnTo>
                    <a:pt x="44132" y="41123"/>
                  </a:lnTo>
                  <a:lnTo>
                    <a:pt x="43140" y="39775"/>
                  </a:lnTo>
                  <a:lnTo>
                    <a:pt x="42148" y="37078"/>
                  </a:lnTo>
                  <a:lnTo>
                    <a:pt x="44628" y="34382"/>
                  </a:lnTo>
                  <a:lnTo>
                    <a:pt x="48595" y="29662"/>
                  </a:lnTo>
                  <a:lnTo>
                    <a:pt x="50082" y="25617"/>
                  </a:lnTo>
                  <a:lnTo>
                    <a:pt x="50578" y="22247"/>
                  </a:lnTo>
                  <a:lnTo>
                    <a:pt x="54545" y="15505"/>
                  </a:lnTo>
                  <a:lnTo>
                    <a:pt x="57520" y="10112"/>
                  </a:lnTo>
                  <a:lnTo>
                    <a:pt x="60991" y="6741"/>
                  </a:lnTo>
                  <a:lnTo>
                    <a:pt x="64462" y="5393"/>
                  </a:lnTo>
                  <a:lnTo>
                    <a:pt x="69917" y="3370"/>
                  </a:lnTo>
                  <a:lnTo>
                    <a:pt x="72892" y="1348"/>
                  </a:lnTo>
                  <a:lnTo>
                    <a:pt x="80826" y="0"/>
                  </a:lnTo>
                  <a:lnTo>
                    <a:pt x="80826" y="3370"/>
                  </a:lnTo>
                  <a:lnTo>
                    <a:pt x="80826" y="7415"/>
                  </a:lnTo>
                  <a:lnTo>
                    <a:pt x="81818" y="10786"/>
                  </a:lnTo>
                  <a:lnTo>
                    <a:pt x="83305" y="15505"/>
                  </a:lnTo>
                  <a:lnTo>
                    <a:pt x="84793" y="16179"/>
                  </a:lnTo>
                  <a:lnTo>
                    <a:pt x="86280" y="21573"/>
                  </a:lnTo>
                  <a:lnTo>
                    <a:pt x="84793" y="22921"/>
                  </a:lnTo>
                  <a:lnTo>
                    <a:pt x="84297" y="27640"/>
                  </a:lnTo>
                  <a:lnTo>
                    <a:pt x="86280" y="32359"/>
                  </a:lnTo>
                  <a:lnTo>
                    <a:pt x="87768" y="37752"/>
                  </a:lnTo>
                  <a:lnTo>
                    <a:pt x="89752" y="39775"/>
                  </a:lnTo>
                  <a:lnTo>
                    <a:pt x="90247" y="47191"/>
                  </a:lnTo>
                  <a:lnTo>
                    <a:pt x="91239" y="53258"/>
                  </a:lnTo>
                  <a:lnTo>
                    <a:pt x="93223" y="59325"/>
                  </a:lnTo>
                  <a:lnTo>
                    <a:pt x="93223" y="60000"/>
                  </a:lnTo>
                  <a:lnTo>
                    <a:pt x="93223" y="68764"/>
                  </a:lnTo>
                  <a:lnTo>
                    <a:pt x="93223" y="80898"/>
                  </a:lnTo>
                  <a:lnTo>
                    <a:pt x="95206" y="93707"/>
                  </a:lnTo>
                  <a:lnTo>
                    <a:pt x="95206" y="98426"/>
                  </a:lnTo>
                  <a:lnTo>
                    <a:pt x="97190" y="102471"/>
                  </a:lnTo>
                  <a:lnTo>
                    <a:pt x="95206" y="106516"/>
                  </a:lnTo>
                  <a:lnTo>
                    <a:pt x="95702" y="108539"/>
                  </a:lnTo>
                  <a:lnTo>
                    <a:pt x="92231" y="115280"/>
                  </a:lnTo>
                  <a:lnTo>
                    <a:pt x="95702" y="113258"/>
                  </a:lnTo>
                  <a:lnTo>
                    <a:pt x="98181" y="111910"/>
                  </a:lnTo>
                  <a:lnTo>
                    <a:pt x="101157" y="109213"/>
                  </a:lnTo>
                  <a:lnTo>
                    <a:pt x="102148" y="107865"/>
                  </a:lnTo>
                  <a:lnTo>
                    <a:pt x="105123" y="107191"/>
                  </a:lnTo>
                  <a:lnTo>
                    <a:pt x="107603" y="106516"/>
                  </a:lnTo>
                  <a:lnTo>
                    <a:pt x="108595" y="105168"/>
                  </a:lnTo>
                  <a:lnTo>
                    <a:pt x="111570" y="103146"/>
                  </a:lnTo>
                  <a:lnTo>
                    <a:pt x="114049" y="99101"/>
                  </a:lnTo>
                  <a:lnTo>
                    <a:pt x="111570" y="105842"/>
                  </a:lnTo>
                  <a:lnTo>
                    <a:pt x="114049" y="104494"/>
                  </a:lnTo>
                  <a:lnTo>
                    <a:pt x="115537" y="101797"/>
                  </a:lnTo>
                  <a:lnTo>
                    <a:pt x="117024" y="101123"/>
                  </a:lnTo>
                  <a:lnTo>
                    <a:pt x="119008" y="100449"/>
                  </a:lnTo>
                  <a:lnTo>
                    <a:pt x="120000" y="100449"/>
                  </a:lnTo>
                  <a:lnTo>
                    <a:pt x="115537" y="105842"/>
                  </a:lnTo>
                  <a:lnTo>
                    <a:pt x="111570" y="109887"/>
                  </a:lnTo>
                  <a:lnTo>
                    <a:pt x="108595" y="111910"/>
                  </a:lnTo>
                  <a:lnTo>
                    <a:pt x="106115" y="115280"/>
                  </a:lnTo>
                  <a:lnTo>
                    <a:pt x="102148" y="116629"/>
                  </a:lnTo>
                  <a:lnTo>
                    <a:pt x="97685" y="118651"/>
                  </a:lnTo>
                  <a:lnTo>
                    <a:pt x="93719" y="120000"/>
                  </a:lnTo>
                  <a:lnTo>
                    <a:pt x="91239" y="117977"/>
                  </a:lnTo>
                  <a:lnTo>
                    <a:pt x="90247" y="115280"/>
                  </a:lnTo>
                  <a:lnTo>
                    <a:pt x="90247" y="112584"/>
                  </a:lnTo>
                  <a:lnTo>
                    <a:pt x="89256" y="111235"/>
                  </a:lnTo>
                  <a:lnTo>
                    <a:pt x="82809" y="108539"/>
                  </a:lnTo>
                  <a:lnTo>
                    <a:pt x="76859" y="106516"/>
                  </a:lnTo>
                  <a:lnTo>
                    <a:pt x="77851" y="103146"/>
                  </a:lnTo>
                  <a:lnTo>
                    <a:pt x="76363" y="101797"/>
                  </a:lnTo>
                  <a:lnTo>
                    <a:pt x="74876" y="101797"/>
                  </a:lnTo>
                  <a:lnTo>
                    <a:pt x="73388" y="101123"/>
                  </a:lnTo>
                  <a:lnTo>
                    <a:pt x="71404" y="96404"/>
                  </a:lnTo>
                  <a:lnTo>
                    <a:pt x="69421" y="93033"/>
                  </a:lnTo>
                  <a:lnTo>
                    <a:pt x="65454" y="89662"/>
                  </a:lnTo>
                  <a:lnTo>
                    <a:pt x="991" y="105168"/>
                  </a:lnTo>
                  <a:lnTo>
                    <a:pt x="0" y="98426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105"/>
            <p:cNvSpPr/>
            <p:nvPr/>
          </p:nvSpPr>
          <p:spPr>
            <a:xfrm>
              <a:off x="7792485" y="1982680"/>
              <a:ext cx="94441" cy="170331"/>
            </a:xfrm>
            <a:custGeom>
              <a:rect b="b" l="l" r="r" t="t"/>
              <a:pathLst>
                <a:path extrusionOk="0" h="120000" w="120000">
                  <a:moveTo>
                    <a:pt x="0" y="27326"/>
                  </a:moveTo>
                  <a:lnTo>
                    <a:pt x="4285" y="33267"/>
                  </a:lnTo>
                  <a:lnTo>
                    <a:pt x="10714" y="41584"/>
                  </a:lnTo>
                  <a:lnTo>
                    <a:pt x="17142" y="42772"/>
                  </a:lnTo>
                  <a:lnTo>
                    <a:pt x="23571" y="52277"/>
                  </a:lnTo>
                  <a:lnTo>
                    <a:pt x="17142" y="54653"/>
                  </a:lnTo>
                  <a:lnTo>
                    <a:pt x="14999" y="62970"/>
                  </a:lnTo>
                  <a:lnTo>
                    <a:pt x="23571" y="71287"/>
                  </a:lnTo>
                  <a:lnTo>
                    <a:pt x="29999" y="80792"/>
                  </a:lnTo>
                  <a:lnTo>
                    <a:pt x="38571" y="84356"/>
                  </a:lnTo>
                  <a:lnTo>
                    <a:pt x="40714" y="97425"/>
                  </a:lnTo>
                  <a:lnTo>
                    <a:pt x="44999" y="108118"/>
                  </a:lnTo>
                  <a:lnTo>
                    <a:pt x="53571" y="118811"/>
                  </a:lnTo>
                  <a:lnTo>
                    <a:pt x="53571" y="120000"/>
                  </a:lnTo>
                  <a:lnTo>
                    <a:pt x="100714" y="116435"/>
                  </a:lnTo>
                  <a:lnTo>
                    <a:pt x="96428" y="108118"/>
                  </a:lnTo>
                  <a:lnTo>
                    <a:pt x="98571" y="97425"/>
                  </a:lnTo>
                  <a:lnTo>
                    <a:pt x="96428" y="84356"/>
                  </a:lnTo>
                  <a:lnTo>
                    <a:pt x="94285" y="71287"/>
                  </a:lnTo>
                  <a:lnTo>
                    <a:pt x="100714" y="53465"/>
                  </a:lnTo>
                  <a:lnTo>
                    <a:pt x="100714" y="38019"/>
                  </a:lnTo>
                  <a:lnTo>
                    <a:pt x="119999" y="29702"/>
                  </a:lnTo>
                  <a:lnTo>
                    <a:pt x="119999" y="24950"/>
                  </a:lnTo>
                  <a:lnTo>
                    <a:pt x="113571" y="20198"/>
                  </a:lnTo>
                  <a:lnTo>
                    <a:pt x="113571" y="14257"/>
                  </a:lnTo>
                  <a:lnTo>
                    <a:pt x="113571" y="4752"/>
                  </a:lnTo>
                  <a:lnTo>
                    <a:pt x="107142" y="0"/>
                  </a:lnTo>
                  <a:lnTo>
                    <a:pt x="92142" y="2376"/>
                  </a:lnTo>
                  <a:lnTo>
                    <a:pt x="77142" y="4752"/>
                  </a:lnTo>
                  <a:lnTo>
                    <a:pt x="47142" y="7128"/>
                  </a:lnTo>
                  <a:lnTo>
                    <a:pt x="32142" y="9504"/>
                  </a:lnTo>
                  <a:lnTo>
                    <a:pt x="10714" y="14257"/>
                  </a:lnTo>
                  <a:lnTo>
                    <a:pt x="0" y="14257"/>
                  </a:lnTo>
                  <a:lnTo>
                    <a:pt x="0" y="20198"/>
                  </a:lnTo>
                  <a:lnTo>
                    <a:pt x="0" y="27326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105"/>
            <p:cNvSpPr/>
            <p:nvPr/>
          </p:nvSpPr>
          <p:spPr>
            <a:xfrm>
              <a:off x="7866689" y="1960756"/>
              <a:ext cx="84322" cy="187194"/>
            </a:xfrm>
            <a:custGeom>
              <a:rect b="b" l="l" r="r" t="t"/>
              <a:pathLst>
                <a:path extrusionOk="0" h="120000" w="120000">
                  <a:moveTo>
                    <a:pt x="43200" y="0"/>
                  </a:moveTo>
                  <a:lnTo>
                    <a:pt x="33600" y="1081"/>
                  </a:lnTo>
                  <a:lnTo>
                    <a:pt x="21600" y="1081"/>
                  </a:lnTo>
                  <a:lnTo>
                    <a:pt x="21600" y="6486"/>
                  </a:lnTo>
                  <a:lnTo>
                    <a:pt x="19200" y="9729"/>
                  </a:lnTo>
                  <a:lnTo>
                    <a:pt x="14400" y="14054"/>
                  </a:lnTo>
                  <a:lnTo>
                    <a:pt x="21600" y="18378"/>
                  </a:lnTo>
                  <a:lnTo>
                    <a:pt x="21600" y="27027"/>
                  </a:lnTo>
                  <a:lnTo>
                    <a:pt x="21600" y="32432"/>
                  </a:lnTo>
                  <a:lnTo>
                    <a:pt x="28800" y="36756"/>
                  </a:lnTo>
                  <a:lnTo>
                    <a:pt x="28800" y="41081"/>
                  </a:lnTo>
                  <a:lnTo>
                    <a:pt x="7200" y="48648"/>
                  </a:lnTo>
                  <a:lnTo>
                    <a:pt x="7200" y="62702"/>
                  </a:lnTo>
                  <a:lnTo>
                    <a:pt x="0" y="78918"/>
                  </a:lnTo>
                  <a:lnTo>
                    <a:pt x="2400" y="90810"/>
                  </a:lnTo>
                  <a:lnTo>
                    <a:pt x="4800" y="102702"/>
                  </a:lnTo>
                  <a:lnTo>
                    <a:pt x="2400" y="112432"/>
                  </a:lnTo>
                  <a:lnTo>
                    <a:pt x="7200" y="120000"/>
                  </a:lnTo>
                  <a:lnTo>
                    <a:pt x="96000" y="110270"/>
                  </a:lnTo>
                  <a:lnTo>
                    <a:pt x="98400" y="104864"/>
                  </a:lnTo>
                  <a:lnTo>
                    <a:pt x="117600" y="101621"/>
                  </a:lnTo>
                  <a:lnTo>
                    <a:pt x="115200" y="98378"/>
                  </a:lnTo>
                  <a:lnTo>
                    <a:pt x="120000" y="89729"/>
                  </a:lnTo>
                  <a:lnTo>
                    <a:pt x="120000" y="89729"/>
                  </a:lnTo>
                  <a:lnTo>
                    <a:pt x="98400" y="81081"/>
                  </a:lnTo>
                  <a:lnTo>
                    <a:pt x="43200" y="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105"/>
            <p:cNvSpPr/>
            <p:nvPr/>
          </p:nvSpPr>
          <p:spPr>
            <a:xfrm>
              <a:off x="7834647" y="2188425"/>
              <a:ext cx="94441" cy="86008"/>
            </a:xfrm>
            <a:custGeom>
              <a:rect b="b" l="l" r="r" t="t"/>
              <a:pathLst>
                <a:path extrusionOk="0" h="120000" w="120000">
                  <a:moveTo>
                    <a:pt x="8571" y="68235"/>
                  </a:moveTo>
                  <a:lnTo>
                    <a:pt x="8571" y="84705"/>
                  </a:lnTo>
                  <a:lnTo>
                    <a:pt x="17142" y="98823"/>
                  </a:lnTo>
                  <a:lnTo>
                    <a:pt x="8571" y="112941"/>
                  </a:lnTo>
                  <a:lnTo>
                    <a:pt x="10714" y="120000"/>
                  </a:lnTo>
                  <a:lnTo>
                    <a:pt x="19285" y="117647"/>
                  </a:lnTo>
                  <a:lnTo>
                    <a:pt x="27857" y="105882"/>
                  </a:lnTo>
                  <a:lnTo>
                    <a:pt x="32142" y="103529"/>
                  </a:lnTo>
                  <a:lnTo>
                    <a:pt x="42857" y="91764"/>
                  </a:lnTo>
                  <a:lnTo>
                    <a:pt x="53571" y="84705"/>
                  </a:lnTo>
                  <a:lnTo>
                    <a:pt x="70714" y="84705"/>
                  </a:lnTo>
                  <a:lnTo>
                    <a:pt x="79285" y="80000"/>
                  </a:lnTo>
                  <a:lnTo>
                    <a:pt x="83571" y="75294"/>
                  </a:lnTo>
                  <a:lnTo>
                    <a:pt x="94285" y="70588"/>
                  </a:lnTo>
                  <a:lnTo>
                    <a:pt x="104999" y="65882"/>
                  </a:lnTo>
                  <a:lnTo>
                    <a:pt x="117857" y="65882"/>
                  </a:lnTo>
                  <a:lnTo>
                    <a:pt x="119999" y="61176"/>
                  </a:lnTo>
                  <a:lnTo>
                    <a:pt x="107142" y="0"/>
                  </a:lnTo>
                  <a:lnTo>
                    <a:pt x="51428" y="11764"/>
                  </a:lnTo>
                  <a:lnTo>
                    <a:pt x="0" y="21176"/>
                  </a:lnTo>
                  <a:lnTo>
                    <a:pt x="0" y="23529"/>
                  </a:lnTo>
                  <a:lnTo>
                    <a:pt x="8571" y="68235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105"/>
            <p:cNvSpPr/>
            <p:nvPr/>
          </p:nvSpPr>
          <p:spPr>
            <a:xfrm>
              <a:off x="7918970" y="2179992"/>
              <a:ext cx="40475" cy="52279"/>
            </a:xfrm>
            <a:custGeom>
              <a:rect b="b" l="l" r="r" t="t"/>
              <a:pathLst>
                <a:path extrusionOk="0" h="120000" w="120000">
                  <a:moveTo>
                    <a:pt x="115000" y="58064"/>
                  </a:moveTo>
                  <a:lnTo>
                    <a:pt x="105000" y="50322"/>
                  </a:lnTo>
                  <a:lnTo>
                    <a:pt x="105000" y="46451"/>
                  </a:lnTo>
                  <a:lnTo>
                    <a:pt x="90000" y="42580"/>
                  </a:lnTo>
                  <a:lnTo>
                    <a:pt x="80000" y="38709"/>
                  </a:lnTo>
                  <a:lnTo>
                    <a:pt x="80000" y="27096"/>
                  </a:lnTo>
                  <a:lnTo>
                    <a:pt x="65000" y="19354"/>
                  </a:lnTo>
                  <a:lnTo>
                    <a:pt x="50000" y="0"/>
                  </a:lnTo>
                  <a:lnTo>
                    <a:pt x="0" y="19354"/>
                  </a:lnTo>
                  <a:lnTo>
                    <a:pt x="30000" y="120000"/>
                  </a:lnTo>
                  <a:lnTo>
                    <a:pt x="40000" y="112258"/>
                  </a:lnTo>
                  <a:lnTo>
                    <a:pt x="50000" y="108387"/>
                  </a:lnTo>
                  <a:lnTo>
                    <a:pt x="70000" y="100645"/>
                  </a:lnTo>
                  <a:lnTo>
                    <a:pt x="70000" y="89032"/>
                  </a:lnTo>
                  <a:lnTo>
                    <a:pt x="70000" y="85161"/>
                  </a:lnTo>
                  <a:lnTo>
                    <a:pt x="70000" y="77419"/>
                  </a:lnTo>
                  <a:lnTo>
                    <a:pt x="70000" y="65806"/>
                  </a:lnTo>
                  <a:lnTo>
                    <a:pt x="70000" y="58064"/>
                  </a:lnTo>
                  <a:lnTo>
                    <a:pt x="70000" y="54193"/>
                  </a:lnTo>
                  <a:lnTo>
                    <a:pt x="75000" y="50322"/>
                  </a:lnTo>
                  <a:lnTo>
                    <a:pt x="80000" y="50322"/>
                  </a:lnTo>
                  <a:lnTo>
                    <a:pt x="95000" y="54193"/>
                  </a:lnTo>
                  <a:lnTo>
                    <a:pt x="95000" y="61935"/>
                  </a:lnTo>
                  <a:lnTo>
                    <a:pt x="105000" y="77419"/>
                  </a:lnTo>
                  <a:lnTo>
                    <a:pt x="105000" y="81290"/>
                  </a:lnTo>
                  <a:lnTo>
                    <a:pt x="110000" y="85161"/>
                  </a:lnTo>
                  <a:lnTo>
                    <a:pt x="120000" y="81290"/>
                  </a:lnTo>
                  <a:lnTo>
                    <a:pt x="120000" y="77419"/>
                  </a:lnTo>
                  <a:lnTo>
                    <a:pt x="120000" y="73548"/>
                  </a:lnTo>
                  <a:lnTo>
                    <a:pt x="115000" y="58064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105"/>
            <p:cNvSpPr/>
            <p:nvPr/>
          </p:nvSpPr>
          <p:spPr>
            <a:xfrm>
              <a:off x="7834647" y="2119281"/>
              <a:ext cx="183821" cy="92755"/>
            </a:xfrm>
            <a:custGeom>
              <a:rect b="b" l="l" r="r" t="t"/>
              <a:pathLst>
                <a:path extrusionOk="0" h="120000" w="120000">
                  <a:moveTo>
                    <a:pt x="117798" y="76363"/>
                  </a:moveTo>
                  <a:lnTo>
                    <a:pt x="115596" y="69818"/>
                  </a:lnTo>
                  <a:lnTo>
                    <a:pt x="114495" y="67636"/>
                  </a:lnTo>
                  <a:lnTo>
                    <a:pt x="111192" y="63272"/>
                  </a:lnTo>
                  <a:lnTo>
                    <a:pt x="107889" y="58909"/>
                  </a:lnTo>
                  <a:lnTo>
                    <a:pt x="106788" y="54545"/>
                  </a:lnTo>
                  <a:lnTo>
                    <a:pt x="105688" y="58909"/>
                  </a:lnTo>
                  <a:lnTo>
                    <a:pt x="106788" y="63272"/>
                  </a:lnTo>
                  <a:lnTo>
                    <a:pt x="110091" y="69818"/>
                  </a:lnTo>
                  <a:lnTo>
                    <a:pt x="112293" y="76363"/>
                  </a:lnTo>
                  <a:lnTo>
                    <a:pt x="108990" y="78545"/>
                  </a:lnTo>
                  <a:lnTo>
                    <a:pt x="104587" y="78545"/>
                  </a:lnTo>
                  <a:lnTo>
                    <a:pt x="97981" y="85090"/>
                  </a:lnTo>
                  <a:lnTo>
                    <a:pt x="96880" y="80727"/>
                  </a:lnTo>
                  <a:lnTo>
                    <a:pt x="95779" y="78545"/>
                  </a:lnTo>
                  <a:lnTo>
                    <a:pt x="93577" y="76363"/>
                  </a:lnTo>
                  <a:lnTo>
                    <a:pt x="90275" y="72000"/>
                  </a:lnTo>
                  <a:lnTo>
                    <a:pt x="89174" y="69818"/>
                  </a:lnTo>
                  <a:lnTo>
                    <a:pt x="90275" y="65454"/>
                  </a:lnTo>
                  <a:lnTo>
                    <a:pt x="89174" y="58909"/>
                  </a:lnTo>
                  <a:lnTo>
                    <a:pt x="84770" y="52363"/>
                  </a:lnTo>
                  <a:lnTo>
                    <a:pt x="80366" y="48000"/>
                  </a:lnTo>
                  <a:lnTo>
                    <a:pt x="78165" y="48000"/>
                  </a:lnTo>
                  <a:lnTo>
                    <a:pt x="75963" y="48000"/>
                  </a:lnTo>
                  <a:lnTo>
                    <a:pt x="74862" y="43636"/>
                  </a:lnTo>
                  <a:lnTo>
                    <a:pt x="74862" y="34909"/>
                  </a:lnTo>
                  <a:lnTo>
                    <a:pt x="77064" y="30545"/>
                  </a:lnTo>
                  <a:lnTo>
                    <a:pt x="78165" y="28363"/>
                  </a:lnTo>
                  <a:lnTo>
                    <a:pt x="80366" y="24000"/>
                  </a:lnTo>
                  <a:lnTo>
                    <a:pt x="84770" y="19636"/>
                  </a:lnTo>
                  <a:lnTo>
                    <a:pt x="84770" y="17454"/>
                  </a:lnTo>
                  <a:lnTo>
                    <a:pt x="83669" y="13090"/>
                  </a:lnTo>
                  <a:lnTo>
                    <a:pt x="80366" y="13090"/>
                  </a:lnTo>
                  <a:lnTo>
                    <a:pt x="78165" y="13090"/>
                  </a:lnTo>
                  <a:lnTo>
                    <a:pt x="77064" y="6545"/>
                  </a:lnTo>
                  <a:lnTo>
                    <a:pt x="74862" y="0"/>
                  </a:lnTo>
                  <a:lnTo>
                    <a:pt x="66055" y="6545"/>
                  </a:lnTo>
                  <a:lnTo>
                    <a:pt x="64954" y="17454"/>
                  </a:lnTo>
                  <a:lnTo>
                    <a:pt x="24220" y="37090"/>
                  </a:lnTo>
                  <a:lnTo>
                    <a:pt x="0" y="43636"/>
                  </a:lnTo>
                  <a:lnTo>
                    <a:pt x="0" y="72000"/>
                  </a:lnTo>
                  <a:lnTo>
                    <a:pt x="0" y="109090"/>
                  </a:lnTo>
                  <a:lnTo>
                    <a:pt x="26422" y="100363"/>
                  </a:lnTo>
                  <a:lnTo>
                    <a:pt x="55045" y="89454"/>
                  </a:lnTo>
                  <a:lnTo>
                    <a:pt x="66055" y="78545"/>
                  </a:lnTo>
                  <a:lnTo>
                    <a:pt x="69357" y="89454"/>
                  </a:lnTo>
                  <a:lnTo>
                    <a:pt x="72660" y="93818"/>
                  </a:lnTo>
                  <a:lnTo>
                    <a:pt x="72660" y="100363"/>
                  </a:lnTo>
                  <a:lnTo>
                    <a:pt x="74862" y="102545"/>
                  </a:lnTo>
                  <a:lnTo>
                    <a:pt x="78165" y="104727"/>
                  </a:lnTo>
                  <a:lnTo>
                    <a:pt x="78165" y="106909"/>
                  </a:lnTo>
                  <a:lnTo>
                    <a:pt x="80366" y="111272"/>
                  </a:lnTo>
                  <a:lnTo>
                    <a:pt x="81467" y="120000"/>
                  </a:lnTo>
                  <a:lnTo>
                    <a:pt x="81467" y="120000"/>
                  </a:lnTo>
                  <a:lnTo>
                    <a:pt x="83669" y="120000"/>
                  </a:lnTo>
                  <a:lnTo>
                    <a:pt x="84770" y="120000"/>
                  </a:lnTo>
                  <a:lnTo>
                    <a:pt x="86972" y="115636"/>
                  </a:lnTo>
                  <a:lnTo>
                    <a:pt x="86972" y="106909"/>
                  </a:lnTo>
                  <a:lnTo>
                    <a:pt x="90275" y="102545"/>
                  </a:lnTo>
                  <a:lnTo>
                    <a:pt x="90275" y="98181"/>
                  </a:lnTo>
                  <a:lnTo>
                    <a:pt x="93577" y="93818"/>
                  </a:lnTo>
                  <a:lnTo>
                    <a:pt x="94678" y="100363"/>
                  </a:lnTo>
                  <a:lnTo>
                    <a:pt x="95779" y="106909"/>
                  </a:lnTo>
                  <a:lnTo>
                    <a:pt x="95779" y="111272"/>
                  </a:lnTo>
                  <a:lnTo>
                    <a:pt x="99082" y="106909"/>
                  </a:lnTo>
                  <a:lnTo>
                    <a:pt x="101284" y="102545"/>
                  </a:lnTo>
                  <a:lnTo>
                    <a:pt x="101284" y="98181"/>
                  </a:lnTo>
                  <a:lnTo>
                    <a:pt x="103486" y="98181"/>
                  </a:lnTo>
                  <a:lnTo>
                    <a:pt x="106788" y="93818"/>
                  </a:lnTo>
                  <a:lnTo>
                    <a:pt x="111192" y="93818"/>
                  </a:lnTo>
                  <a:lnTo>
                    <a:pt x="113394" y="89454"/>
                  </a:lnTo>
                  <a:lnTo>
                    <a:pt x="116697" y="87272"/>
                  </a:lnTo>
                  <a:lnTo>
                    <a:pt x="118899" y="82909"/>
                  </a:lnTo>
                  <a:lnTo>
                    <a:pt x="120000" y="78545"/>
                  </a:lnTo>
                  <a:lnTo>
                    <a:pt x="117798" y="76363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105"/>
            <p:cNvSpPr/>
            <p:nvPr/>
          </p:nvSpPr>
          <p:spPr>
            <a:xfrm>
              <a:off x="7976309" y="2205290"/>
              <a:ext cx="16863" cy="11806"/>
            </a:xfrm>
            <a:custGeom>
              <a:rect b="b" l="l" r="r" t="t"/>
              <a:pathLst>
                <a:path extrusionOk="0" h="120000" w="120000">
                  <a:moveTo>
                    <a:pt x="30000" y="120000"/>
                  </a:move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00000" y="80000"/>
                    <a:pt x="100000" y="80000"/>
                    <a:pt x="100000" y="80000"/>
                  </a:cubicBezTo>
                  <a:cubicBezTo>
                    <a:pt x="120000" y="53333"/>
                    <a:pt x="120000" y="53333"/>
                    <a:pt x="120000" y="53333"/>
                  </a:cubicBezTo>
                  <a:cubicBezTo>
                    <a:pt x="80000" y="26666"/>
                    <a:pt x="80000" y="26666"/>
                    <a:pt x="80000" y="26666"/>
                  </a:cubicBezTo>
                  <a:cubicBezTo>
                    <a:pt x="80000" y="26666"/>
                    <a:pt x="50000" y="0"/>
                    <a:pt x="40000" y="13333"/>
                  </a:cubicBezTo>
                  <a:cubicBezTo>
                    <a:pt x="40000" y="26666"/>
                    <a:pt x="0" y="93333"/>
                    <a:pt x="0" y="93333"/>
                  </a:cubicBezTo>
                  <a:lnTo>
                    <a:pt x="30000" y="12000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105"/>
            <p:cNvSpPr/>
            <p:nvPr/>
          </p:nvSpPr>
          <p:spPr>
            <a:xfrm>
              <a:off x="7763817" y="2269375"/>
              <a:ext cx="70829" cy="158525"/>
            </a:xfrm>
            <a:custGeom>
              <a:rect b="b" l="l" r="r" t="t"/>
              <a:pathLst>
                <a:path extrusionOk="0" h="120000" w="120000">
                  <a:moveTo>
                    <a:pt x="102857" y="16595"/>
                  </a:moveTo>
                  <a:lnTo>
                    <a:pt x="102857" y="11489"/>
                  </a:lnTo>
                  <a:lnTo>
                    <a:pt x="97142" y="8936"/>
                  </a:lnTo>
                  <a:lnTo>
                    <a:pt x="60000" y="3829"/>
                  </a:lnTo>
                  <a:lnTo>
                    <a:pt x="25714" y="0"/>
                  </a:lnTo>
                  <a:lnTo>
                    <a:pt x="22857" y="3829"/>
                  </a:lnTo>
                  <a:lnTo>
                    <a:pt x="17142" y="8936"/>
                  </a:lnTo>
                  <a:lnTo>
                    <a:pt x="8571" y="11489"/>
                  </a:lnTo>
                  <a:lnTo>
                    <a:pt x="5714" y="17872"/>
                  </a:lnTo>
                  <a:lnTo>
                    <a:pt x="8571" y="25531"/>
                  </a:lnTo>
                  <a:lnTo>
                    <a:pt x="8571" y="31914"/>
                  </a:lnTo>
                  <a:lnTo>
                    <a:pt x="5714" y="38297"/>
                  </a:lnTo>
                  <a:lnTo>
                    <a:pt x="14285" y="40851"/>
                  </a:lnTo>
                  <a:lnTo>
                    <a:pt x="25714" y="43404"/>
                  </a:lnTo>
                  <a:lnTo>
                    <a:pt x="31428" y="48510"/>
                  </a:lnTo>
                  <a:lnTo>
                    <a:pt x="42857" y="53617"/>
                  </a:lnTo>
                  <a:lnTo>
                    <a:pt x="57142" y="58723"/>
                  </a:lnTo>
                  <a:lnTo>
                    <a:pt x="57142" y="60000"/>
                  </a:lnTo>
                  <a:lnTo>
                    <a:pt x="51428" y="67659"/>
                  </a:lnTo>
                  <a:lnTo>
                    <a:pt x="28571" y="74042"/>
                  </a:lnTo>
                  <a:lnTo>
                    <a:pt x="8571" y="81702"/>
                  </a:lnTo>
                  <a:lnTo>
                    <a:pt x="5714" y="85531"/>
                  </a:lnTo>
                  <a:lnTo>
                    <a:pt x="0" y="91914"/>
                  </a:lnTo>
                  <a:lnTo>
                    <a:pt x="2857" y="95744"/>
                  </a:lnTo>
                  <a:lnTo>
                    <a:pt x="8571" y="100851"/>
                  </a:lnTo>
                  <a:lnTo>
                    <a:pt x="22857" y="105957"/>
                  </a:lnTo>
                  <a:lnTo>
                    <a:pt x="34285" y="108510"/>
                  </a:lnTo>
                  <a:lnTo>
                    <a:pt x="42857" y="109787"/>
                  </a:lnTo>
                  <a:lnTo>
                    <a:pt x="57142" y="109787"/>
                  </a:lnTo>
                  <a:lnTo>
                    <a:pt x="68571" y="109787"/>
                  </a:lnTo>
                  <a:lnTo>
                    <a:pt x="71428" y="109787"/>
                  </a:lnTo>
                  <a:lnTo>
                    <a:pt x="68571" y="114893"/>
                  </a:lnTo>
                  <a:lnTo>
                    <a:pt x="68571" y="118723"/>
                  </a:lnTo>
                  <a:lnTo>
                    <a:pt x="71428" y="120000"/>
                  </a:lnTo>
                  <a:lnTo>
                    <a:pt x="74285" y="120000"/>
                  </a:lnTo>
                  <a:lnTo>
                    <a:pt x="77142" y="111063"/>
                  </a:lnTo>
                  <a:lnTo>
                    <a:pt x="80000" y="109787"/>
                  </a:lnTo>
                  <a:lnTo>
                    <a:pt x="88571" y="104680"/>
                  </a:lnTo>
                  <a:lnTo>
                    <a:pt x="102857" y="99574"/>
                  </a:lnTo>
                  <a:lnTo>
                    <a:pt x="102857" y="88085"/>
                  </a:lnTo>
                  <a:lnTo>
                    <a:pt x="102857" y="82978"/>
                  </a:lnTo>
                  <a:lnTo>
                    <a:pt x="114285" y="77872"/>
                  </a:lnTo>
                  <a:lnTo>
                    <a:pt x="117142" y="67659"/>
                  </a:lnTo>
                  <a:lnTo>
                    <a:pt x="120000" y="61276"/>
                  </a:lnTo>
                  <a:lnTo>
                    <a:pt x="120000" y="51063"/>
                  </a:lnTo>
                  <a:lnTo>
                    <a:pt x="120000" y="45957"/>
                  </a:lnTo>
                  <a:lnTo>
                    <a:pt x="114285" y="38297"/>
                  </a:lnTo>
                  <a:lnTo>
                    <a:pt x="102857" y="38297"/>
                  </a:lnTo>
                  <a:lnTo>
                    <a:pt x="97142" y="38297"/>
                  </a:lnTo>
                  <a:lnTo>
                    <a:pt x="100000" y="31914"/>
                  </a:lnTo>
                  <a:lnTo>
                    <a:pt x="105714" y="25531"/>
                  </a:lnTo>
                  <a:lnTo>
                    <a:pt x="111428" y="22978"/>
                  </a:lnTo>
                  <a:lnTo>
                    <a:pt x="108571" y="21702"/>
                  </a:lnTo>
                  <a:lnTo>
                    <a:pt x="102857" y="16595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105"/>
            <p:cNvSpPr/>
            <p:nvPr/>
          </p:nvSpPr>
          <p:spPr>
            <a:xfrm>
              <a:off x="7750325" y="2378993"/>
              <a:ext cx="55651" cy="91067"/>
            </a:xfrm>
            <a:custGeom>
              <a:rect b="b" l="l" r="r" t="t"/>
              <a:pathLst>
                <a:path extrusionOk="0" h="120000" w="120000">
                  <a:moveTo>
                    <a:pt x="32727" y="22222"/>
                  </a:moveTo>
                  <a:lnTo>
                    <a:pt x="29090" y="15555"/>
                  </a:lnTo>
                  <a:lnTo>
                    <a:pt x="36363" y="4444"/>
                  </a:lnTo>
                  <a:lnTo>
                    <a:pt x="40000" y="2222"/>
                  </a:lnTo>
                  <a:lnTo>
                    <a:pt x="32727" y="0"/>
                  </a:lnTo>
                  <a:lnTo>
                    <a:pt x="21818" y="0"/>
                  </a:lnTo>
                  <a:lnTo>
                    <a:pt x="18181" y="0"/>
                  </a:lnTo>
                  <a:lnTo>
                    <a:pt x="7272" y="4444"/>
                  </a:lnTo>
                  <a:lnTo>
                    <a:pt x="0" y="11111"/>
                  </a:lnTo>
                  <a:lnTo>
                    <a:pt x="43636" y="120000"/>
                  </a:lnTo>
                  <a:lnTo>
                    <a:pt x="120000" y="113333"/>
                  </a:lnTo>
                  <a:lnTo>
                    <a:pt x="116363" y="95555"/>
                  </a:lnTo>
                  <a:lnTo>
                    <a:pt x="105454" y="88888"/>
                  </a:lnTo>
                  <a:lnTo>
                    <a:pt x="101818" y="84444"/>
                  </a:lnTo>
                  <a:lnTo>
                    <a:pt x="94545" y="82222"/>
                  </a:lnTo>
                  <a:lnTo>
                    <a:pt x="83636" y="75555"/>
                  </a:lnTo>
                  <a:lnTo>
                    <a:pt x="72727" y="71111"/>
                  </a:lnTo>
                  <a:lnTo>
                    <a:pt x="65454" y="62222"/>
                  </a:lnTo>
                  <a:lnTo>
                    <a:pt x="58181" y="53333"/>
                  </a:lnTo>
                  <a:lnTo>
                    <a:pt x="50909" y="44444"/>
                  </a:lnTo>
                  <a:lnTo>
                    <a:pt x="58181" y="37777"/>
                  </a:lnTo>
                  <a:lnTo>
                    <a:pt x="40000" y="31111"/>
                  </a:lnTo>
                  <a:lnTo>
                    <a:pt x="32727" y="22222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105"/>
            <p:cNvSpPr/>
            <p:nvPr/>
          </p:nvSpPr>
          <p:spPr>
            <a:xfrm>
              <a:off x="7480495" y="2227213"/>
              <a:ext cx="317051" cy="205745"/>
            </a:xfrm>
            <a:custGeom>
              <a:rect b="b" l="l" r="r" t="t"/>
              <a:pathLst>
                <a:path extrusionOk="0" h="120000" w="120000">
                  <a:moveTo>
                    <a:pt x="105319" y="88524"/>
                  </a:moveTo>
                  <a:lnTo>
                    <a:pt x="105957" y="88524"/>
                  </a:lnTo>
                  <a:lnTo>
                    <a:pt x="107872" y="88524"/>
                  </a:lnTo>
                  <a:lnTo>
                    <a:pt x="109148" y="89508"/>
                  </a:lnTo>
                  <a:lnTo>
                    <a:pt x="109148" y="87540"/>
                  </a:lnTo>
                  <a:lnTo>
                    <a:pt x="113617" y="81639"/>
                  </a:lnTo>
                  <a:lnTo>
                    <a:pt x="118723" y="76721"/>
                  </a:lnTo>
                  <a:lnTo>
                    <a:pt x="120000" y="70819"/>
                  </a:lnTo>
                  <a:lnTo>
                    <a:pt x="120000" y="69836"/>
                  </a:lnTo>
                  <a:lnTo>
                    <a:pt x="116808" y="65901"/>
                  </a:lnTo>
                  <a:lnTo>
                    <a:pt x="114255" y="61967"/>
                  </a:lnTo>
                  <a:lnTo>
                    <a:pt x="112978" y="58032"/>
                  </a:lnTo>
                  <a:lnTo>
                    <a:pt x="110425" y="56065"/>
                  </a:lnTo>
                  <a:lnTo>
                    <a:pt x="108510" y="54098"/>
                  </a:lnTo>
                  <a:lnTo>
                    <a:pt x="109148" y="49180"/>
                  </a:lnTo>
                  <a:lnTo>
                    <a:pt x="109148" y="44262"/>
                  </a:lnTo>
                  <a:lnTo>
                    <a:pt x="108510" y="38360"/>
                  </a:lnTo>
                  <a:lnTo>
                    <a:pt x="109148" y="33442"/>
                  </a:lnTo>
                  <a:lnTo>
                    <a:pt x="111063" y="31475"/>
                  </a:lnTo>
                  <a:lnTo>
                    <a:pt x="112340" y="27540"/>
                  </a:lnTo>
                  <a:lnTo>
                    <a:pt x="112978" y="24590"/>
                  </a:lnTo>
                  <a:lnTo>
                    <a:pt x="114255" y="19672"/>
                  </a:lnTo>
                  <a:lnTo>
                    <a:pt x="112340" y="17704"/>
                  </a:lnTo>
                  <a:lnTo>
                    <a:pt x="110425" y="17704"/>
                  </a:lnTo>
                  <a:lnTo>
                    <a:pt x="108510" y="16721"/>
                  </a:lnTo>
                  <a:lnTo>
                    <a:pt x="105957" y="9836"/>
                  </a:lnTo>
                  <a:lnTo>
                    <a:pt x="103404" y="4918"/>
                  </a:lnTo>
                  <a:lnTo>
                    <a:pt x="98297" y="0"/>
                  </a:lnTo>
                  <a:lnTo>
                    <a:pt x="15319" y="22622"/>
                  </a:lnTo>
                  <a:lnTo>
                    <a:pt x="14042" y="12786"/>
                  </a:lnTo>
                  <a:lnTo>
                    <a:pt x="10212" y="16721"/>
                  </a:lnTo>
                  <a:lnTo>
                    <a:pt x="7021" y="20655"/>
                  </a:lnTo>
                  <a:lnTo>
                    <a:pt x="3829" y="23606"/>
                  </a:lnTo>
                  <a:lnTo>
                    <a:pt x="0" y="27540"/>
                  </a:lnTo>
                  <a:lnTo>
                    <a:pt x="10212" y="120000"/>
                  </a:lnTo>
                  <a:lnTo>
                    <a:pt x="102127" y="93442"/>
                  </a:lnTo>
                  <a:lnTo>
                    <a:pt x="103404" y="90491"/>
                  </a:lnTo>
                  <a:lnTo>
                    <a:pt x="105319" y="88524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105"/>
            <p:cNvSpPr/>
            <p:nvPr/>
          </p:nvSpPr>
          <p:spPr>
            <a:xfrm>
              <a:off x="7183681" y="3051884"/>
              <a:ext cx="490753" cy="384509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lnTo>
                    <a:pt x="80000" y="0"/>
                  </a:lnTo>
                  <a:lnTo>
                    <a:pt x="82474" y="0"/>
                  </a:lnTo>
                  <a:lnTo>
                    <a:pt x="86185" y="1052"/>
                  </a:lnTo>
                  <a:lnTo>
                    <a:pt x="86597" y="3684"/>
                  </a:lnTo>
                  <a:lnTo>
                    <a:pt x="87010" y="5263"/>
                  </a:lnTo>
                  <a:lnTo>
                    <a:pt x="88659" y="6315"/>
                  </a:lnTo>
                  <a:lnTo>
                    <a:pt x="89896" y="8947"/>
                  </a:lnTo>
                  <a:lnTo>
                    <a:pt x="91958" y="15789"/>
                  </a:lnTo>
                  <a:lnTo>
                    <a:pt x="94432" y="21052"/>
                  </a:lnTo>
                  <a:lnTo>
                    <a:pt x="97731" y="28947"/>
                  </a:lnTo>
                  <a:lnTo>
                    <a:pt x="99381" y="32631"/>
                  </a:lnTo>
                  <a:lnTo>
                    <a:pt x="103505" y="40526"/>
                  </a:lnTo>
                  <a:lnTo>
                    <a:pt x="105567" y="42631"/>
                  </a:lnTo>
                  <a:lnTo>
                    <a:pt x="106804" y="44210"/>
                  </a:lnTo>
                  <a:lnTo>
                    <a:pt x="106804" y="45789"/>
                  </a:lnTo>
                  <a:lnTo>
                    <a:pt x="106804" y="50526"/>
                  </a:lnTo>
                  <a:lnTo>
                    <a:pt x="105567" y="45263"/>
                  </a:lnTo>
                  <a:lnTo>
                    <a:pt x="105154" y="50526"/>
                  </a:lnTo>
                  <a:lnTo>
                    <a:pt x="107628" y="55789"/>
                  </a:lnTo>
                  <a:lnTo>
                    <a:pt x="110515" y="61052"/>
                  </a:lnTo>
                  <a:lnTo>
                    <a:pt x="113402" y="67894"/>
                  </a:lnTo>
                  <a:lnTo>
                    <a:pt x="115463" y="72105"/>
                  </a:lnTo>
                  <a:lnTo>
                    <a:pt x="117938" y="75789"/>
                  </a:lnTo>
                  <a:lnTo>
                    <a:pt x="119175" y="80526"/>
                  </a:lnTo>
                  <a:lnTo>
                    <a:pt x="120000" y="88421"/>
                  </a:lnTo>
                  <a:lnTo>
                    <a:pt x="120000" y="92631"/>
                  </a:lnTo>
                  <a:lnTo>
                    <a:pt x="120000" y="97368"/>
                  </a:lnTo>
                  <a:lnTo>
                    <a:pt x="120000" y="101578"/>
                  </a:lnTo>
                  <a:lnTo>
                    <a:pt x="118762" y="103157"/>
                  </a:lnTo>
                  <a:lnTo>
                    <a:pt x="117938" y="105263"/>
                  </a:lnTo>
                  <a:lnTo>
                    <a:pt x="117938" y="107894"/>
                  </a:lnTo>
                  <a:lnTo>
                    <a:pt x="118350" y="111052"/>
                  </a:lnTo>
                  <a:lnTo>
                    <a:pt x="117938" y="114736"/>
                  </a:lnTo>
                  <a:lnTo>
                    <a:pt x="116701" y="118421"/>
                  </a:lnTo>
                  <a:lnTo>
                    <a:pt x="115463" y="119473"/>
                  </a:lnTo>
                  <a:lnTo>
                    <a:pt x="114226" y="119999"/>
                  </a:lnTo>
                  <a:lnTo>
                    <a:pt x="115051" y="117894"/>
                  </a:lnTo>
                  <a:lnTo>
                    <a:pt x="115876" y="116842"/>
                  </a:lnTo>
                  <a:lnTo>
                    <a:pt x="115876" y="114210"/>
                  </a:lnTo>
                  <a:lnTo>
                    <a:pt x="115463" y="114210"/>
                  </a:lnTo>
                  <a:lnTo>
                    <a:pt x="112989" y="116315"/>
                  </a:lnTo>
                  <a:lnTo>
                    <a:pt x="111340" y="116842"/>
                  </a:lnTo>
                  <a:lnTo>
                    <a:pt x="110103" y="116315"/>
                  </a:lnTo>
                  <a:lnTo>
                    <a:pt x="108865" y="116842"/>
                  </a:lnTo>
                  <a:lnTo>
                    <a:pt x="107628" y="117894"/>
                  </a:lnTo>
                  <a:lnTo>
                    <a:pt x="106804" y="117368"/>
                  </a:lnTo>
                  <a:lnTo>
                    <a:pt x="105154" y="116842"/>
                  </a:lnTo>
                  <a:lnTo>
                    <a:pt x="104329" y="115263"/>
                  </a:lnTo>
                  <a:lnTo>
                    <a:pt x="104742" y="114210"/>
                  </a:lnTo>
                  <a:lnTo>
                    <a:pt x="105154" y="114210"/>
                  </a:lnTo>
                  <a:lnTo>
                    <a:pt x="108041" y="114736"/>
                  </a:lnTo>
                  <a:lnTo>
                    <a:pt x="108865" y="114210"/>
                  </a:lnTo>
                  <a:lnTo>
                    <a:pt x="108453" y="113684"/>
                  </a:lnTo>
                  <a:lnTo>
                    <a:pt x="107216" y="112631"/>
                  </a:lnTo>
                  <a:lnTo>
                    <a:pt x="105567" y="113157"/>
                  </a:lnTo>
                  <a:lnTo>
                    <a:pt x="104329" y="111578"/>
                  </a:lnTo>
                  <a:lnTo>
                    <a:pt x="103092" y="108947"/>
                  </a:lnTo>
                  <a:lnTo>
                    <a:pt x="101443" y="106842"/>
                  </a:lnTo>
                  <a:lnTo>
                    <a:pt x="101030" y="105263"/>
                  </a:lnTo>
                  <a:lnTo>
                    <a:pt x="99793" y="103157"/>
                  </a:lnTo>
                  <a:lnTo>
                    <a:pt x="97731" y="102631"/>
                  </a:lnTo>
                  <a:lnTo>
                    <a:pt x="96082" y="101578"/>
                  </a:lnTo>
                  <a:lnTo>
                    <a:pt x="94432" y="101052"/>
                  </a:lnTo>
                  <a:lnTo>
                    <a:pt x="92783" y="95263"/>
                  </a:lnTo>
                  <a:lnTo>
                    <a:pt x="91958" y="93157"/>
                  </a:lnTo>
                  <a:lnTo>
                    <a:pt x="90721" y="91578"/>
                  </a:lnTo>
                  <a:lnTo>
                    <a:pt x="90309" y="90526"/>
                  </a:lnTo>
                  <a:lnTo>
                    <a:pt x="89072" y="88947"/>
                  </a:lnTo>
                  <a:lnTo>
                    <a:pt x="87835" y="87894"/>
                  </a:lnTo>
                  <a:lnTo>
                    <a:pt x="88247" y="85789"/>
                  </a:lnTo>
                  <a:lnTo>
                    <a:pt x="88659" y="84736"/>
                  </a:lnTo>
                  <a:lnTo>
                    <a:pt x="87422" y="81578"/>
                  </a:lnTo>
                  <a:lnTo>
                    <a:pt x="86185" y="82105"/>
                  </a:lnTo>
                  <a:lnTo>
                    <a:pt x="86185" y="83157"/>
                  </a:lnTo>
                  <a:lnTo>
                    <a:pt x="86185" y="85789"/>
                  </a:lnTo>
                  <a:lnTo>
                    <a:pt x="85360" y="85789"/>
                  </a:lnTo>
                  <a:lnTo>
                    <a:pt x="84536" y="84736"/>
                  </a:lnTo>
                  <a:lnTo>
                    <a:pt x="83298" y="83157"/>
                  </a:lnTo>
                  <a:lnTo>
                    <a:pt x="81237" y="78947"/>
                  </a:lnTo>
                  <a:lnTo>
                    <a:pt x="80000" y="77368"/>
                  </a:lnTo>
                  <a:lnTo>
                    <a:pt x="79587" y="76842"/>
                  </a:lnTo>
                  <a:lnTo>
                    <a:pt x="80000" y="75789"/>
                  </a:lnTo>
                  <a:lnTo>
                    <a:pt x="79175" y="73684"/>
                  </a:lnTo>
                  <a:lnTo>
                    <a:pt x="77938" y="73157"/>
                  </a:lnTo>
                  <a:lnTo>
                    <a:pt x="79175" y="70000"/>
                  </a:lnTo>
                  <a:lnTo>
                    <a:pt x="80000" y="68421"/>
                  </a:lnTo>
                  <a:lnTo>
                    <a:pt x="80412" y="66842"/>
                  </a:lnTo>
                  <a:lnTo>
                    <a:pt x="80824" y="65263"/>
                  </a:lnTo>
                  <a:lnTo>
                    <a:pt x="80000" y="63684"/>
                  </a:lnTo>
                  <a:lnTo>
                    <a:pt x="79587" y="65789"/>
                  </a:lnTo>
                  <a:lnTo>
                    <a:pt x="78762" y="65263"/>
                  </a:lnTo>
                  <a:lnTo>
                    <a:pt x="78762" y="64210"/>
                  </a:lnTo>
                  <a:lnTo>
                    <a:pt x="77525" y="62105"/>
                  </a:lnTo>
                  <a:lnTo>
                    <a:pt x="77113" y="62105"/>
                  </a:lnTo>
                  <a:lnTo>
                    <a:pt x="77113" y="62631"/>
                  </a:lnTo>
                  <a:lnTo>
                    <a:pt x="77525" y="63684"/>
                  </a:lnTo>
                  <a:lnTo>
                    <a:pt x="77938" y="65263"/>
                  </a:lnTo>
                  <a:lnTo>
                    <a:pt x="77938" y="66842"/>
                  </a:lnTo>
                  <a:lnTo>
                    <a:pt x="77938" y="67368"/>
                  </a:lnTo>
                  <a:lnTo>
                    <a:pt x="77113" y="68421"/>
                  </a:lnTo>
                  <a:lnTo>
                    <a:pt x="76701" y="67894"/>
                  </a:lnTo>
                  <a:lnTo>
                    <a:pt x="75876" y="66842"/>
                  </a:lnTo>
                  <a:lnTo>
                    <a:pt x="74639" y="64210"/>
                  </a:lnTo>
                  <a:lnTo>
                    <a:pt x="74226" y="63157"/>
                  </a:lnTo>
                  <a:lnTo>
                    <a:pt x="74226" y="61052"/>
                  </a:lnTo>
                  <a:lnTo>
                    <a:pt x="74226" y="57894"/>
                  </a:lnTo>
                  <a:lnTo>
                    <a:pt x="75051" y="55789"/>
                  </a:lnTo>
                  <a:lnTo>
                    <a:pt x="75463" y="51578"/>
                  </a:lnTo>
                  <a:lnTo>
                    <a:pt x="75463" y="48947"/>
                  </a:lnTo>
                  <a:lnTo>
                    <a:pt x="75051" y="45263"/>
                  </a:lnTo>
                  <a:lnTo>
                    <a:pt x="74226" y="41578"/>
                  </a:lnTo>
                  <a:lnTo>
                    <a:pt x="72989" y="40526"/>
                  </a:lnTo>
                  <a:lnTo>
                    <a:pt x="71752" y="37894"/>
                  </a:lnTo>
                  <a:lnTo>
                    <a:pt x="69278" y="37368"/>
                  </a:lnTo>
                  <a:lnTo>
                    <a:pt x="68041" y="37368"/>
                  </a:lnTo>
                  <a:lnTo>
                    <a:pt x="67216" y="35263"/>
                  </a:lnTo>
                  <a:lnTo>
                    <a:pt x="65979" y="34736"/>
                  </a:lnTo>
                  <a:lnTo>
                    <a:pt x="64329" y="32105"/>
                  </a:lnTo>
                  <a:lnTo>
                    <a:pt x="62680" y="31578"/>
                  </a:lnTo>
                  <a:lnTo>
                    <a:pt x="62268" y="28947"/>
                  </a:lnTo>
                  <a:lnTo>
                    <a:pt x="61443" y="27894"/>
                  </a:lnTo>
                  <a:lnTo>
                    <a:pt x="58969" y="25263"/>
                  </a:lnTo>
                  <a:lnTo>
                    <a:pt x="56907" y="23157"/>
                  </a:lnTo>
                  <a:lnTo>
                    <a:pt x="55257" y="22105"/>
                  </a:lnTo>
                  <a:lnTo>
                    <a:pt x="53608" y="20526"/>
                  </a:lnTo>
                  <a:lnTo>
                    <a:pt x="52371" y="20000"/>
                  </a:lnTo>
                  <a:lnTo>
                    <a:pt x="50309" y="20000"/>
                  </a:lnTo>
                  <a:lnTo>
                    <a:pt x="48247" y="20526"/>
                  </a:lnTo>
                  <a:lnTo>
                    <a:pt x="47835" y="22105"/>
                  </a:lnTo>
                  <a:lnTo>
                    <a:pt x="48247" y="23684"/>
                  </a:lnTo>
                  <a:lnTo>
                    <a:pt x="47835" y="24736"/>
                  </a:lnTo>
                  <a:lnTo>
                    <a:pt x="47010" y="24736"/>
                  </a:lnTo>
                  <a:lnTo>
                    <a:pt x="46185" y="23684"/>
                  </a:lnTo>
                  <a:lnTo>
                    <a:pt x="44123" y="25789"/>
                  </a:lnTo>
                  <a:lnTo>
                    <a:pt x="41649" y="28421"/>
                  </a:lnTo>
                  <a:lnTo>
                    <a:pt x="38762" y="29473"/>
                  </a:lnTo>
                  <a:lnTo>
                    <a:pt x="34226" y="31052"/>
                  </a:lnTo>
                  <a:lnTo>
                    <a:pt x="34226" y="27894"/>
                  </a:lnTo>
                  <a:lnTo>
                    <a:pt x="32989" y="26315"/>
                  </a:lnTo>
                  <a:lnTo>
                    <a:pt x="31752" y="25789"/>
                  </a:lnTo>
                  <a:lnTo>
                    <a:pt x="29690" y="24210"/>
                  </a:lnTo>
                  <a:lnTo>
                    <a:pt x="31340" y="23157"/>
                  </a:lnTo>
                  <a:lnTo>
                    <a:pt x="31752" y="22631"/>
                  </a:lnTo>
                  <a:lnTo>
                    <a:pt x="28865" y="22105"/>
                  </a:lnTo>
                  <a:lnTo>
                    <a:pt x="28865" y="20526"/>
                  </a:lnTo>
                  <a:lnTo>
                    <a:pt x="29690" y="20526"/>
                  </a:lnTo>
                  <a:lnTo>
                    <a:pt x="30103" y="19473"/>
                  </a:lnTo>
                  <a:lnTo>
                    <a:pt x="30103" y="18421"/>
                  </a:lnTo>
                  <a:lnTo>
                    <a:pt x="29690" y="18421"/>
                  </a:lnTo>
                  <a:lnTo>
                    <a:pt x="28865" y="18947"/>
                  </a:lnTo>
                  <a:lnTo>
                    <a:pt x="28865" y="19473"/>
                  </a:lnTo>
                  <a:lnTo>
                    <a:pt x="28453" y="20000"/>
                  </a:lnTo>
                  <a:lnTo>
                    <a:pt x="27628" y="18947"/>
                  </a:lnTo>
                  <a:lnTo>
                    <a:pt x="25567" y="18947"/>
                  </a:lnTo>
                  <a:lnTo>
                    <a:pt x="26391" y="20526"/>
                  </a:lnTo>
                  <a:lnTo>
                    <a:pt x="26804" y="20526"/>
                  </a:lnTo>
                  <a:lnTo>
                    <a:pt x="27216" y="22631"/>
                  </a:lnTo>
                  <a:lnTo>
                    <a:pt x="26804" y="22631"/>
                  </a:lnTo>
                  <a:lnTo>
                    <a:pt x="25154" y="21578"/>
                  </a:lnTo>
                  <a:lnTo>
                    <a:pt x="23505" y="20000"/>
                  </a:lnTo>
                  <a:lnTo>
                    <a:pt x="21855" y="19473"/>
                  </a:lnTo>
                  <a:lnTo>
                    <a:pt x="18144" y="19473"/>
                  </a:lnTo>
                  <a:lnTo>
                    <a:pt x="16907" y="18421"/>
                  </a:lnTo>
                  <a:lnTo>
                    <a:pt x="16082" y="17368"/>
                  </a:lnTo>
                  <a:lnTo>
                    <a:pt x="14845" y="17368"/>
                  </a:lnTo>
                  <a:lnTo>
                    <a:pt x="10721" y="18421"/>
                  </a:lnTo>
                  <a:lnTo>
                    <a:pt x="7835" y="18421"/>
                  </a:lnTo>
                  <a:lnTo>
                    <a:pt x="5773" y="20000"/>
                  </a:lnTo>
                  <a:lnTo>
                    <a:pt x="4536" y="20526"/>
                  </a:lnTo>
                  <a:lnTo>
                    <a:pt x="2886" y="16842"/>
                  </a:lnTo>
                  <a:lnTo>
                    <a:pt x="2474" y="14210"/>
                  </a:lnTo>
                  <a:lnTo>
                    <a:pt x="824" y="11578"/>
                  </a:lnTo>
                  <a:lnTo>
                    <a:pt x="0" y="10526"/>
                  </a:lnTo>
                  <a:lnTo>
                    <a:pt x="0" y="8947"/>
                  </a:lnTo>
                  <a:lnTo>
                    <a:pt x="1237" y="8421"/>
                  </a:lnTo>
                  <a:lnTo>
                    <a:pt x="4123" y="7368"/>
                  </a:lnTo>
                  <a:lnTo>
                    <a:pt x="7422" y="6315"/>
                  </a:lnTo>
                  <a:lnTo>
                    <a:pt x="38350" y="3157"/>
                  </a:lnTo>
                  <a:lnTo>
                    <a:pt x="40412" y="8421"/>
                  </a:lnTo>
                  <a:lnTo>
                    <a:pt x="77938" y="5789"/>
                  </a:lnTo>
                  <a:lnTo>
                    <a:pt x="78350" y="10000"/>
                  </a:lnTo>
                  <a:lnTo>
                    <a:pt x="81237" y="10000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105"/>
            <p:cNvSpPr/>
            <p:nvPr/>
          </p:nvSpPr>
          <p:spPr>
            <a:xfrm>
              <a:off x="6802545" y="2950697"/>
              <a:ext cx="306933" cy="271518"/>
            </a:xfrm>
            <a:custGeom>
              <a:rect b="b" l="l" r="r" t="t"/>
              <a:pathLst>
                <a:path extrusionOk="0" h="120000" w="120000">
                  <a:moveTo>
                    <a:pt x="119340" y="111055"/>
                  </a:moveTo>
                  <a:lnTo>
                    <a:pt x="118021" y="111055"/>
                  </a:lnTo>
                  <a:lnTo>
                    <a:pt x="116043" y="109565"/>
                  </a:lnTo>
                  <a:lnTo>
                    <a:pt x="115384" y="109565"/>
                  </a:lnTo>
                  <a:lnTo>
                    <a:pt x="114065" y="109565"/>
                  </a:lnTo>
                  <a:lnTo>
                    <a:pt x="112747" y="108819"/>
                  </a:lnTo>
                  <a:lnTo>
                    <a:pt x="109450" y="106583"/>
                  </a:lnTo>
                  <a:lnTo>
                    <a:pt x="108791" y="106583"/>
                  </a:lnTo>
                  <a:lnTo>
                    <a:pt x="105494" y="103602"/>
                  </a:lnTo>
                  <a:lnTo>
                    <a:pt x="104175" y="102111"/>
                  </a:lnTo>
                  <a:lnTo>
                    <a:pt x="102197" y="101366"/>
                  </a:lnTo>
                  <a:lnTo>
                    <a:pt x="100219" y="99875"/>
                  </a:lnTo>
                  <a:lnTo>
                    <a:pt x="98901" y="98385"/>
                  </a:lnTo>
                  <a:lnTo>
                    <a:pt x="100879" y="98385"/>
                  </a:lnTo>
                  <a:lnTo>
                    <a:pt x="102197" y="96894"/>
                  </a:lnTo>
                  <a:lnTo>
                    <a:pt x="105494" y="96894"/>
                  </a:lnTo>
                  <a:lnTo>
                    <a:pt x="106153" y="95403"/>
                  </a:lnTo>
                  <a:lnTo>
                    <a:pt x="109450" y="95403"/>
                  </a:lnTo>
                  <a:lnTo>
                    <a:pt x="110769" y="93913"/>
                  </a:lnTo>
                  <a:lnTo>
                    <a:pt x="108791" y="90186"/>
                  </a:lnTo>
                  <a:lnTo>
                    <a:pt x="106813" y="87950"/>
                  </a:lnTo>
                  <a:lnTo>
                    <a:pt x="106153" y="87950"/>
                  </a:lnTo>
                  <a:lnTo>
                    <a:pt x="99560" y="90186"/>
                  </a:lnTo>
                  <a:lnTo>
                    <a:pt x="97582" y="90931"/>
                  </a:lnTo>
                  <a:lnTo>
                    <a:pt x="95604" y="90931"/>
                  </a:lnTo>
                  <a:lnTo>
                    <a:pt x="95604" y="90186"/>
                  </a:lnTo>
                  <a:lnTo>
                    <a:pt x="97582" y="88695"/>
                  </a:lnTo>
                  <a:lnTo>
                    <a:pt x="99560" y="87950"/>
                  </a:lnTo>
                  <a:lnTo>
                    <a:pt x="101538" y="86459"/>
                  </a:lnTo>
                  <a:lnTo>
                    <a:pt x="101538" y="84968"/>
                  </a:lnTo>
                  <a:lnTo>
                    <a:pt x="101538" y="81987"/>
                  </a:lnTo>
                  <a:lnTo>
                    <a:pt x="100879" y="76770"/>
                  </a:lnTo>
                  <a:lnTo>
                    <a:pt x="98901" y="73788"/>
                  </a:lnTo>
                  <a:lnTo>
                    <a:pt x="97582" y="70807"/>
                  </a:lnTo>
                  <a:lnTo>
                    <a:pt x="98241" y="58881"/>
                  </a:lnTo>
                  <a:lnTo>
                    <a:pt x="55384" y="61118"/>
                  </a:lnTo>
                  <a:lnTo>
                    <a:pt x="54725" y="58136"/>
                  </a:lnTo>
                  <a:lnTo>
                    <a:pt x="54725" y="55900"/>
                  </a:lnTo>
                  <a:lnTo>
                    <a:pt x="55384" y="54409"/>
                  </a:lnTo>
                  <a:lnTo>
                    <a:pt x="57362" y="52919"/>
                  </a:lnTo>
                  <a:lnTo>
                    <a:pt x="57362" y="49192"/>
                  </a:lnTo>
                  <a:lnTo>
                    <a:pt x="57362" y="47701"/>
                  </a:lnTo>
                  <a:lnTo>
                    <a:pt x="58021" y="45465"/>
                  </a:lnTo>
                  <a:lnTo>
                    <a:pt x="58681" y="44720"/>
                  </a:lnTo>
                  <a:lnTo>
                    <a:pt x="59340" y="43229"/>
                  </a:lnTo>
                  <a:lnTo>
                    <a:pt x="60000" y="38012"/>
                  </a:lnTo>
                  <a:lnTo>
                    <a:pt x="61318" y="36521"/>
                  </a:lnTo>
                  <a:lnTo>
                    <a:pt x="63956" y="32049"/>
                  </a:lnTo>
                  <a:lnTo>
                    <a:pt x="64615" y="30559"/>
                  </a:lnTo>
                  <a:lnTo>
                    <a:pt x="64615" y="27577"/>
                  </a:lnTo>
                  <a:lnTo>
                    <a:pt x="65274" y="27577"/>
                  </a:lnTo>
                  <a:lnTo>
                    <a:pt x="67252" y="25341"/>
                  </a:lnTo>
                  <a:lnTo>
                    <a:pt x="67912" y="19378"/>
                  </a:lnTo>
                  <a:lnTo>
                    <a:pt x="67252" y="17142"/>
                  </a:lnTo>
                  <a:lnTo>
                    <a:pt x="65274" y="15652"/>
                  </a:lnTo>
                  <a:lnTo>
                    <a:pt x="65274" y="14161"/>
                  </a:lnTo>
                  <a:lnTo>
                    <a:pt x="64615" y="10434"/>
                  </a:lnTo>
                  <a:lnTo>
                    <a:pt x="64615" y="9689"/>
                  </a:lnTo>
                  <a:lnTo>
                    <a:pt x="63956" y="8198"/>
                  </a:lnTo>
                  <a:lnTo>
                    <a:pt x="61978" y="6708"/>
                  </a:lnTo>
                  <a:lnTo>
                    <a:pt x="64615" y="5217"/>
                  </a:lnTo>
                  <a:lnTo>
                    <a:pt x="64615" y="3726"/>
                  </a:lnTo>
                  <a:lnTo>
                    <a:pt x="63956" y="1490"/>
                  </a:lnTo>
                  <a:lnTo>
                    <a:pt x="61978" y="0"/>
                  </a:lnTo>
                  <a:lnTo>
                    <a:pt x="0" y="2236"/>
                  </a:lnTo>
                  <a:lnTo>
                    <a:pt x="0" y="35031"/>
                  </a:lnTo>
                  <a:lnTo>
                    <a:pt x="4615" y="39503"/>
                  </a:lnTo>
                  <a:lnTo>
                    <a:pt x="4615" y="40993"/>
                  </a:lnTo>
                  <a:lnTo>
                    <a:pt x="7252" y="47701"/>
                  </a:lnTo>
                  <a:lnTo>
                    <a:pt x="7912" y="49192"/>
                  </a:lnTo>
                  <a:lnTo>
                    <a:pt x="7912" y="53664"/>
                  </a:lnTo>
                  <a:lnTo>
                    <a:pt x="8571" y="55900"/>
                  </a:lnTo>
                  <a:lnTo>
                    <a:pt x="9890" y="61863"/>
                  </a:lnTo>
                  <a:lnTo>
                    <a:pt x="11208" y="66335"/>
                  </a:lnTo>
                  <a:lnTo>
                    <a:pt x="8571" y="70062"/>
                  </a:lnTo>
                  <a:lnTo>
                    <a:pt x="7252" y="76024"/>
                  </a:lnTo>
                  <a:lnTo>
                    <a:pt x="7252" y="78260"/>
                  </a:lnTo>
                  <a:lnTo>
                    <a:pt x="5934" y="81987"/>
                  </a:lnTo>
                  <a:lnTo>
                    <a:pt x="7912" y="87204"/>
                  </a:lnTo>
                  <a:lnTo>
                    <a:pt x="7912" y="90186"/>
                  </a:lnTo>
                  <a:lnTo>
                    <a:pt x="5934" y="97639"/>
                  </a:lnTo>
                  <a:lnTo>
                    <a:pt x="3956" y="101366"/>
                  </a:lnTo>
                  <a:lnTo>
                    <a:pt x="6593" y="101366"/>
                  </a:lnTo>
                  <a:lnTo>
                    <a:pt x="9890" y="101366"/>
                  </a:lnTo>
                  <a:lnTo>
                    <a:pt x="11868" y="99875"/>
                  </a:lnTo>
                  <a:lnTo>
                    <a:pt x="14505" y="99875"/>
                  </a:lnTo>
                  <a:lnTo>
                    <a:pt x="16483" y="99875"/>
                  </a:lnTo>
                  <a:lnTo>
                    <a:pt x="22417" y="101366"/>
                  </a:lnTo>
                  <a:lnTo>
                    <a:pt x="25714" y="102111"/>
                  </a:lnTo>
                  <a:lnTo>
                    <a:pt x="29010" y="103602"/>
                  </a:lnTo>
                  <a:lnTo>
                    <a:pt x="33626" y="105838"/>
                  </a:lnTo>
                  <a:lnTo>
                    <a:pt x="42197" y="105838"/>
                  </a:lnTo>
                  <a:lnTo>
                    <a:pt x="47472" y="105838"/>
                  </a:lnTo>
                  <a:lnTo>
                    <a:pt x="52087" y="105838"/>
                  </a:lnTo>
                  <a:lnTo>
                    <a:pt x="52747" y="105093"/>
                  </a:lnTo>
                  <a:lnTo>
                    <a:pt x="51428" y="102857"/>
                  </a:lnTo>
                  <a:lnTo>
                    <a:pt x="48131" y="102857"/>
                  </a:lnTo>
                  <a:lnTo>
                    <a:pt x="47472" y="102857"/>
                  </a:lnTo>
                  <a:lnTo>
                    <a:pt x="46153" y="102111"/>
                  </a:lnTo>
                  <a:lnTo>
                    <a:pt x="46813" y="99875"/>
                  </a:lnTo>
                  <a:lnTo>
                    <a:pt x="47472" y="98385"/>
                  </a:lnTo>
                  <a:lnTo>
                    <a:pt x="50769" y="98385"/>
                  </a:lnTo>
                  <a:lnTo>
                    <a:pt x="55384" y="100621"/>
                  </a:lnTo>
                  <a:lnTo>
                    <a:pt x="60000" y="105093"/>
                  </a:lnTo>
                  <a:lnTo>
                    <a:pt x="63956" y="105838"/>
                  </a:lnTo>
                  <a:lnTo>
                    <a:pt x="66593" y="104347"/>
                  </a:lnTo>
                  <a:lnTo>
                    <a:pt x="65934" y="107329"/>
                  </a:lnTo>
                  <a:lnTo>
                    <a:pt x="64615" y="111801"/>
                  </a:lnTo>
                  <a:lnTo>
                    <a:pt x="65934" y="114037"/>
                  </a:lnTo>
                  <a:lnTo>
                    <a:pt x="69890" y="115527"/>
                  </a:lnTo>
                  <a:lnTo>
                    <a:pt x="73186" y="115527"/>
                  </a:lnTo>
                  <a:lnTo>
                    <a:pt x="75824" y="117763"/>
                  </a:lnTo>
                  <a:lnTo>
                    <a:pt x="78461" y="117763"/>
                  </a:lnTo>
                  <a:lnTo>
                    <a:pt x="79780" y="114782"/>
                  </a:lnTo>
                  <a:lnTo>
                    <a:pt x="82417" y="111801"/>
                  </a:lnTo>
                  <a:lnTo>
                    <a:pt x="84395" y="111055"/>
                  </a:lnTo>
                  <a:lnTo>
                    <a:pt x="87032" y="111801"/>
                  </a:lnTo>
                  <a:lnTo>
                    <a:pt x="89670" y="115527"/>
                  </a:lnTo>
                  <a:lnTo>
                    <a:pt x="92307" y="115527"/>
                  </a:lnTo>
                  <a:lnTo>
                    <a:pt x="93626" y="114037"/>
                  </a:lnTo>
                  <a:lnTo>
                    <a:pt x="92307" y="108074"/>
                  </a:lnTo>
                  <a:lnTo>
                    <a:pt x="92307" y="106583"/>
                  </a:lnTo>
                  <a:lnTo>
                    <a:pt x="93626" y="105093"/>
                  </a:lnTo>
                  <a:lnTo>
                    <a:pt x="96263" y="105093"/>
                  </a:lnTo>
                  <a:lnTo>
                    <a:pt x="98901" y="106583"/>
                  </a:lnTo>
                  <a:lnTo>
                    <a:pt x="98901" y="109565"/>
                  </a:lnTo>
                  <a:lnTo>
                    <a:pt x="104175" y="110310"/>
                  </a:lnTo>
                  <a:lnTo>
                    <a:pt x="108791" y="112546"/>
                  </a:lnTo>
                  <a:lnTo>
                    <a:pt x="110769" y="114782"/>
                  </a:lnTo>
                  <a:lnTo>
                    <a:pt x="109450" y="117018"/>
                  </a:lnTo>
                  <a:lnTo>
                    <a:pt x="108791" y="120000"/>
                  </a:lnTo>
                  <a:lnTo>
                    <a:pt x="111428" y="120000"/>
                  </a:lnTo>
                  <a:lnTo>
                    <a:pt x="112747" y="117763"/>
                  </a:lnTo>
                  <a:lnTo>
                    <a:pt x="114065" y="116273"/>
                  </a:lnTo>
                  <a:lnTo>
                    <a:pt x="116043" y="117763"/>
                  </a:lnTo>
                  <a:lnTo>
                    <a:pt x="116043" y="119254"/>
                  </a:lnTo>
                  <a:lnTo>
                    <a:pt x="117362" y="117018"/>
                  </a:lnTo>
                  <a:lnTo>
                    <a:pt x="119340" y="114782"/>
                  </a:lnTo>
                  <a:lnTo>
                    <a:pt x="120000" y="114037"/>
                  </a:lnTo>
                  <a:lnTo>
                    <a:pt x="119340" y="111055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105"/>
            <p:cNvSpPr/>
            <p:nvPr/>
          </p:nvSpPr>
          <p:spPr>
            <a:xfrm>
              <a:off x="6765442" y="2707850"/>
              <a:ext cx="274889" cy="247907"/>
            </a:xfrm>
            <a:custGeom>
              <a:rect b="b" l="l" r="r" t="t"/>
              <a:pathLst>
                <a:path extrusionOk="0" h="120000" w="120000">
                  <a:moveTo>
                    <a:pt x="4417" y="100408"/>
                  </a:moveTo>
                  <a:lnTo>
                    <a:pt x="2944" y="98775"/>
                  </a:lnTo>
                  <a:lnTo>
                    <a:pt x="5153" y="101224"/>
                  </a:lnTo>
                  <a:lnTo>
                    <a:pt x="7361" y="102040"/>
                  </a:lnTo>
                  <a:lnTo>
                    <a:pt x="8834" y="100408"/>
                  </a:lnTo>
                  <a:lnTo>
                    <a:pt x="16196" y="101224"/>
                  </a:lnTo>
                  <a:lnTo>
                    <a:pt x="16196" y="120000"/>
                  </a:lnTo>
                  <a:lnTo>
                    <a:pt x="85398" y="117551"/>
                  </a:lnTo>
                  <a:lnTo>
                    <a:pt x="86134" y="117551"/>
                  </a:lnTo>
                  <a:lnTo>
                    <a:pt x="87607" y="113469"/>
                  </a:lnTo>
                  <a:lnTo>
                    <a:pt x="88343" y="111020"/>
                  </a:lnTo>
                  <a:lnTo>
                    <a:pt x="87607" y="108571"/>
                  </a:lnTo>
                  <a:lnTo>
                    <a:pt x="87607" y="103673"/>
                  </a:lnTo>
                  <a:lnTo>
                    <a:pt x="87607" y="102040"/>
                  </a:lnTo>
                  <a:lnTo>
                    <a:pt x="86134" y="99591"/>
                  </a:lnTo>
                  <a:lnTo>
                    <a:pt x="85398" y="98775"/>
                  </a:lnTo>
                  <a:lnTo>
                    <a:pt x="85398" y="97142"/>
                  </a:lnTo>
                  <a:lnTo>
                    <a:pt x="86134" y="95510"/>
                  </a:lnTo>
                  <a:lnTo>
                    <a:pt x="85398" y="94693"/>
                  </a:lnTo>
                  <a:lnTo>
                    <a:pt x="86871" y="92244"/>
                  </a:lnTo>
                  <a:lnTo>
                    <a:pt x="89079" y="88979"/>
                  </a:lnTo>
                  <a:lnTo>
                    <a:pt x="89815" y="88979"/>
                  </a:lnTo>
                  <a:lnTo>
                    <a:pt x="89079" y="87346"/>
                  </a:lnTo>
                  <a:lnTo>
                    <a:pt x="90552" y="84081"/>
                  </a:lnTo>
                  <a:lnTo>
                    <a:pt x="92024" y="81632"/>
                  </a:lnTo>
                  <a:lnTo>
                    <a:pt x="90552" y="80816"/>
                  </a:lnTo>
                  <a:lnTo>
                    <a:pt x="91288" y="77551"/>
                  </a:lnTo>
                  <a:lnTo>
                    <a:pt x="93496" y="75102"/>
                  </a:lnTo>
                  <a:lnTo>
                    <a:pt x="97177" y="70204"/>
                  </a:lnTo>
                  <a:lnTo>
                    <a:pt x="99386" y="66122"/>
                  </a:lnTo>
                  <a:lnTo>
                    <a:pt x="99386" y="62857"/>
                  </a:lnTo>
                  <a:lnTo>
                    <a:pt x="100858" y="58775"/>
                  </a:lnTo>
                  <a:lnTo>
                    <a:pt x="101595" y="58775"/>
                  </a:lnTo>
                  <a:lnTo>
                    <a:pt x="103067" y="57142"/>
                  </a:lnTo>
                  <a:lnTo>
                    <a:pt x="103803" y="54693"/>
                  </a:lnTo>
                  <a:lnTo>
                    <a:pt x="105276" y="53061"/>
                  </a:lnTo>
                  <a:lnTo>
                    <a:pt x="108220" y="51428"/>
                  </a:lnTo>
                  <a:lnTo>
                    <a:pt x="107484" y="48979"/>
                  </a:lnTo>
                  <a:lnTo>
                    <a:pt x="108957" y="47346"/>
                  </a:lnTo>
                  <a:lnTo>
                    <a:pt x="110429" y="44081"/>
                  </a:lnTo>
                  <a:lnTo>
                    <a:pt x="110429" y="39183"/>
                  </a:lnTo>
                  <a:lnTo>
                    <a:pt x="110429" y="35102"/>
                  </a:lnTo>
                  <a:lnTo>
                    <a:pt x="112638" y="31836"/>
                  </a:lnTo>
                  <a:lnTo>
                    <a:pt x="114846" y="30204"/>
                  </a:lnTo>
                  <a:lnTo>
                    <a:pt x="114846" y="28571"/>
                  </a:lnTo>
                  <a:lnTo>
                    <a:pt x="115582" y="26938"/>
                  </a:lnTo>
                  <a:lnTo>
                    <a:pt x="115582" y="23673"/>
                  </a:lnTo>
                  <a:lnTo>
                    <a:pt x="117791" y="22857"/>
                  </a:lnTo>
                  <a:lnTo>
                    <a:pt x="118527" y="21224"/>
                  </a:lnTo>
                  <a:lnTo>
                    <a:pt x="119263" y="19591"/>
                  </a:lnTo>
                  <a:lnTo>
                    <a:pt x="120000" y="17959"/>
                  </a:lnTo>
                  <a:lnTo>
                    <a:pt x="120000" y="15510"/>
                  </a:lnTo>
                  <a:lnTo>
                    <a:pt x="101595" y="16326"/>
                  </a:lnTo>
                  <a:lnTo>
                    <a:pt x="108957" y="4081"/>
                  </a:lnTo>
                  <a:lnTo>
                    <a:pt x="108220" y="0"/>
                  </a:lnTo>
                  <a:lnTo>
                    <a:pt x="0" y="3265"/>
                  </a:lnTo>
                  <a:lnTo>
                    <a:pt x="5153" y="38367"/>
                  </a:lnTo>
                  <a:lnTo>
                    <a:pt x="4417" y="100408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105"/>
            <p:cNvSpPr/>
            <p:nvPr/>
          </p:nvSpPr>
          <p:spPr>
            <a:xfrm>
              <a:off x="7011664" y="2657257"/>
              <a:ext cx="465457" cy="151778"/>
            </a:xfrm>
            <a:custGeom>
              <a:rect b="b" l="l" r="r" t="t"/>
              <a:pathLst>
                <a:path extrusionOk="0" h="120000" w="120000">
                  <a:moveTo>
                    <a:pt x="71042" y="15700"/>
                  </a:moveTo>
                  <a:cubicBezTo>
                    <a:pt x="30552" y="23551"/>
                    <a:pt x="30552" y="23551"/>
                    <a:pt x="30552" y="23551"/>
                  </a:cubicBezTo>
                  <a:cubicBezTo>
                    <a:pt x="31288" y="34766"/>
                    <a:pt x="31288" y="34766"/>
                    <a:pt x="31288" y="34766"/>
                  </a:cubicBezTo>
                  <a:cubicBezTo>
                    <a:pt x="9570" y="35887"/>
                    <a:pt x="9570" y="35887"/>
                    <a:pt x="9570" y="35887"/>
                  </a:cubicBezTo>
                  <a:cubicBezTo>
                    <a:pt x="8834" y="37009"/>
                    <a:pt x="8834" y="37009"/>
                    <a:pt x="8834" y="37009"/>
                  </a:cubicBezTo>
                  <a:cubicBezTo>
                    <a:pt x="8834" y="40373"/>
                    <a:pt x="8834" y="40373"/>
                    <a:pt x="8834" y="40373"/>
                  </a:cubicBezTo>
                  <a:cubicBezTo>
                    <a:pt x="8834" y="43738"/>
                    <a:pt x="8834" y="43738"/>
                    <a:pt x="8834" y="43738"/>
                  </a:cubicBezTo>
                  <a:cubicBezTo>
                    <a:pt x="8466" y="47102"/>
                    <a:pt x="8466" y="47102"/>
                    <a:pt x="8466" y="47102"/>
                  </a:cubicBezTo>
                  <a:cubicBezTo>
                    <a:pt x="7730" y="48224"/>
                    <a:pt x="7730" y="48224"/>
                    <a:pt x="7730" y="48224"/>
                  </a:cubicBezTo>
                  <a:cubicBezTo>
                    <a:pt x="7361" y="50467"/>
                    <a:pt x="7361" y="50467"/>
                    <a:pt x="7361" y="50467"/>
                  </a:cubicBezTo>
                  <a:cubicBezTo>
                    <a:pt x="7730" y="51588"/>
                    <a:pt x="7730" y="51588"/>
                    <a:pt x="7730" y="51588"/>
                  </a:cubicBezTo>
                  <a:cubicBezTo>
                    <a:pt x="7730" y="51588"/>
                    <a:pt x="8466" y="54953"/>
                    <a:pt x="8466" y="56074"/>
                  </a:cubicBezTo>
                  <a:cubicBezTo>
                    <a:pt x="8834" y="57196"/>
                    <a:pt x="8098" y="58317"/>
                    <a:pt x="8098" y="58317"/>
                  </a:cubicBezTo>
                  <a:cubicBezTo>
                    <a:pt x="7361" y="61682"/>
                    <a:pt x="7361" y="61682"/>
                    <a:pt x="7361" y="61682"/>
                  </a:cubicBezTo>
                  <a:cubicBezTo>
                    <a:pt x="6993" y="65046"/>
                    <a:pt x="6993" y="65046"/>
                    <a:pt x="6993" y="65046"/>
                  </a:cubicBezTo>
                  <a:cubicBezTo>
                    <a:pt x="7361" y="65046"/>
                    <a:pt x="7361" y="65046"/>
                    <a:pt x="7361" y="65046"/>
                  </a:cubicBezTo>
                  <a:cubicBezTo>
                    <a:pt x="7361" y="69532"/>
                    <a:pt x="7361" y="69532"/>
                    <a:pt x="7361" y="69532"/>
                  </a:cubicBezTo>
                  <a:cubicBezTo>
                    <a:pt x="6993" y="71775"/>
                    <a:pt x="6993" y="71775"/>
                    <a:pt x="6993" y="71775"/>
                  </a:cubicBezTo>
                  <a:cubicBezTo>
                    <a:pt x="6625" y="74018"/>
                    <a:pt x="6625" y="74018"/>
                    <a:pt x="6625" y="74018"/>
                  </a:cubicBezTo>
                  <a:cubicBezTo>
                    <a:pt x="5889" y="77383"/>
                    <a:pt x="5889" y="77383"/>
                    <a:pt x="5889" y="77383"/>
                  </a:cubicBezTo>
                  <a:cubicBezTo>
                    <a:pt x="4785" y="78504"/>
                    <a:pt x="4785" y="78504"/>
                    <a:pt x="4785" y="78504"/>
                  </a:cubicBezTo>
                  <a:cubicBezTo>
                    <a:pt x="4785" y="84112"/>
                    <a:pt x="4785" y="84112"/>
                    <a:pt x="4785" y="84112"/>
                  </a:cubicBezTo>
                  <a:cubicBezTo>
                    <a:pt x="4417" y="86355"/>
                    <a:pt x="4417" y="86355"/>
                    <a:pt x="4417" y="86355"/>
                  </a:cubicBezTo>
                  <a:cubicBezTo>
                    <a:pt x="4417" y="88598"/>
                    <a:pt x="4417" y="88598"/>
                    <a:pt x="4417" y="88598"/>
                  </a:cubicBezTo>
                  <a:cubicBezTo>
                    <a:pt x="2944" y="91962"/>
                    <a:pt x="2944" y="91962"/>
                    <a:pt x="2944" y="91962"/>
                  </a:cubicBezTo>
                  <a:cubicBezTo>
                    <a:pt x="1840" y="97570"/>
                    <a:pt x="1840" y="97570"/>
                    <a:pt x="1840" y="97570"/>
                  </a:cubicBezTo>
                  <a:cubicBezTo>
                    <a:pt x="1840" y="103177"/>
                    <a:pt x="1840" y="103177"/>
                    <a:pt x="1840" y="103177"/>
                  </a:cubicBezTo>
                  <a:cubicBezTo>
                    <a:pt x="1840" y="111028"/>
                    <a:pt x="1840" y="111028"/>
                    <a:pt x="1840" y="111028"/>
                  </a:cubicBezTo>
                  <a:cubicBezTo>
                    <a:pt x="736" y="116635"/>
                    <a:pt x="736" y="116635"/>
                    <a:pt x="736" y="11663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8691"/>
                    <a:pt x="85398" y="98691"/>
                    <a:pt x="85398" y="98691"/>
                  </a:cubicBezTo>
                  <a:cubicBezTo>
                    <a:pt x="85766" y="91962"/>
                    <a:pt x="85766" y="91962"/>
                    <a:pt x="85766" y="91962"/>
                  </a:cubicBezTo>
                  <a:cubicBezTo>
                    <a:pt x="85766" y="88598"/>
                    <a:pt x="85766" y="88598"/>
                    <a:pt x="85766" y="88598"/>
                  </a:cubicBezTo>
                  <a:cubicBezTo>
                    <a:pt x="87239" y="84112"/>
                    <a:pt x="87239" y="84112"/>
                    <a:pt x="87239" y="84112"/>
                  </a:cubicBezTo>
                  <a:cubicBezTo>
                    <a:pt x="88343" y="84112"/>
                    <a:pt x="88343" y="84112"/>
                    <a:pt x="88343" y="84112"/>
                  </a:cubicBezTo>
                  <a:cubicBezTo>
                    <a:pt x="89815" y="80747"/>
                    <a:pt x="89815" y="80747"/>
                    <a:pt x="89815" y="80747"/>
                  </a:cubicBezTo>
                  <a:cubicBezTo>
                    <a:pt x="89447" y="76261"/>
                    <a:pt x="89447" y="76261"/>
                    <a:pt x="89447" y="76261"/>
                  </a:cubicBezTo>
                  <a:cubicBezTo>
                    <a:pt x="90552" y="71775"/>
                    <a:pt x="90552" y="71775"/>
                    <a:pt x="90552" y="71775"/>
                  </a:cubicBezTo>
                  <a:cubicBezTo>
                    <a:pt x="103067" y="49345"/>
                    <a:pt x="103067" y="49345"/>
                    <a:pt x="103067" y="49345"/>
                  </a:cubicBezTo>
                  <a:cubicBezTo>
                    <a:pt x="104907" y="45981"/>
                    <a:pt x="104907" y="45981"/>
                    <a:pt x="104907" y="45981"/>
                  </a:cubicBezTo>
                  <a:cubicBezTo>
                    <a:pt x="105644" y="41495"/>
                    <a:pt x="105644" y="41495"/>
                    <a:pt x="105644" y="41495"/>
                  </a:cubicBezTo>
                  <a:cubicBezTo>
                    <a:pt x="107116" y="34766"/>
                    <a:pt x="107116" y="34766"/>
                    <a:pt x="107116" y="34766"/>
                  </a:cubicBezTo>
                  <a:cubicBezTo>
                    <a:pt x="108220" y="34766"/>
                    <a:pt x="108220" y="34766"/>
                    <a:pt x="108220" y="34766"/>
                  </a:cubicBezTo>
                  <a:cubicBezTo>
                    <a:pt x="109325" y="39252"/>
                    <a:pt x="109325" y="39252"/>
                    <a:pt x="109325" y="39252"/>
                  </a:cubicBezTo>
                  <a:cubicBezTo>
                    <a:pt x="110797" y="34766"/>
                    <a:pt x="110797" y="34766"/>
                    <a:pt x="110797" y="34766"/>
                  </a:cubicBezTo>
                  <a:cubicBezTo>
                    <a:pt x="112638" y="28037"/>
                    <a:pt x="112638" y="28037"/>
                    <a:pt x="112638" y="28037"/>
                  </a:cubicBezTo>
                  <a:cubicBezTo>
                    <a:pt x="116687" y="25794"/>
                    <a:pt x="116687" y="25794"/>
                    <a:pt x="116687" y="25794"/>
                  </a:cubicBezTo>
                  <a:cubicBezTo>
                    <a:pt x="117055" y="21308"/>
                    <a:pt x="117055" y="21308"/>
                    <a:pt x="117055" y="21308"/>
                  </a:cubicBezTo>
                  <a:cubicBezTo>
                    <a:pt x="118159" y="15700"/>
                    <a:pt x="118159" y="15700"/>
                    <a:pt x="118159" y="15700"/>
                  </a:cubicBezTo>
                  <a:cubicBezTo>
                    <a:pt x="119631" y="13457"/>
                    <a:pt x="119631" y="13457"/>
                    <a:pt x="119631" y="13457"/>
                  </a:cubicBezTo>
                  <a:cubicBezTo>
                    <a:pt x="120000" y="13457"/>
                    <a:pt x="120000" y="13457"/>
                    <a:pt x="120000" y="13457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71042" y="1570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105"/>
            <p:cNvSpPr/>
            <p:nvPr/>
          </p:nvSpPr>
          <p:spPr>
            <a:xfrm>
              <a:off x="7342207" y="2606663"/>
              <a:ext cx="465457" cy="205745"/>
            </a:xfrm>
            <a:custGeom>
              <a:rect b="b" l="l" r="r" t="t"/>
              <a:pathLst>
                <a:path extrusionOk="0" h="120000" w="120000">
                  <a:moveTo>
                    <a:pt x="119263" y="28333"/>
                  </a:moveTo>
                  <a:cubicBezTo>
                    <a:pt x="118527" y="25833"/>
                    <a:pt x="118527" y="25833"/>
                    <a:pt x="118527" y="25833"/>
                  </a:cubicBezTo>
                  <a:cubicBezTo>
                    <a:pt x="117791" y="23333"/>
                    <a:pt x="117791" y="23333"/>
                    <a:pt x="117791" y="23333"/>
                  </a:cubicBezTo>
                  <a:cubicBezTo>
                    <a:pt x="116687" y="23333"/>
                    <a:pt x="116687" y="23333"/>
                    <a:pt x="116687" y="23333"/>
                  </a:cubicBezTo>
                  <a:cubicBezTo>
                    <a:pt x="116319" y="24166"/>
                    <a:pt x="116319" y="24166"/>
                    <a:pt x="116319" y="24166"/>
                  </a:cubicBezTo>
                  <a:cubicBezTo>
                    <a:pt x="115950" y="31666"/>
                    <a:pt x="115950" y="31666"/>
                    <a:pt x="115950" y="31666"/>
                  </a:cubicBezTo>
                  <a:cubicBezTo>
                    <a:pt x="115950" y="33333"/>
                    <a:pt x="115950" y="33333"/>
                    <a:pt x="115950" y="33333"/>
                  </a:cubicBezTo>
                  <a:cubicBezTo>
                    <a:pt x="114846" y="31666"/>
                    <a:pt x="114846" y="31666"/>
                    <a:pt x="114846" y="31666"/>
                  </a:cubicBezTo>
                  <a:cubicBezTo>
                    <a:pt x="114478" y="26666"/>
                    <a:pt x="114478" y="26666"/>
                    <a:pt x="114478" y="26666"/>
                  </a:cubicBezTo>
                  <a:cubicBezTo>
                    <a:pt x="113742" y="23333"/>
                    <a:pt x="113742" y="23333"/>
                    <a:pt x="113742" y="23333"/>
                  </a:cubicBezTo>
                  <a:cubicBezTo>
                    <a:pt x="112638" y="22500"/>
                    <a:pt x="112638" y="22500"/>
                    <a:pt x="112638" y="22500"/>
                  </a:cubicBezTo>
                  <a:cubicBezTo>
                    <a:pt x="110429" y="25000"/>
                    <a:pt x="110429" y="25000"/>
                    <a:pt x="110429" y="25000"/>
                  </a:cubicBezTo>
                  <a:cubicBezTo>
                    <a:pt x="109693" y="25000"/>
                    <a:pt x="109693" y="25000"/>
                    <a:pt x="109693" y="25000"/>
                  </a:cubicBezTo>
                  <a:cubicBezTo>
                    <a:pt x="107484" y="26666"/>
                    <a:pt x="107484" y="26666"/>
                    <a:pt x="107484" y="26666"/>
                  </a:cubicBezTo>
                  <a:cubicBezTo>
                    <a:pt x="106380" y="29166"/>
                    <a:pt x="106380" y="29166"/>
                    <a:pt x="106380" y="29166"/>
                  </a:cubicBezTo>
                  <a:cubicBezTo>
                    <a:pt x="105276" y="32500"/>
                    <a:pt x="105276" y="32500"/>
                    <a:pt x="105276" y="32500"/>
                  </a:cubicBezTo>
                  <a:cubicBezTo>
                    <a:pt x="104907" y="30833"/>
                    <a:pt x="104907" y="30833"/>
                    <a:pt x="104907" y="30833"/>
                  </a:cubicBezTo>
                  <a:cubicBezTo>
                    <a:pt x="104907" y="26666"/>
                    <a:pt x="104907" y="26666"/>
                    <a:pt x="104907" y="26666"/>
                  </a:cubicBezTo>
                  <a:cubicBezTo>
                    <a:pt x="104907" y="25000"/>
                    <a:pt x="104907" y="25000"/>
                    <a:pt x="104907" y="25000"/>
                  </a:cubicBezTo>
                  <a:cubicBezTo>
                    <a:pt x="104171" y="22500"/>
                    <a:pt x="104171" y="22500"/>
                    <a:pt x="104171" y="22500"/>
                  </a:cubicBezTo>
                  <a:cubicBezTo>
                    <a:pt x="103803" y="20833"/>
                    <a:pt x="103803" y="20833"/>
                    <a:pt x="103803" y="20833"/>
                  </a:cubicBezTo>
                  <a:cubicBezTo>
                    <a:pt x="103435" y="19166"/>
                    <a:pt x="103435" y="19166"/>
                    <a:pt x="103435" y="19166"/>
                  </a:cubicBezTo>
                  <a:cubicBezTo>
                    <a:pt x="103435" y="16666"/>
                    <a:pt x="103435" y="16666"/>
                    <a:pt x="103435" y="16666"/>
                  </a:cubicBezTo>
                  <a:cubicBezTo>
                    <a:pt x="103435" y="15000"/>
                    <a:pt x="103435" y="15000"/>
                    <a:pt x="103435" y="15000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539" y="16666"/>
                    <a:pt x="104539" y="16666"/>
                    <a:pt x="104539" y="16666"/>
                  </a:cubicBezTo>
                  <a:cubicBezTo>
                    <a:pt x="104907" y="21666"/>
                    <a:pt x="104907" y="21666"/>
                    <a:pt x="104907" y="21666"/>
                  </a:cubicBezTo>
                  <a:cubicBezTo>
                    <a:pt x="105644" y="25833"/>
                    <a:pt x="105644" y="25833"/>
                    <a:pt x="105644" y="25833"/>
                  </a:cubicBezTo>
                  <a:cubicBezTo>
                    <a:pt x="106748" y="24166"/>
                    <a:pt x="106748" y="24166"/>
                    <a:pt x="106748" y="24166"/>
                  </a:cubicBezTo>
                  <a:cubicBezTo>
                    <a:pt x="107116" y="23333"/>
                    <a:pt x="107116" y="23333"/>
                    <a:pt x="107116" y="23333"/>
                  </a:cubicBezTo>
                  <a:cubicBezTo>
                    <a:pt x="108220" y="21666"/>
                    <a:pt x="108220" y="21666"/>
                    <a:pt x="108220" y="21666"/>
                  </a:cubicBezTo>
                  <a:cubicBezTo>
                    <a:pt x="108588" y="21666"/>
                    <a:pt x="108588" y="21666"/>
                    <a:pt x="108588" y="21666"/>
                  </a:cubicBezTo>
                  <a:cubicBezTo>
                    <a:pt x="110061" y="20000"/>
                    <a:pt x="110061" y="20000"/>
                    <a:pt x="110061" y="20000"/>
                  </a:cubicBezTo>
                  <a:cubicBezTo>
                    <a:pt x="110429" y="18333"/>
                    <a:pt x="110429" y="18333"/>
                    <a:pt x="110429" y="18333"/>
                  </a:cubicBezTo>
                  <a:cubicBezTo>
                    <a:pt x="112269" y="18333"/>
                    <a:pt x="112269" y="18333"/>
                    <a:pt x="112269" y="18333"/>
                  </a:cubicBezTo>
                  <a:cubicBezTo>
                    <a:pt x="112638" y="15833"/>
                    <a:pt x="112638" y="15833"/>
                    <a:pt x="112638" y="15833"/>
                  </a:cubicBezTo>
                  <a:cubicBezTo>
                    <a:pt x="113006" y="15000"/>
                    <a:pt x="113006" y="15000"/>
                    <a:pt x="113006" y="15000"/>
                  </a:cubicBezTo>
                  <a:cubicBezTo>
                    <a:pt x="113006" y="15000"/>
                    <a:pt x="112638" y="14166"/>
                    <a:pt x="112638" y="13333"/>
                  </a:cubicBezTo>
                  <a:cubicBezTo>
                    <a:pt x="112269" y="13333"/>
                    <a:pt x="112269" y="13333"/>
                    <a:pt x="112269" y="13333"/>
                  </a:cubicBezTo>
                  <a:cubicBezTo>
                    <a:pt x="111533" y="10833"/>
                    <a:pt x="111533" y="10833"/>
                    <a:pt x="111533" y="10833"/>
                  </a:cubicBezTo>
                  <a:cubicBezTo>
                    <a:pt x="111533" y="10000"/>
                    <a:pt x="111533" y="10000"/>
                    <a:pt x="111533" y="10000"/>
                  </a:cubicBezTo>
                  <a:cubicBezTo>
                    <a:pt x="111901" y="10000"/>
                    <a:pt x="111901" y="10000"/>
                    <a:pt x="111901" y="10000"/>
                  </a:cubicBezTo>
                  <a:cubicBezTo>
                    <a:pt x="113742" y="11666"/>
                    <a:pt x="113742" y="11666"/>
                    <a:pt x="113742" y="11666"/>
                  </a:cubicBezTo>
                  <a:cubicBezTo>
                    <a:pt x="114846" y="11666"/>
                    <a:pt x="114846" y="11666"/>
                    <a:pt x="114846" y="11666"/>
                  </a:cubicBezTo>
                  <a:cubicBezTo>
                    <a:pt x="114846" y="9166"/>
                    <a:pt x="114846" y="9166"/>
                    <a:pt x="114846" y="9166"/>
                  </a:cubicBezTo>
                  <a:cubicBezTo>
                    <a:pt x="113742" y="5833"/>
                    <a:pt x="113742" y="5833"/>
                    <a:pt x="113742" y="5833"/>
                  </a:cubicBezTo>
                  <a:cubicBezTo>
                    <a:pt x="113374" y="3333"/>
                    <a:pt x="113374" y="3333"/>
                    <a:pt x="113374" y="3333"/>
                  </a:cubicBezTo>
                  <a:cubicBezTo>
                    <a:pt x="112269" y="0"/>
                    <a:pt x="112269" y="0"/>
                    <a:pt x="112269" y="0"/>
                  </a:cubicBezTo>
                  <a:cubicBezTo>
                    <a:pt x="80245" y="15000"/>
                    <a:pt x="80245" y="15000"/>
                    <a:pt x="80245" y="15000"/>
                  </a:cubicBezTo>
                  <a:cubicBezTo>
                    <a:pt x="57055" y="23333"/>
                    <a:pt x="57055" y="23333"/>
                    <a:pt x="57055" y="23333"/>
                  </a:cubicBezTo>
                  <a:cubicBezTo>
                    <a:pt x="34601" y="29166"/>
                    <a:pt x="34601" y="29166"/>
                    <a:pt x="34601" y="29166"/>
                  </a:cubicBezTo>
                  <a:cubicBezTo>
                    <a:pt x="34601" y="39166"/>
                    <a:pt x="34601" y="39166"/>
                    <a:pt x="34601" y="39166"/>
                  </a:cubicBezTo>
                  <a:cubicBezTo>
                    <a:pt x="34233" y="39166"/>
                    <a:pt x="34233" y="39166"/>
                    <a:pt x="34233" y="39166"/>
                  </a:cubicBezTo>
                  <a:cubicBezTo>
                    <a:pt x="32760" y="40833"/>
                    <a:pt x="32760" y="40833"/>
                    <a:pt x="32760" y="40833"/>
                  </a:cubicBezTo>
                  <a:cubicBezTo>
                    <a:pt x="31656" y="45000"/>
                    <a:pt x="31656" y="45000"/>
                    <a:pt x="31656" y="45000"/>
                  </a:cubicBezTo>
                  <a:cubicBezTo>
                    <a:pt x="31288" y="48333"/>
                    <a:pt x="31288" y="48333"/>
                    <a:pt x="31288" y="48333"/>
                  </a:cubicBezTo>
                  <a:cubicBezTo>
                    <a:pt x="27239" y="50000"/>
                    <a:pt x="27239" y="50000"/>
                    <a:pt x="27239" y="50000"/>
                  </a:cubicBezTo>
                  <a:cubicBezTo>
                    <a:pt x="25398" y="55000"/>
                    <a:pt x="25398" y="55000"/>
                    <a:pt x="25398" y="55000"/>
                  </a:cubicBezTo>
                  <a:cubicBezTo>
                    <a:pt x="23926" y="58333"/>
                    <a:pt x="23926" y="58333"/>
                    <a:pt x="23926" y="58333"/>
                  </a:cubicBezTo>
                  <a:cubicBezTo>
                    <a:pt x="22822" y="55000"/>
                    <a:pt x="22822" y="55000"/>
                    <a:pt x="22822" y="55000"/>
                  </a:cubicBezTo>
                  <a:cubicBezTo>
                    <a:pt x="21717" y="55000"/>
                    <a:pt x="21717" y="55000"/>
                    <a:pt x="21717" y="55000"/>
                  </a:cubicBezTo>
                  <a:cubicBezTo>
                    <a:pt x="20245" y="60000"/>
                    <a:pt x="20245" y="60000"/>
                    <a:pt x="20245" y="60000"/>
                  </a:cubicBezTo>
                  <a:cubicBezTo>
                    <a:pt x="19509" y="63333"/>
                    <a:pt x="19509" y="63333"/>
                    <a:pt x="19509" y="63333"/>
                  </a:cubicBezTo>
                  <a:cubicBezTo>
                    <a:pt x="17668" y="65833"/>
                    <a:pt x="17668" y="65833"/>
                    <a:pt x="17668" y="65833"/>
                  </a:cubicBezTo>
                  <a:cubicBezTo>
                    <a:pt x="5153" y="82500"/>
                    <a:pt x="5153" y="82500"/>
                    <a:pt x="5153" y="82500"/>
                  </a:cubicBezTo>
                  <a:cubicBezTo>
                    <a:pt x="4049" y="85833"/>
                    <a:pt x="4049" y="85833"/>
                    <a:pt x="4049" y="85833"/>
                  </a:cubicBezTo>
                  <a:cubicBezTo>
                    <a:pt x="4417" y="89166"/>
                    <a:pt x="4417" y="89166"/>
                    <a:pt x="4417" y="89166"/>
                  </a:cubicBezTo>
                  <a:cubicBezTo>
                    <a:pt x="2944" y="91666"/>
                    <a:pt x="2944" y="91666"/>
                    <a:pt x="2944" y="91666"/>
                  </a:cubicBezTo>
                  <a:cubicBezTo>
                    <a:pt x="1840" y="91666"/>
                    <a:pt x="1840" y="91666"/>
                    <a:pt x="1840" y="91666"/>
                  </a:cubicBezTo>
                  <a:cubicBezTo>
                    <a:pt x="368" y="95000"/>
                    <a:pt x="368" y="95000"/>
                    <a:pt x="368" y="95000"/>
                  </a:cubicBezTo>
                  <a:cubicBezTo>
                    <a:pt x="368" y="97500"/>
                    <a:pt x="368" y="97500"/>
                    <a:pt x="368" y="97500"/>
                  </a:cubicBezTo>
                  <a:cubicBezTo>
                    <a:pt x="0" y="102500"/>
                    <a:pt x="0" y="102500"/>
                    <a:pt x="0" y="102500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20613" y="98333"/>
                    <a:pt x="20613" y="98333"/>
                    <a:pt x="20613" y="98333"/>
                  </a:cubicBezTo>
                  <a:cubicBezTo>
                    <a:pt x="26871" y="87500"/>
                    <a:pt x="26871" y="87500"/>
                    <a:pt x="26871" y="87500"/>
                  </a:cubicBezTo>
                  <a:cubicBezTo>
                    <a:pt x="30552" y="86666"/>
                    <a:pt x="30552" y="86666"/>
                    <a:pt x="30552" y="86666"/>
                  </a:cubicBezTo>
                  <a:cubicBezTo>
                    <a:pt x="33128" y="86666"/>
                    <a:pt x="33128" y="86666"/>
                    <a:pt x="33128" y="86666"/>
                  </a:cubicBezTo>
                  <a:cubicBezTo>
                    <a:pt x="37546" y="88333"/>
                    <a:pt x="37546" y="88333"/>
                    <a:pt x="37546" y="88333"/>
                  </a:cubicBezTo>
                  <a:cubicBezTo>
                    <a:pt x="39754" y="87500"/>
                    <a:pt x="39754" y="87500"/>
                    <a:pt x="39754" y="87500"/>
                  </a:cubicBezTo>
                  <a:cubicBezTo>
                    <a:pt x="40858" y="86666"/>
                    <a:pt x="40858" y="86666"/>
                    <a:pt x="40858" y="86666"/>
                  </a:cubicBezTo>
                  <a:cubicBezTo>
                    <a:pt x="42699" y="84166"/>
                    <a:pt x="42699" y="84166"/>
                    <a:pt x="42699" y="84166"/>
                  </a:cubicBezTo>
                  <a:cubicBezTo>
                    <a:pt x="45276" y="83333"/>
                    <a:pt x="45276" y="83333"/>
                    <a:pt x="45276" y="83333"/>
                  </a:cubicBezTo>
                  <a:cubicBezTo>
                    <a:pt x="48588" y="84166"/>
                    <a:pt x="48588" y="84166"/>
                    <a:pt x="48588" y="84166"/>
                  </a:cubicBezTo>
                  <a:cubicBezTo>
                    <a:pt x="50797" y="86666"/>
                    <a:pt x="50797" y="86666"/>
                    <a:pt x="50797" y="86666"/>
                  </a:cubicBezTo>
                  <a:cubicBezTo>
                    <a:pt x="52269" y="95000"/>
                    <a:pt x="52269" y="95000"/>
                    <a:pt x="52269" y="95000"/>
                  </a:cubicBezTo>
                  <a:cubicBezTo>
                    <a:pt x="66993" y="88333"/>
                    <a:pt x="66993" y="88333"/>
                    <a:pt x="66993" y="88333"/>
                  </a:cubicBezTo>
                  <a:cubicBezTo>
                    <a:pt x="86134" y="120000"/>
                    <a:pt x="86134" y="120000"/>
                    <a:pt x="86134" y="120000"/>
                  </a:cubicBezTo>
                  <a:cubicBezTo>
                    <a:pt x="89447" y="116666"/>
                    <a:pt x="89447" y="116666"/>
                    <a:pt x="89447" y="116666"/>
                  </a:cubicBezTo>
                  <a:cubicBezTo>
                    <a:pt x="90184" y="116666"/>
                    <a:pt x="90184" y="116666"/>
                    <a:pt x="90184" y="116666"/>
                  </a:cubicBezTo>
                  <a:cubicBezTo>
                    <a:pt x="93496" y="115833"/>
                    <a:pt x="93496" y="115833"/>
                    <a:pt x="93496" y="115833"/>
                  </a:cubicBezTo>
                  <a:cubicBezTo>
                    <a:pt x="94233" y="113333"/>
                    <a:pt x="94233" y="113333"/>
                    <a:pt x="94233" y="113333"/>
                  </a:cubicBezTo>
                  <a:cubicBezTo>
                    <a:pt x="95337" y="110833"/>
                    <a:pt x="95337" y="110833"/>
                    <a:pt x="95337" y="110833"/>
                  </a:cubicBezTo>
                  <a:cubicBezTo>
                    <a:pt x="95705" y="103333"/>
                    <a:pt x="95705" y="103333"/>
                    <a:pt x="95705" y="103333"/>
                  </a:cubicBezTo>
                  <a:cubicBezTo>
                    <a:pt x="96809" y="97500"/>
                    <a:pt x="96809" y="97500"/>
                    <a:pt x="96809" y="97500"/>
                  </a:cubicBezTo>
                  <a:cubicBezTo>
                    <a:pt x="98282" y="92500"/>
                    <a:pt x="98282" y="92500"/>
                    <a:pt x="98282" y="92500"/>
                  </a:cubicBezTo>
                  <a:cubicBezTo>
                    <a:pt x="99754" y="90000"/>
                    <a:pt x="99754" y="90000"/>
                    <a:pt x="99754" y="90000"/>
                  </a:cubicBezTo>
                  <a:cubicBezTo>
                    <a:pt x="99754" y="88333"/>
                    <a:pt x="99754" y="88333"/>
                    <a:pt x="99754" y="88333"/>
                  </a:cubicBezTo>
                  <a:cubicBezTo>
                    <a:pt x="99386" y="85833"/>
                    <a:pt x="99386" y="85833"/>
                    <a:pt x="99386" y="85833"/>
                  </a:cubicBezTo>
                  <a:cubicBezTo>
                    <a:pt x="99018" y="84166"/>
                    <a:pt x="99018" y="84166"/>
                    <a:pt x="99018" y="84166"/>
                  </a:cubicBezTo>
                  <a:cubicBezTo>
                    <a:pt x="99386" y="83333"/>
                    <a:pt x="99386" y="83333"/>
                    <a:pt x="99386" y="83333"/>
                  </a:cubicBezTo>
                  <a:cubicBezTo>
                    <a:pt x="99386" y="81666"/>
                    <a:pt x="99386" y="81666"/>
                    <a:pt x="99386" y="81666"/>
                  </a:cubicBezTo>
                  <a:cubicBezTo>
                    <a:pt x="99754" y="80833"/>
                    <a:pt x="99754" y="80833"/>
                    <a:pt x="99754" y="80833"/>
                  </a:cubicBezTo>
                  <a:cubicBezTo>
                    <a:pt x="100122" y="80833"/>
                    <a:pt x="100122" y="80833"/>
                    <a:pt x="100122" y="80833"/>
                  </a:cubicBezTo>
                  <a:cubicBezTo>
                    <a:pt x="100490" y="81666"/>
                    <a:pt x="100490" y="81666"/>
                    <a:pt x="100490" y="81666"/>
                  </a:cubicBezTo>
                  <a:cubicBezTo>
                    <a:pt x="100858" y="85000"/>
                    <a:pt x="100858" y="85000"/>
                    <a:pt x="100858" y="85000"/>
                  </a:cubicBezTo>
                  <a:cubicBezTo>
                    <a:pt x="102331" y="83333"/>
                    <a:pt x="102331" y="83333"/>
                    <a:pt x="102331" y="83333"/>
                  </a:cubicBezTo>
                  <a:cubicBezTo>
                    <a:pt x="103435" y="82500"/>
                    <a:pt x="103435" y="82500"/>
                    <a:pt x="103435" y="82500"/>
                  </a:cubicBezTo>
                  <a:cubicBezTo>
                    <a:pt x="103435" y="80833"/>
                    <a:pt x="103435" y="80833"/>
                    <a:pt x="103435" y="80833"/>
                  </a:cubicBezTo>
                  <a:cubicBezTo>
                    <a:pt x="103435" y="79166"/>
                    <a:pt x="103435" y="79166"/>
                    <a:pt x="103435" y="79166"/>
                  </a:cubicBezTo>
                  <a:cubicBezTo>
                    <a:pt x="104171" y="78333"/>
                    <a:pt x="104171" y="78333"/>
                    <a:pt x="104171" y="78333"/>
                  </a:cubicBezTo>
                  <a:cubicBezTo>
                    <a:pt x="104171" y="77500"/>
                    <a:pt x="104171" y="77500"/>
                    <a:pt x="104171" y="77500"/>
                  </a:cubicBezTo>
                  <a:cubicBezTo>
                    <a:pt x="104907" y="79166"/>
                    <a:pt x="104907" y="79166"/>
                    <a:pt x="104907" y="79166"/>
                  </a:cubicBezTo>
                  <a:cubicBezTo>
                    <a:pt x="106748" y="77500"/>
                    <a:pt x="106748" y="77500"/>
                    <a:pt x="106748" y="77500"/>
                  </a:cubicBezTo>
                  <a:cubicBezTo>
                    <a:pt x="108220" y="75833"/>
                    <a:pt x="108220" y="75833"/>
                    <a:pt x="108220" y="75833"/>
                  </a:cubicBezTo>
                  <a:cubicBezTo>
                    <a:pt x="108957" y="75833"/>
                    <a:pt x="108957" y="75833"/>
                    <a:pt x="108957" y="75833"/>
                  </a:cubicBezTo>
                  <a:cubicBezTo>
                    <a:pt x="110061" y="74166"/>
                    <a:pt x="110061" y="74166"/>
                    <a:pt x="110061" y="74166"/>
                  </a:cubicBezTo>
                  <a:cubicBezTo>
                    <a:pt x="110797" y="73333"/>
                    <a:pt x="110797" y="73333"/>
                    <a:pt x="110797" y="73333"/>
                  </a:cubicBezTo>
                  <a:cubicBezTo>
                    <a:pt x="110797" y="72500"/>
                    <a:pt x="110797" y="72500"/>
                    <a:pt x="110797" y="72500"/>
                  </a:cubicBezTo>
                  <a:cubicBezTo>
                    <a:pt x="112269" y="75000"/>
                    <a:pt x="112269" y="75000"/>
                    <a:pt x="112269" y="75000"/>
                  </a:cubicBezTo>
                  <a:cubicBezTo>
                    <a:pt x="113006" y="71666"/>
                    <a:pt x="113006" y="71666"/>
                    <a:pt x="113006" y="71666"/>
                  </a:cubicBezTo>
                  <a:cubicBezTo>
                    <a:pt x="113374" y="67500"/>
                    <a:pt x="113374" y="67500"/>
                    <a:pt x="113374" y="67500"/>
                  </a:cubicBezTo>
                  <a:cubicBezTo>
                    <a:pt x="113742" y="65833"/>
                    <a:pt x="113742" y="65833"/>
                    <a:pt x="113742" y="65833"/>
                  </a:cubicBezTo>
                  <a:cubicBezTo>
                    <a:pt x="114110" y="64166"/>
                    <a:pt x="114110" y="64166"/>
                    <a:pt x="114110" y="64166"/>
                  </a:cubicBezTo>
                  <a:cubicBezTo>
                    <a:pt x="114110" y="64166"/>
                    <a:pt x="113742" y="61666"/>
                    <a:pt x="113374" y="62500"/>
                  </a:cubicBezTo>
                  <a:cubicBezTo>
                    <a:pt x="113006" y="62500"/>
                    <a:pt x="111901" y="63333"/>
                    <a:pt x="111901" y="63333"/>
                  </a:cubicBezTo>
                  <a:cubicBezTo>
                    <a:pt x="111533" y="65000"/>
                    <a:pt x="111533" y="65000"/>
                    <a:pt x="111533" y="65000"/>
                  </a:cubicBezTo>
                  <a:cubicBezTo>
                    <a:pt x="110797" y="65000"/>
                    <a:pt x="110797" y="65000"/>
                    <a:pt x="110797" y="65000"/>
                  </a:cubicBezTo>
                  <a:cubicBezTo>
                    <a:pt x="110061" y="66666"/>
                    <a:pt x="110061" y="66666"/>
                    <a:pt x="110061" y="66666"/>
                  </a:cubicBezTo>
                  <a:cubicBezTo>
                    <a:pt x="108220" y="69166"/>
                    <a:pt x="108220" y="69166"/>
                    <a:pt x="108220" y="69166"/>
                  </a:cubicBezTo>
                  <a:cubicBezTo>
                    <a:pt x="107116" y="69166"/>
                    <a:pt x="107116" y="69166"/>
                    <a:pt x="107116" y="69166"/>
                  </a:cubicBezTo>
                  <a:cubicBezTo>
                    <a:pt x="104171" y="67500"/>
                    <a:pt x="104171" y="67500"/>
                    <a:pt x="104171" y="67500"/>
                  </a:cubicBezTo>
                  <a:cubicBezTo>
                    <a:pt x="104171" y="65833"/>
                    <a:pt x="104171" y="65833"/>
                    <a:pt x="104171" y="65833"/>
                  </a:cubicBezTo>
                  <a:cubicBezTo>
                    <a:pt x="104171" y="64166"/>
                    <a:pt x="104171" y="64166"/>
                    <a:pt x="104171" y="64166"/>
                  </a:cubicBezTo>
                  <a:cubicBezTo>
                    <a:pt x="104539" y="63333"/>
                    <a:pt x="104539" y="63333"/>
                    <a:pt x="104539" y="63333"/>
                  </a:cubicBezTo>
                  <a:cubicBezTo>
                    <a:pt x="105276" y="63333"/>
                    <a:pt x="105276" y="63333"/>
                    <a:pt x="105276" y="63333"/>
                  </a:cubicBezTo>
                  <a:cubicBezTo>
                    <a:pt x="106012" y="64166"/>
                    <a:pt x="106012" y="64166"/>
                    <a:pt x="106012" y="64166"/>
                  </a:cubicBezTo>
                  <a:cubicBezTo>
                    <a:pt x="107852" y="64166"/>
                    <a:pt x="107852" y="64166"/>
                    <a:pt x="107852" y="64166"/>
                  </a:cubicBezTo>
                  <a:cubicBezTo>
                    <a:pt x="108957" y="62500"/>
                    <a:pt x="108957" y="62500"/>
                    <a:pt x="108957" y="62500"/>
                  </a:cubicBezTo>
                  <a:cubicBezTo>
                    <a:pt x="108957" y="60833"/>
                    <a:pt x="108957" y="60833"/>
                    <a:pt x="108957" y="60833"/>
                  </a:cubicBezTo>
                  <a:cubicBezTo>
                    <a:pt x="108588" y="59166"/>
                    <a:pt x="108588" y="59166"/>
                    <a:pt x="108588" y="59166"/>
                  </a:cubicBezTo>
                  <a:cubicBezTo>
                    <a:pt x="108957" y="56666"/>
                    <a:pt x="108957" y="56666"/>
                    <a:pt x="108957" y="56666"/>
                  </a:cubicBezTo>
                  <a:cubicBezTo>
                    <a:pt x="109325" y="56666"/>
                    <a:pt x="109325" y="56666"/>
                    <a:pt x="109325" y="56666"/>
                  </a:cubicBezTo>
                  <a:cubicBezTo>
                    <a:pt x="110061" y="55000"/>
                    <a:pt x="110061" y="55000"/>
                    <a:pt x="110061" y="55000"/>
                  </a:cubicBezTo>
                  <a:cubicBezTo>
                    <a:pt x="110061" y="53333"/>
                    <a:pt x="110061" y="53333"/>
                    <a:pt x="110061" y="53333"/>
                  </a:cubicBezTo>
                  <a:cubicBezTo>
                    <a:pt x="108957" y="53333"/>
                    <a:pt x="108957" y="53333"/>
                    <a:pt x="108957" y="53333"/>
                  </a:cubicBezTo>
                  <a:cubicBezTo>
                    <a:pt x="106748" y="50833"/>
                    <a:pt x="106748" y="50833"/>
                    <a:pt x="106748" y="50833"/>
                  </a:cubicBezTo>
                  <a:cubicBezTo>
                    <a:pt x="104171" y="50000"/>
                    <a:pt x="104171" y="50000"/>
                    <a:pt x="104171" y="50000"/>
                  </a:cubicBezTo>
                  <a:cubicBezTo>
                    <a:pt x="103067" y="48333"/>
                    <a:pt x="103067" y="48333"/>
                    <a:pt x="103067" y="48333"/>
                  </a:cubicBezTo>
                  <a:cubicBezTo>
                    <a:pt x="103067" y="47500"/>
                    <a:pt x="103067" y="47500"/>
                    <a:pt x="103067" y="47500"/>
                  </a:cubicBezTo>
                  <a:cubicBezTo>
                    <a:pt x="104539" y="47500"/>
                    <a:pt x="104539" y="47500"/>
                    <a:pt x="104539" y="47500"/>
                  </a:cubicBezTo>
                  <a:cubicBezTo>
                    <a:pt x="106748" y="47500"/>
                    <a:pt x="106748" y="47500"/>
                    <a:pt x="106748" y="47500"/>
                  </a:cubicBezTo>
                  <a:cubicBezTo>
                    <a:pt x="108220" y="49166"/>
                    <a:pt x="108220" y="49166"/>
                    <a:pt x="108220" y="49166"/>
                  </a:cubicBezTo>
                  <a:cubicBezTo>
                    <a:pt x="108588" y="47500"/>
                    <a:pt x="108588" y="47500"/>
                    <a:pt x="108588" y="47500"/>
                  </a:cubicBezTo>
                  <a:cubicBezTo>
                    <a:pt x="108220" y="45833"/>
                    <a:pt x="108220" y="45833"/>
                    <a:pt x="108220" y="45833"/>
                  </a:cubicBezTo>
                  <a:cubicBezTo>
                    <a:pt x="107852" y="45000"/>
                    <a:pt x="107852" y="45000"/>
                    <a:pt x="107852" y="45000"/>
                  </a:cubicBezTo>
                  <a:cubicBezTo>
                    <a:pt x="107484" y="43333"/>
                    <a:pt x="107484" y="43333"/>
                    <a:pt x="107484" y="43333"/>
                  </a:cubicBezTo>
                  <a:cubicBezTo>
                    <a:pt x="108220" y="42500"/>
                    <a:pt x="108220" y="42500"/>
                    <a:pt x="108220" y="42500"/>
                  </a:cubicBezTo>
                  <a:cubicBezTo>
                    <a:pt x="109325" y="42500"/>
                    <a:pt x="109325" y="42500"/>
                    <a:pt x="109325" y="42500"/>
                  </a:cubicBezTo>
                  <a:cubicBezTo>
                    <a:pt x="109693" y="46666"/>
                    <a:pt x="109693" y="46666"/>
                    <a:pt x="109693" y="46666"/>
                  </a:cubicBezTo>
                  <a:cubicBezTo>
                    <a:pt x="110429" y="48333"/>
                    <a:pt x="110429" y="48333"/>
                    <a:pt x="110429" y="48333"/>
                  </a:cubicBezTo>
                  <a:cubicBezTo>
                    <a:pt x="111533" y="48333"/>
                    <a:pt x="111533" y="48333"/>
                    <a:pt x="111533" y="48333"/>
                  </a:cubicBezTo>
                  <a:cubicBezTo>
                    <a:pt x="111901" y="47500"/>
                    <a:pt x="111901" y="47500"/>
                    <a:pt x="111901" y="47500"/>
                  </a:cubicBezTo>
                  <a:cubicBezTo>
                    <a:pt x="112638" y="48333"/>
                    <a:pt x="112638" y="48333"/>
                    <a:pt x="112638" y="48333"/>
                  </a:cubicBezTo>
                  <a:cubicBezTo>
                    <a:pt x="114110" y="48333"/>
                    <a:pt x="114110" y="48333"/>
                    <a:pt x="114110" y="48333"/>
                  </a:cubicBezTo>
                  <a:cubicBezTo>
                    <a:pt x="116319" y="48333"/>
                    <a:pt x="116319" y="48333"/>
                    <a:pt x="116319" y="48333"/>
                  </a:cubicBezTo>
                  <a:cubicBezTo>
                    <a:pt x="116687" y="47500"/>
                    <a:pt x="116687" y="47500"/>
                    <a:pt x="116687" y="47500"/>
                  </a:cubicBezTo>
                  <a:cubicBezTo>
                    <a:pt x="116687" y="44166"/>
                    <a:pt x="116687" y="44166"/>
                    <a:pt x="116687" y="44166"/>
                  </a:cubicBezTo>
                  <a:cubicBezTo>
                    <a:pt x="117055" y="42500"/>
                    <a:pt x="117055" y="42500"/>
                    <a:pt x="117055" y="42500"/>
                  </a:cubicBezTo>
                  <a:cubicBezTo>
                    <a:pt x="117423" y="40000"/>
                    <a:pt x="117423" y="40000"/>
                    <a:pt x="117423" y="40000"/>
                  </a:cubicBezTo>
                  <a:cubicBezTo>
                    <a:pt x="117423" y="38333"/>
                    <a:pt x="117423" y="38333"/>
                    <a:pt x="117423" y="38333"/>
                  </a:cubicBezTo>
                  <a:cubicBezTo>
                    <a:pt x="117791" y="35000"/>
                    <a:pt x="117791" y="35000"/>
                    <a:pt x="117791" y="35000"/>
                  </a:cubicBezTo>
                  <a:cubicBezTo>
                    <a:pt x="118527" y="35000"/>
                    <a:pt x="118527" y="35000"/>
                    <a:pt x="118527" y="35000"/>
                  </a:cubicBezTo>
                  <a:cubicBezTo>
                    <a:pt x="118895" y="36666"/>
                    <a:pt x="118895" y="36666"/>
                    <a:pt x="118895" y="36666"/>
                  </a:cubicBezTo>
                  <a:cubicBezTo>
                    <a:pt x="119631" y="35000"/>
                    <a:pt x="119631" y="35000"/>
                    <a:pt x="119631" y="35000"/>
                  </a:cubicBezTo>
                  <a:cubicBezTo>
                    <a:pt x="119631" y="32500"/>
                    <a:pt x="119631" y="32500"/>
                    <a:pt x="119631" y="32500"/>
                  </a:cubicBezTo>
                  <a:cubicBezTo>
                    <a:pt x="120000" y="30833"/>
                    <a:pt x="120000" y="30833"/>
                    <a:pt x="120000" y="30833"/>
                  </a:cubicBezTo>
                  <a:lnTo>
                    <a:pt x="119263" y="28333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105"/>
            <p:cNvSpPr/>
            <p:nvPr/>
          </p:nvSpPr>
          <p:spPr>
            <a:xfrm>
              <a:off x="7274749" y="2775308"/>
              <a:ext cx="286694" cy="308619"/>
            </a:xfrm>
            <a:custGeom>
              <a:rect b="b" l="l" r="r" t="t"/>
              <a:pathLst>
                <a:path extrusionOk="0" h="120000" w="120000">
                  <a:moveTo>
                    <a:pt x="118208" y="71111"/>
                  </a:moveTo>
                  <a:cubicBezTo>
                    <a:pt x="117014" y="70555"/>
                    <a:pt x="117014" y="70555"/>
                    <a:pt x="117014" y="70555"/>
                  </a:cubicBezTo>
                  <a:cubicBezTo>
                    <a:pt x="116417" y="68888"/>
                    <a:pt x="116417" y="68888"/>
                    <a:pt x="116417" y="68888"/>
                  </a:cubicBezTo>
                  <a:cubicBezTo>
                    <a:pt x="116417" y="66666"/>
                    <a:pt x="116417" y="66666"/>
                    <a:pt x="116417" y="66666"/>
                  </a:cubicBezTo>
                  <a:cubicBezTo>
                    <a:pt x="116417" y="66111"/>
                    <a:pt x="116417" y="66111"/>
                    <a:pt x="116417" y="66111"/>
                  </a:cubicBezTo>
                  <a:cubicBezTo>
                    <a:pt x="114029" y="63888"/>
                    <a:pt x="114029" y="63888"/>
                    <a:pt x="114029" y="63888"/>
                  </a:cubicBezTo>
                  <a:cubicBezTo>
                    <a:pt x="113432" y="62222"/>
                    <a:pt x="113432" y="62222"/>
                    <a:pt x="113432" y="62222"/>
                  </a:cubicBezTo>
                  <a:cubicBezTo>
                    <a:pt x="113432" y="61111"/>
                    <a:pt x="113432" y="61111"/>
                    <a:pt x="113432" y="61111"/>
                  </a:cubicBezTo>
                  <a:cubicBezTo>
                    <a:pt x="113432" y="60555"/>
                    <a:pt x="113432" y="60555"/>
                    <a:pt x="113432" y="60555"/>
                  </a:cubicBezTo>
                  <a:cubicBezTo>
                    <a:pt x="111641" y="59444"/>
                    <a:pt x="111641" y="59444"/>
                    <a:pt x="111641" y="59444"/>
                  </a:cubicBezTo>
                  <a:cubicBezTo>
                    <a:pt x="109850" y="58888"/>
                    <a:pt x="109850" y="58888"/>
                    <a:pt x="109850" y="58888"/>
                  </a:cubicBezTo>
                  <a:cubicBezTo>
                    <a:pt x="109253" y="58888"/>
                    <a:pt x="109253" y="58888"/>
                    <a:pt x="109253" y="58888"/>
                  </a:cubicBezTo>
                  <a:cubicBezTo>
                    <a:pt x="108656" y="57777"/>
                    <a:pt x="108656" y="57777"/>
                    <a:pt x="108656" y="57777"/>
                  </a:cubicBezTo>
                  <a:cubicBezTo>
                    <a:pt x="108059" y="56111"/>
                    <a:pt x="108059" y="56111"/>
                    <a:pt x="108059" y="56111"/>
                  </a:cubicBezTo>
                  <a:cubicBezTo>
                    <a:pt x="108059" y="55000"/>
                    <a:pt x="108059" y="55000"/>
                    <a:pt x="108059" y="55000"/>
                  </a:cubicBezTo>
                  <a:cubicBezTo>
                    <a:pt x="106865" y="53333"/>
                    <a:pt x="106865" y="53333"/>
                    <a:pt x="106865" y="53333"/>
                  </a:cubicBezTo>
                  <a:cubicBezTo>
                    <a:pt x="105074" y="50555"/>
                    <a:pt x="105074" y="50555"/>
                    <a:pt x="105074" y="50555"/>
                  </a:cubicBezTo>
                  <a:cubicBezTo>
                    <a:pt x="103880" y="49444"/>
                    <a:pt x="103880" y="49444"/>
                    <a:pt x="103880" y="49444"/>
                  </a:cubicBezTo>
                  <a:cubicBezTo>
                    <a:pt x="102089" y="48333"/>
                    <a:pt x="102089" y="48333"/>
                    <a:pt x="102089" y="48333"/>
                  </a:cubicBezTo>
                  <a:cubicBezTo>
                    <a:pt x="100298" y="46666"/>
                    <a:pt x="100298" y="46666"/>
                    <a:pt x="100298" y="46666"/>
                  </a:cubicBezTo>
                  <a:cubicBezTo>
                    <a:pt x="98507" y="45000"/>
                    <a:pt x="98507" y="45000"/>
                    <a:pt x="98507" y="45000"/>
                  </a:cubicBezTo>
                  <a:cubicBezTo>
                    <a:pt x="94328" y="43333"/>
                    <a:pt x="94328" y="43333"/>
                    <a:pt x="94328" y="43333"/>
                  </a:cubicBezTo>
                  <a:cubicBezTo>
                    <a:pt x="91343" y="39444"/>
                    <a:pt x="91343" y="39444"/>
                    <a:pt x="91343" y="39444"/>
                  </a:cubicBezTo>
                  <a:cubicBezTo>
                    <a:pt x="87761" y="35000"/>
                    <a:pt x="87761" y="35000"/>
                    <a:pt x="87761" y="35000"/>
                  </a:cubicBezTo>
                  <a:cubicBezTo>
                    <a:pt x="84776" y="32777"/>
                    <a:pt x="84776" y="32777"/>
                    <a:pt x="84776" y="32777"/>
                  </a:cubicBezTo>
                  <a:cubicBezTo>
                    <a:pt x="75223" y="25555"/>
                    <a:pt x="75223" y="25555"/>
                    <a:pt x="75223" y="25555"/>
                  </a:cubicBezTo>
                  <a:cubicBezTo>
                    <a:pt x="72238" y="22222"/>
                    <a:pt x="72238" y="22222"/>
                    <a:pt x="72238" y="22222"/>
                  </a:cubicBezTo>
                  <a:cubicBezTo>
                    <a:pt x="69253" y="19444"/>
                    <a:pt x="69253" y="19444"/>
                    <a:pt x="69253" y="19444"/>
                  </a:cubicBezTo>
                  <a:cubicBezTo>
                    <a:pt x="68059" y="17222"/>
                    <a:pt x="68059" y="17222"/>
                    <a:pt x="68059" y="17222"/>
                  </a:cubicBezTo>
                  <a:cubicBezTo>
                    <a:pt x="66268" y="15000"/>
                    <a:pt x="66268" y="15000"/>
                    <a:pt x="66268" y="15000"/>
                  </a:cubicBezTo>
                  <a:cubicBezTo>
                    <a:pt x="64477" y="13333"/>
                    <a:pt x="64477" y="13333"/>
                    <a:pt x="64477" y="13333"/>
                  </a:cubicBezTo>
                  <a:cubicBezTo>
                    <a:pt x="57313" y="10555"/>
                    <a:pt x="57313" y="10555"/>
                    <a:pt x="57313" y="10555"/>
                  </a:cubicBezTo>
                  <a:cubicBezTo>
                    <a:pt x="56119" y="8888"/>
                    <a:pt x="56119" y="8888"/>
                    <a:pt x="56119" y="8888"/>
                  </a:cubicBezTo>
                  <a:cubicBezTo>
                    <a:pt x="54925" y="7777"/>
                    <a:pt x="54925" y="7777"/>
                    <a:pt x="54925" y="7777"/>
                  </a:cubicBezTo>
                  <a:cubicBezTo>
                    <a:pt x="54925" y="6111"/>
                    <a:pt x="54925" y="6111"/>
                    <a:pt x="54925" y="6111"/>
                  </a:cubicBezTo>
                  <a:cubicBezTo>
                    <a:pt x="57910" y="4444"/>
                    <a:pt x="57910" y="4444"/>
                    <a:pt x="57910" y="4444"/>
                  </a:cubicBezTo>
                  <a:cubicBezTo>
                    <a:pt x="60298" y="2777"/>
                    <a:pt x="60298" y="2777"/>
                    <a:pt x="60298" y="2777"/>
                  </a:cubicBezTo>
                  <a:cubicBezTo>
                    <a:pt x="61492" y="2222"/>
                    <a:pt x="61492" y="2222"/>
                    <a:pt x="61492" y="2222"/>
                  </a:cubicBezTo>
                  <a:cubicBezTo>
                    <a:pt x="61492" y="1111"/>
                    <a:pt x="61492" y="1111"/>
                    <a:pt x="61492" y="1111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0" y="5555"/>
                    <a:pt x="0" y="5555"/>
                    <a:pt x="0" y="5555"/>
                  </a:cubicBezTo>
                  <a:cubicBezTo>
                    <a:pt x="1791" y="13333"/>
                    <a:pt x="1791" y="13333"/>
                    <a:pt x="1791" y="13333"/>
                  </a:cubicBezTo>
                  <a:cubicBezTo>
                    <a:pt x="6567" y="32222"/>
                    <a:pt x="6567" y="32222"/>
                    <a:pt x="6567" y="32222"/>
                  </a:cubicBezTo>
                  <a:cubicBezTo>
                    <a:pt x="13731" y="54444"/>
                    <a:pt x="13731" y="54444"/>
                    <a:pt x="13731" y="54444"/>
                  </a:cubicBezTo>
                  <a:cubicBezTo>
                    <a:pt x="14925" y="59444"/>
                    <a:pt x="14925" y="59444"/>
                    <a:pt x="14925" y="59444"/>
                  </a:cubicBezTo>
                  <a:cubicBezTo>
                    <a:pt x="19701" y="67777"/>
                    <a:pt x="19701" y="67777"/>
                    <a:pt x="19701" y="67777"/>
                  </a:cubicBezTo>
                  <a:cubicBezTo>
                    <a:pt x="22686" y="71111"/>
                    <a:pt x="22686" y="71111"/>
                    <a:pt x="22686" y="71111"/>
                  </a:cubicBezTo>
                  <a:cubicBezTo>
                    <a:pt x="22686" y="73333"/>
                    <a:pt x="22686" y="73333"/>
                    <a:pt x="22686" y="73333"/>
                  </a:cubicBezTo>
                  <a:cubicBezTo>
                    <a:pt x="23283" y="76111"/>
                    <a:pt x="23283" y="76111"/>
                    <a:pt x="23283" y="76111"/>
                  </a:cubicBezTo>
                  <a:cubicBezTo>
                    <a:pt x="25074" y="77222"/>
                    <a:pt x="25074" y="77222"/>
                    <a:pt x="25074" y="77222"/>
                  </a:cubicBezTo>
                  <a:cubicBezTo>
                    <a:pt x="23880" y="80000"/>
                    <a:pt x="23880" y="80000"/>
                    <a:pt x="23880" y="80000"/>
                  </a:cubicBezTo>
                  <a:cubicBezTo>
                    <a:pt x="20895" y="81666"/>
                    <a:pt x="20895" y="81666"/>
                    <a:pt x="20895" y="81666"/>
                  </a:cubicBezTo>
                  <a:cubicBezTo>
                    <a:pt x="23283" y="83333"/>
                    <a:pt x="23283" y="83333"/>
                    <a:pt x="23283" y="83333"/>
                  </a:cubicBezTo>
                  <a:cubicBezTo>
                    <a:pt x="22686" y="86111"/>
                    <a:pt x="22686" y="86111"/>
                    <a:pt x="22686" y="86111"/>
                  </a:cubicBezTo>
                  <a:cubicBezTo>
                    <a:pt x="20895" y="87222"/>
                    <a:pt x="20895" y="87222"/>
                    <a:pt x="20895" y="87222"/>
                  </a:cubicBezTo>
                  <a:cubicBezTo>
                    <a:pt x="20895" y="90555"/>
                    <a:pt x="20895" y="90555"/>
                    <a:pt x="20895" y="90555"/>
                  </a:cubicBezTo>
                  <a:cubicBezTo>
                    <a:pt x="22089" y="95555"/>
                    <a:pt x="22089" y="95555"/>
                    <a:pt x="22089" y="95555"/>
                  </a:cubicBezTo>
                  <a:cubicBezTo>
                    <a:pt x="23283" y="97777"/>
                    <a:pt x="23283" y="97777"/>
                    <a:pt x="23283" y="97777"/>
                  </a:cubicBezTo>
                  <a:cubicBezTo>
                    <a:pt x="23880" y="101111"/>
                    <a:pt x="23880" y="101111"/>
                    <a:pt x="23880" y="101111"/>
                  </a:cubicBezTo>
                  <a:cubicBezTo>
                    <a:pt x="22686" y="102222"/>
                    <a:pt x="22686" y="102222"/>
                    <a:pt x="22686" y="102222"/>
                  </a:cubicBezTo>
                  <a:cubicBezTo>
                    <a:pt x="22089" y="103333"/>
                    <a:pt x="22089" y="103333"/>
                    <a:pt x="22089" y="103333"/>
                  </a:cubicBezTo>
                  <a:cubicBezTo>
                    <a:pt x="23283" y="105555"/>
                    <a:pt x="23283" y="105555"/>
                    <a:pt x="23283" y="105555"/>
                  </a:cubicBezTo>
                  <a:cubicBezTo>
                    <a:pt x="24477" y="107222"/>
                    <a:pt x="24477" y="107222"/>
                    <a:pt x="24477" y="107222"/>
                  </a:cubicBezTo>
                  <a:cubicBezTo>
                    <a:pt x="26865" y="110555"/>
                    <a:pt x="26865" y="110555"/>
                    <a:pt x="26865" y="110555"/>
                  </a:cubicBezTo>
                  <a:cubicBezTo>
                    <a:pt x="27462" y="111666"/>
                    <a:pt x="27462" y="111666"/>
                    <a:pt x="27462" y="111666"/>
                  </a:cubicBezTo>
                  <a:cubicBezTo>
                    <a:pt x="31044" y="118333"/>
                    <a:pt x="31044" y="118333"/>
                    <a:pt x="31044" y="118333"/>
                  </a:cubicBezTo>
                  <a:cubicBezTo>
                    <a:pt x="95522" y="115000"/>
                    <a:pt x="95522" y="115000"/>
                    <a:pt x="95522" y="115000"/>
                  </a:cubicBezTo>
                  <a:cubicBezTo>
                    <a:pt x="96119" y="120000"/>
                    <a:pt x="96119" y="120000"/>
                    <a:pt x="96119" y="120000"/>
                  </a:cubicBezTo>
                  <a:cubicBezTo>
                    <a:pt x="100895" y="120000"/>
                    <a:pt x="100895" y="120000"/>
                    <a:pt x="100895" y="120000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103283" y="107777"/>
                    <a:pt x="103283" y="107777"/>
                    <a:pt x="103283" y="107777"/>
                  </a:cubicBezTo>
                  <a:cubicBezTo>
                    <a:pt x="109253" y="108888"/>
                    <a:pt x="109253" y="108888"/>
                    <a:pt x="109253" y="108888"/>
                  </a:cubicBezTo>
                  <a:cubicBezTo>
                    <a:pt x="109850" y="107222"/>
                    <a:pt x="109850" y="107222"/>
                    <a:pt x="109850" y="107222"/>
                  </a:cubicBezTo>
                  <a:cubicBezTo>
                    <a:pt x="109850" y="107222"/>
                    <a:pt x="110447" y="105000"/>
                    <a:pt x="110447" y="105000"/>
                  </a:cubicBezTo>
                  <a:cubicBezTo>
                    <a:pt x="110447" y="104444"/>
                    <a:pt x="109850" y="104444"/>
                    <a:pt x="109850" y="104444"/>
                  </a:cubicBezTo>
                  <a:cubicBezTo>
                    <a:pt x="109850" y="104444"/>
                    <a:pt x="109253" y="103888"/>
                    <a:pt x="108656" y="103888"/>
                  </a:cubicBezTo>
                  <a:cubicBezTo>
                    <a:pt x="108059" y="103333"/>
                    <a:pt x="108059" y="102777"/>
                    <a:pt x="107462" y="102222"/>
                  </a:cubicBezTo>
                  <a:cubicBezTo>
                    <a:pt x="106865" y="101666"/>
                    <a:pt x="107462" y="101666"/>
                    <a:pt x="107462" y="101666"/>
                  </a:cubicBezTo>
                  <a:cubicBezTo>
                    <a:pt x="108656" y="101666"/>
                    <a:pt x="108656" y="101666"/>
                    <a:pt x="108656" y="101666"/>
                  </a:cubicBezTo>
                  <a:cubicBezTo>
                    <a:pt x="110447" y="101666"/>
                    <a:pt x="110447" y="101666"/>
                    <a:pt x="110447" y="101666"/>
                  </a:cubicBezTo>
                  <a:cubicBezTo>
                    <a:pt x="110447" y="101666"/>
                    <a:pt x="109850" y="100555"/>
                    <a:pt x="109850" y="99444"/>
                  </a:cubicBezTo>
                  <a:cubicBezTo>
                    <a:pt x="109253" y="98333"/>
                    <a:pt x="109253" y="98333"/>
                    <a:pt x="109253" y="98333"/>
                  </a:cubicBezTo>
                  <a:cubicBezTo>
                    <a:pt x="111044" y="97777"/>
                    <a:pt x="111044" y="97777"/>
                    <a:pt x="111044" y="97777"/>
                  </a:cubicBezTo>
                  <a:cubicBezTo>
                    <a:pt x="112238" y="96666"/>
                    <a:pt x="112238" y="96666"/>
                    <a:pt x="112238" y="96666"/>
                  </a:cubicBezTo>
                  <a:cubicBezTo>
                    <a:pt x="113432" y="93888"/>
                    <a:pt x="113432" y="93888"/>
                    <a:pt x="113432" y="93888"/>
                  </a:cubicBezTo>
                  <a:cubicBezTo>
                    <a:pt x="111641" y="93333"/>
                    <a:pt x="111641" y="93333"/>
                    <a:pt x="111641" y="93333"/>
                  </a:cubicBezTo>
                  <a:cubicBezTo>
                    <a:pt x="111641" y="93333"/>
                    <a:pt x="111641" y="92777"/>
                    <a:pt x="111641" y="92777"/>
                  </a:cubicBezTo>
                  <a:cubicBezTo>
                    <a:pt x="111641" y="92222"/>
                    <a:pt x="112238" y="92222"/>
                    <a:pt x="112238" y="91666"/>
                  </a:cubicBezTo>
                  <a:cubicBezTo>
                    <a:pt x="112238" y="91666"/>
                    <a:pt x="112835" y="91111"/>
                    <a:pt x="112835" y="91111"/>
                  </a:cubicBezTo>
                  <a:cubicBezTo>
                    <a:pt x="112835" y="89444"/>
                    <a:pt x="112835" y="89444"/>
                    <a:pt x="112835" y="89444"/>
                  </a:cubicBezTo>
                  <a:cubicBezTo>
                    <a:pt x="112835" y="85555"/>
                    <a:pt x="112835" y="85555"/>
                    <a:pt x="112835" y="85555"/>
                  </a:cubicBezTo>
                  <a:cubicBezTo>
                    <a:pt x="112835" y="83888"/>
                    <a:pt x="112835" y="83888"/>
                    <a:pt x="112835" y="83888"/>
                  </a:cubicBezTo>
                  <a:cubicBezTo>
                    <a:pt x="112835" y="83888"/>
                    <a:pt x="114029" y="83888"/>
                    <a:pt x="114626" y="83888"/>
                  </a:cubicBezTo>
                  <a:cubicBezTo>
                    <a:pt x="114626" y="83888"/>
                    <a:pt x="115820" y="84444"/>
                    <a:pt x="115820" y="84444"/>
                  </a:cubicBezTo>
                  <a:cubicBezTo>
                    <a:pt x="115820" y="84444"/>
                    <a:pt x="116417" y="83888"/>
                    <a:pt x="116417" y="83333"/>
                  </a:cubicBezTo>
                  <a:cubicBezTo>
                    <a:pt x="116417" y="83333"/>
                    <a:pt x="116417" y="83333"/>
                    <a:pt x="115223" y="82777"/>
                  </a:cubicBezTo>
                  <a:cubicBezTo>
                    <a:pt x="114626" y="82222"/>
                    <a:pt x="113432" y="81666"/>
                    <a:pt x="113432" y="81666"/>
                  </a:cubicBezTo>
                  <a:cubicBezTo>
                    <a:pt x="113432" y="81111"/>
                    <a:pt x="112835" y="80000"/>
                    <a:pt x="112835" y="80000"/>
                  </a:cubicBezTo>
                  <a:cubicBezTo>
                    <a:pt x="114029" y="80000"/>
                    <a:pt x="114029" y="80000"/>
                    <a:pt x="114029" y="80000"/>
                  </a:cubicBezTo>
                  <a:cubicBezTo>
                    <a:pt x="117014" y="80000"/>
                    <a:pt x="117014" y="80000"/>
                    <a:pt x="117014" y="80000"/>
                  </a:cubicBezTo>
                  <a:cubicBezTo>
                    <a:pt x="117611" y="78333"/>
                    <a:pt x="117611" y="78333"/>
                    <a:pt x="117611" y="78333"/>
                  </a:cubicBezTo>
                  <a:cubicBezTo>
                    <a:pt x="117611" y="78333"/>
                    <a:pt x="115223" y="78333"/>
                    <a:pt x="115223" y="78333"/>
                  </a:cubicBezTo>
                  <a:cubicBezTo>
                    <a:pt x="115223" y="78333"/>
                    <a:pt x="114029" y="77222"/>
                    <a:pt x="114029" y="77222"/>
                  </a:cubicBezTo>
                  <a:cubicBezTo>
                    <a:pt x="114626" y="76111"/>
                    <a:pt x="114626" y="76111"/>
                    <a:pt x="114626" y="76111"/>
                  </a:cubicBezTo>
                  <a:cubicBezTo>
                    <a:pt x="115223" y="76666"/>
                    <a:pt x="115223" y="76666"/>
                    <a:pt x="115223" y="76666"/>
                  </a:cubicBezTo>
                  <a:cubicBezTo>
                    <a:pt x="117611" y="76666"/>
                    <a:pt x="117611" y="76666"/>
                    <a:pt x="117611" y="76666"/>
                  </a:cubicBezTo>
                  <a:cubicBezTo>
                    <a:pt x="118805" y="76111"/>
                    <a:pt x="118805" y="76111"/>
                    <a:pt x="118805" y="76111"/>
                  </a:cubicBezTo>
                  <a:cubicBezTo>
                    <a:pt x="118805" y="74444"/>
                    <a:pt x="118805" y="74444"/>
                    <a:pt x="118805" y="74444"/>
                  </a:cubicBezTo>
                  <a:cubicBezTo>
                    <a:pt x="118805" y="73333"/>
                    <a:pt x="118805" y="73333"/>
                    <a:pt x="118805" y="73333"/>
                  </a:cubicBezTo>
                  <a:cubicBezTo>
                    <a:pt x="120000" y="72222"/>
                    <a:pt x="120000" y="72222"/>
                    <a:pt x="120000" y="72222"/>
                  </a:cubicBezTo>
                  <a:cubicBezTo>
                    <a:pt x="119402" y="71666"/>
                    <a:pt x="119402" y="71666"/>
                    <a:pt x="119402" y="71666"/>
                  </a:cubicBezTo>
                  <a:lnTo>
                    <a:pt x="118208" y="71111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F9EA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105"/>
            <p:cNvSpPr/>
            <p:nvPr/>
          </p:nvSpPr>
          <p:spPr>
            <a:xfrm>
              <a:off x="7369189" y="2432959"/>
              <a:ext cx="418238" cy="234415"/>
            </a:xfrm>
            <a:custGeom>
              <a:rect b="b" l="l" r="r" t="t"/>
              <a:pathLst>
                <a:path extrusionOk="0" h="120000" w="120000">
                  <a:moveTo>
                    <a:pt x="56129" y="109640"/>
                  </a:moveTo>
                  <a:lnTo>
                    <a:pt x="81774" y="101870"/>
                  </a:lnTo>
                  <a:lnTo>
                    <a:pt x="117580" y="88920"/>
                  </a:lnTo>
                  <a:lnTo>
                    <a:pt x="120000" y="87194"/>
                  </a:lnTo>
                  <a:lnTo>
                    <a:pt x="120000" y="84604"/>
                  </a:lnTo>
                  <a:lnTo>
                    <a:pt x="119032" y="80287"/>
                  </a:lnTo>
                  <a:lnTo>
                    <a:pt x="117580" y="76834"/>
                  </a:lnTo>
                  <a:lnTo>
                    <a:pt x="115645" y="74244"/>
                  </a:lnTo>
                  <a:lnTo>
                    <a:pt x="114677" y="74244"/>
                  </a:lnTo>
                  <a:lnTo>
                    <a:pt x="112258" y="71654"/>
                  </a:lnTo>
                  <a:lnTo>
                    <a:pt x="111774" y="69064"/>
                  </a:lnTo>
                  <a:lnTo>
                    <a:pt x="110322" y="67338"/>
                  </a:lnTo>
                  <a:lnTo>
                    <a:pt x="109354" y="63884"/>
                  </a:lnTo>
                  <a:lnTo>
                    <a:pt x="108387" y="62158"/>
                  </a:lnTo>
                  <a:lnTo>
                    <a:pt x="108387" y="60431"/>
                  </a:lnTo>
                  <a:lnTo>
                    <a:pt x="109354" y="58705"/>
                  </a:lnTo>
                  <a:lnTo>
                    <a:pt x="111290" y="60431"/>
                  </a:lnTo>
                  <a:lnTo>
                    <a:pt x="110322" y="57841"/>
                  </a:lnTo>
                  <a:lnTo>
                    <a:pt x="109354" y="55251"/>
                  </a:lnTo>
                  <a:lnTo>
                    <a:pt x="108387" y="54388"/>
                  </a:lnTo>
                  <a:lnTo>
                    <a:pt x="104032" y="51798"/>
                  </a:lnTo>
                  <a:lnTo>
                    <a:pt x="102096" y="46618"/>
                  </a:lnTo>
                  <a:lnTo>
                    <a:pt x="102096" y="45755"/>
                  </a:lnTo>
                  <a:lnTo>
                    <a:pt x="104032" y="47482"/>
                  </a:lnTo>
                  <a:lnTo>
                    <a:pt x="106451" y="48345"/>
                  </a:lnTo>
                  <a:lnTo>
                    <a:pt x="106935" y="50935"/>
                  </a:lnTo>
                  <a:lnTo>
                    <a:pt x="109838" y="51798"/>
                  </a:lnTo>
                  <a:lnTo>
                    <a:pt x="108870" y="48345"/>
                  </a:lnTo>
                  <a:lnTo>
                    <a:pt x="108870" y="44028"/>
                  </a:lnTo>
                  <a:lnTo>
                    <a:pt x="108870" y="41438"/>
                  </a:lnTo>
                  <a:lnTo>
                    <a:pt x="106935" y="42302"/>
                  </a:lnTo>
                  <a:lnTo>
                    <a:pt x="104032" y="38848"/>
                  </a:lnTo>
                  <a:lnTo>
                    <a:pt x="102580" y="35395"/>
                  </a:lnTo>
                  <a:lnTo>
                    <a:pt x="102096" y="35395"/>
                  </a:lnTo>
                  <a:lnTo>
                    <a:pt x="101612" y="37122"/>
                  </a:lnTo>
                  <a:lnTo>
                    <a:pt x="100161" y="37122"/>
                  </a:lnTo>
                  <a:lnTo>
                    <a:pt x="98225" y="33669"/>
                  </a:lnTo>
                  <a:lnTo>
                    <a:pt x="96290" y="31942"/>
                  </a:lnTo>
                  <a:lnTo>
                    <a:pt x="94354" y="31079"/>
                  </a:lnTo>
                  <a:lnTo>
                    <a:pt x="93387" y="31942"/>
                  </a:lnTo>
                  <a:lnTo>
                    <a:pt x="91935" y="32805"/>
                  </a:lnTo>
                  <a:lnTo>
                    <a:pt x="90967" y="31079"/>
                  </a:lnTo>
                  <a:lnTo>
                    <a:pt x="90967" y="21582"/>
                  </a:lnTo>
                  <a:lnTo>
                    <a:pt x="92419" y="20719"/>
                  </a:lnTo>
                  <a:lnTo>
                    <a:pt x="93387" y="18129"/>
                  </a:lnTo>
                  <a:lnTo>
                    <a:pt x="92903" y="14676"/>
                  </a:lnTo>
                  <a:lnTo>
                    <a:pt x="90967" y="12086"/>
                  </a:lnTo>
                  <a:lnTo>
                    <a:pt x="88548" y="8633"/>
                  </a:lnTo>
                  <a:lnTo>
                    <a:pt x="83709" y="3453"/>
                  </a:lnTo>
                  <a:lnTo>
                    <a:pt x="82741" y="4316"/>
                  </a:lnTo>
                  <a:lnTo>
                    <a:pt x="81290" y="6906"/>
                  </a:lnTo>
                  <a:lnTo>
                    <a:pt x="80322" y="6906"/>
                  </a:lnTo>
                  <a:lnTo>
                    <a:pt x="77419" y="4316"/>
                  </a:lnTo>
                  <a:lnTo>
                    <a:pt x="73064" y="0"/>
                  </a:lnTo>
                  <a:lnTo>
                    <a:pt x="73064" y="6906"/>
                  </a:lnTo>
                  <a:lnTo>
                    <a:pt x="72096" y="12949"/>
                  </a:lnTo>
                  <a:lnTo>
                    <a:pt x="71129" y="15539"/>
                  </a:lnTo>
                  <a:lnTo>
                    <a:pt x="69677" y="18129"/>
                  </a:lnTo>
                  <a:lnTo>
                    <a:pt x="67258" y="25899"/>
                  </a:lnTo>
                  <a:lnTo>
                    <a:pt x="66774" y="24172"/>
                  </a:lnTo>
                  <a:lnTo>
                    <a:pt x="65322" y="24172"/>
                  </a:lnTo>
                  <a:lnTo>
                    <a:pt x="64838" y="24172"/>
                  </a:lnTo>
                  <a:lnTo>
                    <a:pt x="64354" y="27625"/>
                  </a:lnTo>
                  <a:lnTo>
                    <a:pt x="63387" y="31079"/>
                  </a:lnTo>
                  <a:lnTo>
                    <a:pt x="61935" y="37985"/>
                  </a:lnTo>
                  <a:lnTo>
                    <a:pt x="61451" y="39712"/>
                  </a:lnTo>
                  <a:lnTo>
                    <a:pt x="60483" y="38848"/>
                  </a:lnTo>
                  <a:lnTo>
                    <a:pt x="58064" y="37122"/>
                  </a:lnTo>
                  <a:lnTo>
                    <a:pt x="56129" y="35395"/>
                  </a:lnTo>
                  <a:lnTo>
                    <a:pt x="55645" y="41438"/>
                  </a:lnTo>
                  <a:lnTo>
                    <a:pt x="54193" y="51798"/>
                  </a:lnTo>
                  <a:lnTo>
                    <a:pt x="52741" y="58705"/>
                  </a:lnTo>
                  <a:lnTo>
                    <a:pt x="50322" y="63021"/>
                  </a:lnTo>
                  <a:lnTo>
                    <a:pt x="49838" y="67338"/>
                  </a:lnTo>
                  <a:lnTo>
                    <a:pt x="50322" y="74244"/>
                  </a:lnTo>
                  <a:lnTo>
                    <a:pt x="48387" y="76834"/>
                  </a:lnTo>
                  <a:lnTo>
                    <a:pt x="43064" y="82014"/>
                  </a:lnTo>
                  <a:lnTo>
                    <a:pt x="39677" y="87194"/>
                  </a:lnTo>
                  <a:lnTo>
                    <a:pt x="35322" y="88920"/>
                  </a:lnTo>
                  <a:lnTo>
                    <a:pt x="33387" y="86330"/>
                  </a:lnTo>
                  <a:lnTo>
                    <a:pt x="30483" y="92374"/>
                  </a:lnTo>
                  <a:lnTo>
                    <a:pt x="29516" y="92374"/>
                  </a:lnTo>
                  <a:lnTo>
                    <a:pt x="27096" y="90647"/>
                  </a:lnTo>
                  <a:lnTo>
                    <a:pt x="24193" y="86330"/>
                  </a:lnTo>
                  <a:lnTo>
                    <a:pt x="23709" y="83741"/>
                  </a:lnTo>
                  <a:lnTo>
                    <a:pt x="22258" y="83741"/>
                  </a:lnTo>
                  <a:lnTo>
                    <a:pt x="21774" y="85467"/>
                  </a:lnTo>
                  <a:lnTo>
                    <a:pt x="20806" y="88920"/>
                  </a:lnTo>
                  <a:lnTo>
                    <a:pt x="18870" y="94100"/>
                  </a:lnTo>
                  <a:lnTo>
                    <a:pt x="13548" y="97553"/>
                  </a:lnTo>
                  <a:lnTo>
                    <a:pt x="12096" y="101870"/>
                  </a:lnTo>
                  <a:lnTo>
                    <a:pt x="10645" y="109640"/>
                  </a:lnTo>
                  <a:lnTo>
                    <a:pt x="8709" y="110503"/>
                  </a:lnTo>
                  <a:lnTo>
                    <a:pt x="7258" y="112230"/>
                  </a:lnTo>
                  <a:lnTo>
                    <a:pt x="4838" y="114820"/>
                  </a:lnTo>
                  <a:lnTo>
                    <a:pt x="2903" y="117410"/>
                  </a:lnTo>
                  <a:lnTo>
                    <a:pt x="0" y="120000"/>
                  </a:lnTo>
                  <a:lnTo>
                    <a:pt x="30967" y="114820"/>
                  </a:lnTo>
                  <a:lnTo>
                    <a:pt x="56129" y="10964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105"/>
            <p:cNvSpPr/>
            <p:nvPr/>
          </p:nvSpPr>
          <p:spPr>
            <a:xfrm>
              <a:off x="7406290" y="2750010"/>
              <a:ext cx="269831" cy="209119"/>
            </a:xfrm>
            <a:custGeom>
              <a:rect b="b" l="l" r="r" t="t"/>
              <a:pathLst>
                <a:path extrusionOk="0" h="120000" w="120000">
                  <a:moveTo>
                    <a:pt x="62222" y="11428"/>
                  </a:moveTo>
                  <a:cubicBezTo>
                    <a:pt x="59682" y="3265"/>
                    <a:pt x="59682" y="3265"/>
                    <a:pt x="59682" y="3265"/>
                  </a:cubicBezTo>
                  <a:cubicBezTo>
                    <a:pt x="55873" y="816"/>
                    <a:pt x="55873" y="816"/>
                    <a:pt x="55873" y="816"/>
                  </a:cubicBezTo>
                  <a:cubicBezTo>
                    <a:pt x="50158" y="0"/>
                    <a:pt x="50158" y="0"/>
                    <a:pt x="50158" y="0"/>
                  </a:cubicBezTo>
                  <a:cubicBezTo>
                    <a:pt x="45714" y="816"/>
                    <a:pt x="45714" y="816"/>
                    <a:pt x="45714" y="816"/>
                  </a:cubicBezTo>
                  <a:cubicBezTo>
                    <a:pt x="42539" y="3265"/>
                    <a:pt x="42539" y="3265"/>
                    <a:pt x="42539" y="3265"/>
                  </a:cubicBezTo>
                  <a:cubicBezTo>
                    <a:pt x="40634" y="4081"/>
                    <a:pt x="40634" y="4081"/>
                    <a:pt x="40634" y="4081"/>
                  </a:cubicBezTo>
                  <a:cubicBezTo>
                    <a:pt x="36825" y="4897"/>
                    <a:pt x="36825" y="4897"/>
                    <a:pt x="36825" y="4897"/>
                  </a:cubicBezTo>
                  <a:cubicBezTo>
                    <a:pt x="29206" y="3265"/>
                    <a:pt x="29206" y="3265"/>
                    <a:pt x="29206" y="3265"/>
                  </a:cubicBezTo>
                  <a:cubicBezTo>
                    <a:pt x="24761" y="3265"/>
                    <a:pt x="24761" y="3265"/>
                    <a:pt x="24761" y="3265"/>
                  </a:cubicBezTo>
                  <a:cubicBezTo>
                    <a:pt x="19682" y="4081"/>
                    <a:pt x="19682" y="4081"/>
                    <a:pt x="19682" y="4081"/>
                  </a:cubicBezTo>
                  <a:cubicBezTo>
                    <a:pt x="16507" y="5714"/>
                    <a:pt x="16507" y="5714"/>
                    <a:pt x="16507" y="5714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6984" y="16326"/>
                    <a:pt x="6984" y="16326"/>
                    <a:pt x="6984" y="16326"/>
                  </a:cubicBezTo>
                  <a:cubicBezTo>
                    <a:pt x="6984" y="17959"/>
                    <a:pt x="6984" y="17959"/>
                    <a:pt x="6984" y="17959"/>
                  </a:cubicBezTo>
                  <a:cubicBezTo>
                    <a:pt x="5714" y="18775"/>
                    <a:pt x="5714" y="18775"/>
                    <a:pt x="5714" y="18775"/>
                  </a:cubicBezTo>
                  <a:cubicBezTo>
                    <a:pt x="3174" y="21224"/>
                    <a:pt x="3174" y="21224"/>
                    <a:pt x="3174" y="21224"/>
                  </a:cubicBezTo>
                  <a:cubicBezTo>
                    <a:pt x="0" y="23673"/>
                    <a:pt x="0" y="23673"/>
                    <a:pt x="0" y="23673"/>
                  </a:cubicBezTo>
                  <a:cubicBezTo>
                    <a:pt x="0" y="26122"/>
                    <a:pt x="0" y="26122"/>
                    <a:pt x="0" y="26122"/>
                  </a:cubicBezTo>
                  <a:cubicBezTo>
                    <a:pt x="1269" y="27755"/>
                    <a:pt x="1269" y="27755"/>
                    <a:pt x="1269" y="27755"/>
                  </a:cubicBezTo>
                  <a:cubicBezTo>
                    <a:pt x="2539" y="30204"/>
                    <a:pt x="2539" y="30204"/>
                    <a:pt x="2539" y="30204"/>
                  </a:cubicBezTo>
                  <a:cubicBezTo>
                    <a:pt x="10158" y="34285"/>
                    <a:pt x="10158" y="34285"/>
                    <a:pt x="10158" y="34285"/>
                  </a:cubicBezTo>
                  <a:cubicBezTo>
                    <a:pt x="12063" y="36734"/>
                    <a:pt x="12063" y="36734"/>
                    <a:pt x="12063" y="36734"/>
                  </a:cubicBezTo>
                  <a:cubicBezTo>
                    <a:pt x="13968" y="40000"/>
                    <a:pt x="13968" y="40000"/>
                    <a:pt x="13968" y="40000"/>
                  </a:cubicBezTo>
                  <a:cubicBezTo>
                    <a:pt x="15238" y="43265"/>
                    <a:pt x="15238" y="43265"/>
                    <a:pt x="15238" y="43265"/>
                  </a:cubicBezTo>
                  <a:cubicBezTo>
                    <a:pt x="18412" y="47346"/>
                    <a:pt x="18412" y="47346"/>
                    <a:pt x="18412" y="47346"/>
                  </a:cubicBezTo>
                  <a:cubicBezTo>
                    <a:pt x="21587" y="52244"/>
                    <a:pt x="21587" y="52244"/>
                    <a:pt x="21587" y="52244"/>
                  </a:cubicBezTo>
                  <a:cubicBezTo>
                    <a:pt x="31746" y="62857"/>
                    <a:pt x="31746" y="62857"/>
                    <a:pt x="31746" y="62857"/>
                  </a:cubicBezTo>
                  <a:cubicBezTo>
                    <a:pt x="34920" y="66122"/>
                    <a:pt x="34920" y="66122"/>
                    <a:pt x="34920" y="66122"/>
                  </a:cubicBezTo>
                  <a:cubicBezTo>
                    <a:pt x="38730" y="72653"/>
                    <a:pt x="38730" y="72653"/>
                    <a:pt x="38730" y="72653"/>
                  </a:cubicBezTo>
                  <a:cubicBezTo>
                    <a:pt x="41904" y="78367"/>
                    <a:pt x="41904" y="78367"/>
                    <a:pt x="41904" y="78367"/>
                  </a:cubicBezTo>
                  <a:cubicBezTo>
                    <a:pt x="46349" y="80816"/>
                    <a:pt x="46349" y="80816"/>
                    <a:pt x="46349" y="80816"/>
                  </a:cubicBezTo>
                  <a:cubicBezTo>
                    <a:pt x="48253" y="83265"/>
                    <a:pt x="48253" y="83265"/>
                    <a:pt x="48253" y="83265"/>
                  </a:cubicBezTo>
                  <a:cubicBezTo>
                    <a:pt x="50158" y="85714"/>
                    <a:pt x="50158" y="85714"/>
                    <a:pt x="50158" y="85714"/>
                  </a:cubicBezTo>
                  <a:cubicBezTo>
                    <a:pt x="52063" y="87346"/>
                    <a:pt x="52063" y="87346"/>
                    <a:pt x="52063" y="87346"/>
                  </a:cubicBezTo>
                  <a:cubicBezTo>
                    <a:pt x="53333" y="88979"/>
                    <a:pt x="53333" y="88979"/>
                    <a:pt x="53333" y="88979"/>
                  </a:cubicBezTo>
                  <a:cubicBezTo>
                    <a:pt x="55238" y="93061"/>
                    <a:pt x="55238" y="93061"/>
                    <a:pt x="55238" y="93061"/>
                  </a:cubicBezTo>
                  <a:cubicBezTo>
                    <a:pt x="56507" y="95510"/>
                    <a:pt x="56507" y="95510"/>
                    <a:pt x="56507" y="95510"/>
                  </a:cubicBezTo>
                  <a:cubicBezTo>
                    <a:pt x="56507" y="97142"/>
                    <a:pt x="56507" y="97142"/>
                    <a:pt x="56507" y="97142"/>
                  </a:cubicBezTo>
                  <a:cubicBezTo>
                    <a:pt x="57142" y="99591"/>
                    <a:pt x="57142" y="99591"/>
                    <a:pt x="57142" y="99591"/>
                  </a:cubicBezTo>
                  <a:cubicBezTo>
                    <a:pt x="57777" y="101224"/>
                    <a:pt x="57777" y="101224"/>
                    <a:pt x="57777" y="101224"/>
                  </a:cubicBezTo>
                  <a:cubicBezTo>
                    <a:pt x="58412" y="101224"/>
                    <a:pt x="58412" y="101224"/>
                    <a:pt x="58412" y="101224"/>
                  </a:cubicBezTo>
                  <a:cubicBezTo>
                    <a:pt x="60317" y="102040"/>
                    <a:pt x="60317" y="102040"/>
                    <a:pt x="60317" y="102040"/>
                  </a:cubicBezTo>
                  <a:cubicBezTo>
                    <a:pt x="62222" y="103673"/>
                    <a:pt x="62222" y="103673"/>
                    <a:pt x="62222" y="103673"/>
                  </a:cubicBezTo>
                  <a:cubicBezTo>
                    <a:pt x="62222" y="104489"/>
                    <a:pt x="62222" y="104489"/>
                    <a:pt x="62222" y="104489"/>
                  </a:cubicBezTo>
                  <a:cubicBezTo>
                    <a:pt x="62222" y="106122"/>
                    <a:pt x="62222" y="106122"/>
                    <a:pt x="62222" y="106122"/>
                  </a:cubicBezTo>
                  <a:cubicBezTo>
                    <a:pt x="62857" y="108571"/>
                    <a:pt x="62857" y="108571"/>
                    <a:pt x="62857" y="108571"/>
                  </a:cubicBezTo>
                  <a:cubicBezTo>
                    <a:pt x="65396" y="111836"/>
                    <a:pt x="65396" y="111836"/>
                    <a:pt x="65396" y="111836"/>
                  </a:cubicBezTo>
                  <a:cubicBezTo>
                    <a:pt x="65396" y="112653"/>
                    <a:pt x="65396" y="112653"/>
                    <a:pt x="65396" y="112653"/>
                  </a:cubicBezTo>
                  <a:cubicBezTo>
                    <a:pt x="65396" y="115918"/>
                    <a:pt x="65396" y="115918"/>
                    <a:pt x="65396" y="115918"/>
                  </a:cubicBezTo>
                  <a:cubicBezTo>
                    <a:pt x="66031" y="118367"/>
                    <a:pt x="66031" y="118367"/>
                    <a:pt x="66031" y="118367"/>
                  </a:cubicBezTo>
                  <a:cubicBezTo>
                    <a:pt x="67301" y="119183"/>
                    <a:pt x="67301" y="119183"/>
                    <a:pt x="67301" y="119183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68571" y="115102"/>
                    <a:pt x="68571" y="115102"/>
                    <a:pt x="68571" y="115102"/>
                  </a:cubicBezTo>
                  <a:cubicBezTo>
                    <a:pt x="69841" y="114285"/>
                    <a:pt x="69841" y="114285"/>
                    <a:pt x="69841" y="114285"/>
                  </a:cubicBezTo>
                  <a:cubicBezTo>
                    <a:pt x="73015" y="114285"/>
                    <a:pt x="73015" y="114285"/>
                    <a:pt x="73015" y="114285"/>
                  </a:cubicBezTo>
                  <a:cubicBezTo>
                    <a:pt x="73650" y="114285"/>
                    <a:pt x="73650" y="114285"/>
                    <a:pt x="73650" y="114285"/>
                  </a:cubicBezTo>
                  <a:cubicBezTo>
                    <a:pt x="73650" y="114285"/>
                    <a:pt x="74920" y="113469"/>
                    <a:pt x="74920" y="113469"/>
                  </a:cubicBezTo>
                  <a:cubicBezTo>
                    <a:pt x="74920" y="112653"/>
                    <a:pt x="74285" y="111836"/>
                    <a:pt x="74285" y="111836"/>
                  </a:cubicBezTo>
                  <a:cubicBezTo>
                    <a:pt x="73650" y="111836"/>
                    <a:pt x="73650" y="111836"/>
                    <a:pt x="73650" y="111836"/>
                  </a:cubicBezTo>
                  <a:cubicBezTo>
                    <a:pt x="73650" y="111836"/>
                    <a:pt x="71111" y="111020"/>
                    <a:pt x="71111" y="111020"/>
                  </a:cubicBezTo>
                  <a:cubicBezTo>
                    <a:pt x="70476" y="111020"/>
                    <a:pt x="69841" y="109387"/>
                    <a:pt x="69841" y="109387"/>
                  </a:cubicBezTo>
                  <a:cubicBezTo>
                    <a:pt x="69841" y="108571"/>
                    <a:pt x="69841" y="108571"/>
                    <a:pt x="69841" y="108571"/>
                  </a:cubicBezTo>
                  <a:cubicBezTo>
                    <a:pt x="70476" y="105306"/>
                    <a:pt x="70476" y="105306"/>
                    <a:pt x="70476" y="105306"/>
                  </a:cubicBezTo>
                  <a:cubicBezTo>
                    <a:pt x="73015" y="107755"/>
                    <a:pt x="73015" y="107755"/>
                    <a:pt x="73015" y="107755"/>
                  </a:cubicBezTo>
                  <a:cubicBezTo>
                    <a:pt x="73650" y="108571"/>
                    <a:pt x="73650" y="108571"/>
                    <a:pt x="73650" y="108571"/>
                  </a:cubicBezTo>
                  <a:cubicBezTo>
                    <a:pt x="75555" y="110204"/>
                    <a:pt x="75555" y="110204"/>
                    <a:pt x="75555" y="110204"/>
                  </a:cubicBezTo>
                  <a:cubicBezTo>
                    <a:pt x="78095" y="109387"/>
                    <a:pt x="78095" y="109387"/>
                    <a:pt x="78095" y="109387"/>
                  </a:cubicBezTo>
                  <a:cubicBezTo>
                    <a:pt x="78730" y="104489"/>
                    <a:pt x="78730" y="104489"/>
                    <a:pt x="78730" y="104489"/>
                  </a:cubicBezTo>
                  <a:cubicBezTo>
                    <a:pt x="78730" y="103673"/>
                    <a:pt x="78730" y="103673"/>
                    <a:pt x="78730" y="103673"/>
                  </a:cubicBezTo>
                  <a:cubicBezTo>
                    <a:pt x="78095" y="100408"/>
                    <a:pt x="78095" y="100408"/>
                    <a:pt x="78095" y="100408"/>
                  </a:cubicBezTo>
                  <a:cubicBezTo>
                    <a:pt x="80000" y="100408"/>
                    <a:pt x="80000" y="100408"/>
                    <a:pt x="80000" y="100408"/>
                  </a:cubicBezTo>
                  <a:cubicBezTo>
                    <a:pt x="82539" y="100408"/>
                    <a:pt x="82539" y="100408"/>
                    <a:pt x="82539" y="100408"/>
                  </a:cubicBezTo>
                  <a:cubicBezTo>
                    <a:pt x="85714" y="97959"/>
                    <a:pt x="85714" y="97959"/>
                    <a:pt x="85714" y="97959"/>
                  </a:cubicBezTo>
                  <a:cubicBezTo>
                    <a:pt x="85714" y="97142"/>
                    <a:pt x="85714" y="97142"/>
                    <a:pt x="85714" y="97142"/>
                  </a:cubicBezTo>
                  <a:cubicBezTo>
                    <a:pt x="84444" y="96326"/>
                    <a:pt x="84444" y="96326"/>
                    <a:pt x="84444" y="96326"/>
                  </a:cubicBezTo>
                  <a:cubicBezTo>
                    <a:pt x="83174" y="96326"/>
                    <a:pt x="83174" y="96326"/>
                    <a:pt x="83174" y="96326"/>
                  </a:cubicBezTo>
                  <a:cubicBezTo>
                    <a:pt x="81904" y="95510"/>
                    <a:pt x="81904" y="95510"/>
                    <a:pt x="81904" y="95510"/>
                  </a:cubicBezTo>
                  <a:cubicBezTo>
                    <a:pt x="81904" y="93877"/>
                    <a:pt x="81904" y="93877"/>
                    <a:pt x="81904" y="93877"/>
                  </a:cubicBezTo>
                  <a:cubicBezTo>
                    <a:pt x="83809" y="93061"/>
                    <a:pt x="83809" y="93061"/>
                    <a:pt x="83809" y="93061"/>
                  </a:cubicBezTo>
                  <a:cubicBezTo>
                    <a:pt x="84444" y="93877"/>
                    <a:pt x="84444" y="93877"/>
                    <a:pt x="84444" y="93877"/>
                  </a:cubicBezTo>
                  <a:cubicBezTo>
                    <a:pt x="86349" y="95510"/>
                    <a:pt x="86349" y="95510"/>
                    <a:pt x="86349" y="95510"/>
                  </a:cubicBezTo>
                  <a:cubicBezTo>
                    <a:pt x="87619" y="95510"/>
                    <a:pt x="87619" y="95510"/>
                    <a:pt x="87619" y="95510"/>
                  </a:cubicBezTo>
                  <a:cubicBezTo>
                    <a:pt x="90158" y="93061"/>
                    <a:pt x="90158" y="93061"/>
                    <a:pt x="90158" y="93061"/>
                  </a:cubicBezTo>
                  <a:cubicBezTo>
                    <a:pt x="92063" y="89795"/>
                    <a:pt x="92063" y="89795"/>
                    <a:pt x="92063" y="89795"/>
                  </a:cubicBezTo>
                  <a:cubicBezTo>
                    <a:pt x="91428" y="87346"/>
                    <a:pt x="91428" y="87346"/>
                    <a:pt x="91428" y="87346"/>
                  </a:cubicBezTo>
                  <a:cubicBezTo>
                    <a:pt x="89523" y="85714"/>
                    <a:pt x="89523" y="85714"/>
                    <a:pt x="89523" y="85714"/>
                  </a:cubicBezTo>
                  <a:cubicBezTo>
                    <a:pt x="89523" y="84897"/>
                    <a:pt x="89523" y="84897"/>
                    <a:pt x="89523" y="84897"/>
                  </a:cubicBezTo>
                  <a:cubicBezTo>
                    <a:pt x="90793" y="84081"/>
                    <a:pt x="90793" y="84081"/>
                    <a:pt x="90793" y="84081"/>
                  </a:cubicBezTo>
                  <a:cubicBezTo>
                    <a:pt x="93333" y="85714"/>
                    <a:pt x="93333" y="85714"/>
                    <a:pt x="93333" y="85714"/>
                  </a:cubicBezTo>
                  <a:cubicBezTo>
                    <a:pt x="94603" y="84081"/>
                    <a:pt x="94603" y="84081"/>
                    <a:pt x="94603" y="84081"/>
                  </a:cubicBezTo>
                  <a:cubicBezTo>
                    <a:pt x="95873" y="81632"/>
                    <a:pt x="95873" y="81632"/>
                    <a:pt x="95873" y="81632"/>
                  </a:cubicBezTo>
                  <a:cubicBezTo>
                    <a:pt x="98412" y="75918"/>
                    <a:pt x="98412" y="75918"/>
                    <a:pt x="98412" y="75918"/>
                  </a:cubicBezTo>
                  <a:cubicBezTo>
                    <a:pt x="100952" y="73469"/>
                    <a:pt x="100952" y="73469"/>
                    <a:pt x="100952" y="73469"/>
                  </a:cubicBezTo>
                  <a:cubicBezTo>
                    <a:pt x="104126" y="72653"/>
                    <a:pt x="104126" y="72653"/>
                    <a:pt x="104126" y="72653"/>
                  </a:cubicBezTo>
                  <a:cubicBezTo>
                    <a:pt x="106031" y="68571"/>
                    <a:pt x="106031" y="68571"/>
                    <a:pt x="106031" y="68571"/>
                  </a:cubicBezTo>
                  <a:cubicBezTo>
                    <a:pt x="107301" y="66122"/>
                    <a:pt x="107301" y="66122"/>
                    <a:pt x="107301" y="66122"/>
                  </a:cubicBezTo>
                  <a:cubicBezTo>
                    <a:pt x="106031" y="64489"/>
                    <a:pt x="106031" y="64489"/>
                    <a:pt x="106031" y="64489"/>
                  </a:cubicBezTo>
                  <a:cubicBezTo>
                    <a:pt x="104761" y="61224"/>
                    <a:pt x="104761" y="61224"/>
                    <a:pt x="104761" y="61224"/>
                  </a:cubicBezTo>
                  <a:cubicBezTo>
                    <a:pt x="106031" y="61224"/>
                    <a:pt x="106031" y="61224"/>
                    <a:pt x="106031" y="61224"/>
                  </a:cubicBezTo>
                  <a:cubicBezTo>
                    <a:pt x="107301" y="61224"/>
                    <a:pt x="107301" y="61224"/>
                    <a:pt x="107301" y="61224"/>
                  </a:cubicBezTo>
                  <a:cubicBezTo>
                    <a:pt x="107301" y="58775"/>
                    <a:pt x="107301" y="58775"/>
                    <a:pt x="107301" y="58775"/>
                  </a:cubicBezTo>
                  <a:cubicBezTo>
                    <a:pt x="107936" y="57142"/>
                    <a:pt x="107936" y="57142"/>
                    <a:pt x="107936" y="57142"/>
                  </a:cubicBezTo>
                  <a:cubicBezTo>
                    <a:pt x="109841" y="53877"/>
                    <a:pt x="109841" y="53877"/>
                    <a:pt x="109841" y="53877"/>
                  </a:cubicBezTo>
                  <a:cubicBezTo>
                    <a:pt x="111111" y="48979"/>
                    <a:pt x="111111" y="48979"/>
                    <a:pt x="111111" y="48979"/>
                  </a:cubicBezTo>
                  <a:cubicBezTo>
                    <a:pt x="112380" y="45714"/>
                    <a:pt x="112380" y="45714"/>
                    <a:pt x="112380" y="45714"/>
                  </a:cubicBezTo>
                  <a:cubicBezTo>
                    <a:pt x="113015" y="44081"/>
                    <a:pt x="113015" y="44081"/>
                    <a:pt x="113015" y="44081"/>
                  </a:cubicBezTo>
                  <a:cubicBezTo>
                    <a:pt x="114285" y="42448"/>
                    <a:pt x="114285" y="42448"/>
                    <a:pt x="114285" y="42448"/>
                  </a:cubicBezTo>
                  <a:cubicBezTo>
                    <a:pt x="118730" y="37551"/>
                    <a:pt x="118730" y="37551"/>
                    <a:pt x="118730" y="37551"/>
                  </a:cubicBezTo>
                  <a:cubicBezTo>
                    <a:pt x="120000" y="35918"/>
                    <a:pt x="120000" y="35918"/>
                    <a:pt x="120000" y="35918"/>
                  </a:cubicBezTo>
                  <a:cubicBezTo>
                    <a:pt x="87619" y="4897"/>
                    <a:pt x="87619" y="4897"/>
                    <a:pt x="87619" y="4897"/>
                  </a:cubicBezTo>
                  <a:lnTo>
                    <a:pt x="62222" y="11428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105"/>
            <p:cNvSpPr/>
            <p:nvPr/>
          </p:nvSpPr>
          <p:spPr>
            <a:xfrm>
              <a:off x="7128028" y="2788799"/>
              <a:ext cx="212491" cy="340660"/>
            </a:xfrm>
            <a:custGeom>
              <a:rect b="b" l="l" r="r" t="t"/>
              <a:pathLst>
                <a:path extrusionOk="0" h="120000" w="120000">
                  <a:moveTo>
                    <a:pt x="38095" y="111683"/>
                  </a:moveTo>
                  <a:lnTo>
                    <a:pt x="37142" y="108712"/>
                  </a:lnTo>
                  <a:lnTo>
                    <a:pt x="33333" y="105742"/>
                  </a:lnTo>
                  <a:lnTo>
                    <a:pt x="31428" y="104554"/>
                  </a:lnTo>
                  <a:lnTo>
                    <a:pt x="31428" y="102772"/>
                  </a:lnTo>
                  <a:lnTo>
                    <a:pt x="34285" y="102178"/>
                  </a:lnTo>
                  <a:lnTo>
                    <a:pt x="40952" y="100990"/>
                  </a:lnTo>
                  <a:lnTo>
                    <a:pt x="48571" y="99801"/>
                  </a:lnTo>
                  <a:lnTo>
                    <a:pt x="120000" y="96237"/>
                  </a:lnTo>
                  <a:lnTo>
                    <a:pt x="119047" y="95643"/>
                  </a:lnTo>
                  <a:lnTo>
                    <a:pt x="115238" y="92673"/>
                  </a:lnTo>
                  <a:lnTo>
                    <a:pt x="114285" y="90891"/>
                  </a:lnTo>
                  <a:lnTo>
                    <a:pt x="112380" y="89108"/>
                  </a:lnTo>
                  <a:lnTo>
                    <a:pt x="113333" y="87920"/>
                  </a:lnTo>
                  <a:lnTo>
                    <a:pt x="115238" y="86732"/>
                  </a:lnTo>
                  <a:lnTo>
                    <a:pt x="114285" y="83762"/>
                  </a:lnTo>
                  <a:lnTo>
                    <a:pt x="112380" y="81980"/>
                  </a:lnTo>
                  <a:lnTo>
                    <a:pt x="110476" y="77227"/>
                  </a:lnTo>
                  <a:lnTo>
                    <a:pt x="110476" y="74257"/>
                  </a:lnTo>
                  <a:lnTo>
                    <a:pt x="113333" y="73069"/>
                  </a:lnTo>
                  <a:lnTo>
                    <a:pt x="114285" y="70693"/>
                  </a:lnTo>
                  <a:lnTo>
                    <a:pt x="110476" y="69504"/>
                  </a:lnTo>
                  <a:lnTo>
                    <a:pt x="115238" y="67722"/>
                  </a:lnTo>
                  <a:lnTo>
                    <a:pt x="116190" y="65346"/>
                  </a:lnTo>
                  <a:lnTo>
                    <a:pt x="114285" y="64158"/>
                  </a:lnTo>
                  <a:lnTo>
                    <a:pt x="113333" y="61782"/>
                  </a:lnTo>
                  <a:lnTo>
                    <a:pt x="113333" y="59405"/>
                  </a:lnTo>
                  <a:lnTo>
                    <a:pt x="109523" y="56435"/>
                  </a:lnTo>
                  <a:lnTo>
                    <a:pt x="102857" y="49306"/>
                  </a:lnTo>
                  <a:lnTo>
                    <a:pt x="100952" y="44554"/>
                  </a:lnTo>
                  <a:lnTo>
                    <a:pt x="91428" y="24356"/>
                  </a:lnTo>
                  <a:lnTo>
                    <a:pt x="84761" y="7128"/>
                  </a:lnTo>
                  <a:lnTo>
                    <a:pt x="82857" y="0"/>
                  </a:lnTo>
                  <a:lnTo>
                    <a:pt x="89523" y="0"/>
                  </a:lnTo>
                  <a:lnTo>
                    <a:pt x="89523" y="0"/>
                  </a:lnTo>
                  <a:lnTo>
                    <a:pt x="952" y="4158"/>
                  </a:lnTo>
                  <a:lnTo>
                    <a:pt x="952" y="8316"/>
                  </a:lnTo>
                  <a:lnTo>
                    <a:pt x="0" y="62970"/>
                  </a:lnTo>
                  <a:lnTo>
                    <a:pt x="0" y="92079"/>
                  </a:lnTo>
                  <a:lnTo>
                    <a:pt x="5714" y="116435"/>
                  </a:lnTo>
                  <a:lnTo>
                    <a:pt x="7619" y="116435"/>
                  </a:lnTo>
                  <a:lnTo>
                    <a:pt x="10476" y="117029"/>
                  </a:lnTo>
                  <a:lnTo>
                    <a:pt x="14285" y="117623"/>
                  </a:lnTo>
                  <a:lnTo>
                    <a:pt x="15238" y="115841"/>
                  </a:lnTo>
                  <a:lnTo>
                    <a:pt x="14285" y="113465"/>
                  </a:lnTo>
                  <a:lnTo>
                    <a:pt x="15238" y="111089"/>
                  </a:lnTo>
                  <a:lnTo>
                    <a:pt x="17142" y="109900"/>
                  </a:lnTo>
                  <a:lnTo>
                    <a:pt x="20000" y="109306"/>
                  </a:lnTo>
                  <a:lnTo>
                    <a:pt x="20952" y="110495"/>
                  </a:lnTo>
                  <a:lnTo>
                    <a:pt x="20952" y="112277"/>
                  </a:lnTo>
                  <a:lnTo>
                    <a:pt x="20000" y="113465"/>
                  </a:lnTo>
                  <a:lnTo>
                    <a:pt x="20952" y="114653"/>
                  </a:lnTo>
                  <a:lnTo>
                    <a:pt x="21904" y="115247"/>
                  </a:lnTo>
                  <a:lnTo>
                    <a:pt x="23809" y="115841"/>
                  </a:lnTo>
                  <a:lnTo>
                    <a:pt x="25714" y="117029"/>
                  </a:lnTo>
                  <a:lnTo>
                    <a:pt x="25714" y="118217"/>
                  </a:lnTo>
                  <a:lnTo>
                    <a:pt x="25714" y="118811"/>
                  </a:lnTo>
                  <a:lnTo>
                    <a:pt x="23809" y="120000"/>
                  </a:lnTo>
                  <a:lnTo>
                    <a:pt x="25714" y="119405"/>
                  </a:lnTo>
                  <a:lnTo>
                    <a:pt x="29523" y="118811"/>
                  </a:lnTo>
                  <a:lnTo>
                    <a:pt x="34285" y="118217"/>
                  </a:lnTo>
                  <a:lnTo>
                    <a:pt x="36190" y="117029"/>
                  </a:lnTo>
                  <a:lnTo>
                    <a:pt x="37142" y="117029"/>
                  </a:lnTo>
                  <a:lnTo>
                    <a:pt x="40952" y="116435"/>
                  </a:lnTo>
                  <a:lnTo>
                    <a:pt x="41904" y="115841"/>
                  </a:lnTo>
                  <a:lnTo>
                    <a:pt x="41904" y="115841"/>
                  </a:lnTo>
                  <a:lnTo>
                    <a:pt x="38095" y="111683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105"/>
            <p:cNvSpPr/>
            <p:nvPr/>
          </p:nvSpPr>
          <p:spPr>
            <a:xfrm>
              <a:off x="6942518" y="2800603"/>
              <a:ext cx="195628" cy="342347"/>
            </a:xfrm>
            <a:custGeom>
              <a:rect b="b" l="l" r="r" t="t"/>
              <a:pathLst>
                <a:path extrusionOk="0" h="120000" w="120000">
                  <a:moveTo>
                    <a:pt x="113793" y="87487"/>
                  </a:moveTo>
                  <a:lnTo>
                    <a:pt x="113793" y="58522"/>
                  </a:lnTo>
                  <a:lnTo>
                    <a:pt x="114827" y="4137"/>
                  </a:lnTo>
                  <a:lnTo>
                    <a:pt x="114827" y="0"/>
                  </a:lnTo>
                  <a:lnTo>
                    <a:pt x="42413" y="2955"/>
                  </a:lnTo>
                  <a:lnTo>
                    <a:pt x="42413" y="2955"/>
                  </a:lnTo>
                  <a:lnTo>
                    <a:pt x="43448" y="4729"/>
                  </a:lnTo>
                  <a:lnTo>
                    <a:pt x="39310" y="5911"/>
                  </a:lnTo>
                  <a:lnTo>
                    <a:pt x="37241" y="7093"/>
                  </a:lnTo>
                  <a:lnTo>
                    <a:pt x="36206" y="8866"/>
                  </a:lnTo>
                  <a:lnTo>
                    <a:pt x="34137" y="10049"/>
                  </a:lnTo>
                  <a:lnTo>
                    <a:pt x="33103" y="10049"/>
                  </a:lnTo>
                  <a:lnTo>
                    <a:pt x="31034" y="13004"/>
                  </a:lnTo>
                  <a:lnTo>
                    <a:pt x="31034" y="15369"/>
                  </a:lnTo>
                  <a:lnTo>
                    <a:pt x="27931" y="18325"/>
                  </a:lnTo>
                  <a:lnTo>
                    <a:pt x="22758" y="21871"/>
                  </a:lnTo>
                  <a:lnTo>
                    <a:pt x="19655" y="23645"/>
                  </a:lnTo>
                  <a:lnTo>
                    <a:pt x="18620" y="26009"/>
                  </a:lnTo>
                  <a:lnTo>
                    <a:pt x="20689" y="26600"/>
                  </a:lnTo>
                  <a:lnTo>
                    <a:pt x="18620" y="28374"/>
                  </a:lnTo>
                  <a:lnTo>
                    <a:pt x="16551" y="30738"/>
                  </a:lnTo>
                  <a:lnTo>
                    <a:pt x="17586" y="31921"/>
                  </a:lnTo>
                  <a:lnTo>
                    <a:pt x="16551" y="31921"/>
                  </a:lnTo>
                  <a:lnTo>
                    <a:pt x="13448" y="34285"/>
                  </a:lnTo>
                  <a:lnTo>
                    <a:pt x="11379" y="36059"/>
                  </a:lnTo>
                  <a:lnTo>
                    <a:pt x="12413" y="36650"/>
                  </a:lnTo>
                  <a:lnTo>
                    <a:pt x="11379" y="37832"/>
                  </a:lnTo>
                  <a:lnTo>
                    <a:pt x="11379" y="39014"/>
                  </a:lnTo>
                  <a:lnTo>
                    <a:pt x="12413" y="39605"/>
                  </a:lnTo>
                  <a:lnTo>
                    <a:pt x="14482" y="41379"/>
                  </a:lnTo>
                  <a:lnTo>
                    <a:pt x="14482" y="42561"/>
                  </a:lnTo>
                  <a:lnTo>
                    <a:pt x="14482" y="46108"/>
                  </a:lnTo>
                  <a:lnTo>
                    <a:pt x="15517" y="47881"/>
                  </a:lnTo>
                  <a:lnTo>
                    <a:pt x="14482" y="49655"/>
                  </a:lnTo>
                  <a:lnTo>
                    <a:pt x="12413" y="52610"/>
                  </a:lnTo>
                  <a:lnTo>
                    <a:pt x="11379" y="52610"/>
                  </a:lnTo>
                  <a:lnTo>
                    <a:pt x="14482" y="53793"/>
                  </a:lnTo>
                  <a:lnTo>
                    <a:pt x="15517" y="55566"/>
                  </a:lnTo>
                  <a:lnTo>
                    <a:pt x="15517" y="56748"/>
                  </a:lnTo>
                  <a:lnTo>
                    <a:pt x="11379" y="57931"/>
                  </a:lnTo>
                  <a:lnTo>
                    <a:pt x="14482" y="59113"/>
                  </a:lnTo>
                  <a:lnTo>
                    <a:pt x="15517" y="60295"/>
                  </a:lnTo>
                  <a:lnTo>
                    <a:pt x="15517" y="60886"/>
                  </a:lnTo>
                  <a:lnTo>
                    <a:pt x="16551" y="63842"/>
                  </a:lnTo>
                  <a:lnTo>
                    <a:pt x="16551" y="65024"/>
                  </a:lnTo>
                  <a:lnTo>
                    <a:pt x="19655" y="66206"/>
                  </a:lnTo>
                  <a:lnTo>
                    <a:pt x="20689" y="67980"/>
                  </a:lnTo>
                  <a:lnTo>
                    <a:pt x="19655" y="72709"/>
                  </a:lnTo>
                  <a:lnTo>
                    <a:pt x="16551" y="74482"/>
                  </a:lnTo>
                  <a:lnTo>
                    <a:pt x="15517" y="74482"/>
                  </a:lnTo>
                  <a:lnTo>
                    <a:pt x="15517" y="76847"/>
                  </a:lnTo>
                  <a:lnTo>
                    <a:pt x="14482" y="78029"/>
                  </a:lnTo>
                  <a:lnTo>
                    <a:pt x="10344" y="81576"/>
                  </a:lnTo>
                  <a:lnTo>
                    <a:pt x="8275" y="82758"/>
                  </a:lnTo>
                  <a:lnTo>
                    <a:pt x="7241" y="86896"/>
                  </a:lnTo>
                  <a:lnTo>
                    <a:pt x="6206" y="88078"/>
                  </a:lnTo>
                  <a:lnTo>
                    <a:pt x="5172" y="88669"/>
                  </a:lnTo>
                  <a:lnTo>
                    <a:pt x="4137" y="90443"/>
                  </a:lnTo>
                  <a:lnTo>
                    <a:pt x="4137" y="91625"/>
                  </a:lnTo>
                  <a:lnTo>
                    <a:pt x="4137" y="94581"/>
                  </a:lnTo>
                  <a:lnTo>
                    <a:pt x="1034" y="95763"/>
                  </a:lnTo>
                  <a:lnTo>
                    <a:pt x="0" y="96945"/>
                  </a:lnTo>
                  <a:lnTo>
                    <a:pt x="0" y="98719"/>
                  </a:lnTo>
                  <a:lnTo>
                    <a:pt x="1034" y="101083"/>
                  </a:lnTo>
                  <a:lnTo>
                    <a:pt x="68275" y="99310"/>
                  </a:lnTo>
                  <a:lnTo>
                    <a:pt x="67241" y="108768"/>
                  </a:lnTo>
                  <a:lnTo>
                    <a:pt x="69310" y="111133"/>
                  </a:lnTo>
                  <a:lnTo>
                    <a:pt x="72413" y="113497"/>
                  </a:lnTo>
                  <a:lnTo>
                    <a:pt x="73448" y="117635"/>
                  </a:lnTo>
                  <a:lnTo>
                    <a:pt x="73448" y="120000"/>
                  </a:lnTo>
                  <a:lnTo>
                    <a:pt x="73448" y="120000"/>
                  </a:lnTo>
                  <a:lnTo>
                    <a:pt x="74482" y="120000"/>
                  </a:lnTo>
                  <a:lnTo>
                    <a:pt x="79655" y="118226"/>
                  </a:lnTo>
                  <a:lnTo>
                    <a:pt x="81724" y="117635"/>
                  </a:lnTo>
                  <a:lnTo>
                    <a:pt x="84827" y="116453"/>
                  </a:lnTo>
                  <a:lnTo>
                    <a:pt x="84827" y="114088"/>
                  </a:lnTo>
                  <a:lnTo>
                    <a:pt x="88965" y="114088"/>
                  </a:lnTo>
                  <a:lnTo>
                    <a:pt x="92068" y="114088"/>
                  </a:lnTo>
                  <a:lnTo>
                    <a:pt x="96206" y="113497"/>
                  </a:lnTo>
                  <a:lnTo>
                    <a:pt x="101379" y="112315"/>
                  </a:lnTo>
                  <a:lnTo>
                    <a:pt x="105517" y="112315"/>
                  </a:lnTo>
                  <a:lnTo>
                    <a:pt x="107586" y="112315"/>
                  </a:lnTo>
                  <a:lnTo>
                    <a:pt x="110689" y="112315"/>
                  </a:lnTo>
                  <a:lnTo>
                    <a:pt x="112758" y="112315"/>
                  </a:lnTo>
                  <a:lnTo>
                    <a:pt x="116896" y="113497"/>
                  </a:lnTo>
                  <a:lnTo>
                    <a:pt x="118965" y="112315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13793" y="87487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105"/>
            <p:cNvSpPr/>
            <p:nvPr/>
          </p:nvSpPr>
          <p:spPr>
            <a:xfrm>
              <a:off x="7559757" y="2387425"/>
              <a:ext cx="242848" cy="177077"/>
            </a:xfrm>
            <a:custGeom>
              <a:rect b="b" l="l" r="r" t="t"/>
              <a:pathLst>
                <a:path extrusionOk="0" h="120000" w="120000">
                  <a:moveTo>
                    <a:pt x="94588" y="0"/>
                  </a:moveTo>
                  <a:cubicBezTo>
                    <a:pt x="0" y="23414"/>
                    <a:pt x="0" y="23414"/>
                    <a:pt x="0" y="23414"/>
                  </a:cubicBezTo>
                  <a:cubicBezTo>
                    <a:pt x="0" y="23414"/>
                    <a:pt x="0" y="23414"/>
                    <a:pt x="0" y="23414"/>
                  </a:cubicBezTo>
                  <a:cubicBezTo>
                    <a:pt x="2117" y="42926"/>
                    <a:pt x="2117" y="42926"/>
                    <a:pt x="2117" y="42926"/>
                  </a:cubicBezTo>
                  <a:cubicBezTo>
                    <a:pt x="4941" y="42926"/>
                    <a:pt x="4941" y="42926"/>
                    <a:pt x="4941" y="42926"/>
                  </a:cubicBezTo>
                  <a:cubicBezTo>
                    <a:pt x="11294" y="32195"/>
                    <a:pt x="11294" y="32195"/>
                    <a:pt x="11294" y="32195"/>
                  </a:cubicBezTo>
                  <a:cubicBezTo>
                    <a:pt x="15529" y="32195"/>
                    <a:pt x="15529" y="32195"/>
                    <a:pt x="15529" y="32195"/>
                  </a:cubicBezTo>
                  <a:cubicBezTo>
                    <a:pt x="19764" y="24390"/>
                    <a:pt x="19764" y="24390"/>
                    <a:pt x="19764" y="24390"/>
                  </a:cubicBezTo>
                  <a:cubicBezTo>
                    <a:pt x="21176" y="24390"/>
                    <a:pt x="21176" y="24390"/>
                    <a:pt x="21176" y="24390"/>
                  </a:cubicBezTo>
                  <a:cubicBezTo>
                    <a:pt x="21882" y="26341"/>
                    <a:pt x="21882" y="26341"/>
                    <a:pt x="21882" y="26341"/>
                  </a:cubicBezTo>
                  <a:cubicBezTo>
                    <a:pt x="26823" y="21463"/>
                    <a:pt x="26823" y="21463"/>
                    <a:pt x="26823" y="21463"/>
                  </a:cubicBezTo>
                  <a:cubicBezTo>
                    <a:pt x="28941" y="21463"/>
                    <a:pt x="28941" y="21463"/>
                    <a:pt x="28941" y="21463"/>
                  </a:cubicBezTo>
                  <a:cubicBezTo>
                    <a:pt x="34588" y="17560"/>
                    <a:pt x="34588" y="17560"/>
                    <a:pt x="34588" y="17560"/>
                  </a:cubicBezTo>
                  <a:cubicBezTo>
                    <a:pt x="44470" y="21463"/>
                    <a:pt x="44470" y="21463"/>
                    <a:pt x="44470" y="21463"/>
                  </a:cubicBezTo>
                  <a:cubicBezTo>
                    <a:pt x="47294" y="27317"/>
                    <a:pt x="47294" y="27317"/>
                    <a:pt x="47294" y="27317"/>
                  </a:cubicBezTo>
                  <a:cubicBezTo>
                    <a:pt x="49411" y="35121"/>
                    <a:pt x="49411" y="35121"/>
                    <a:pt x="49411" y="35121"/>
                  </a:cubicBezTo>
                  <a:cubicBezTo>
                    <a:pt x="50117" y="35121"/>
                    <a:pt x="50117" y="35121"/>
                    <a:pt x="50117" y="35121"/>
                  </a:cubicBezTo>
                  <a:cubicBezTo>
                    <a:pt x="58588" y="41951"/>
                    <a:pt x="58588" y="41951"/>
                    <a:pt x="58588" y="41951"/>
                  </a:cubicBezTo>
                  <a:cubicBezTo>
                    <a:pt x="62117" y="46829"/>
                    <a:pt x="62117" y="46829"/>
                    <a:pt x="62117" y="46829"/>
                  </a:cubicBezTo>
                  <a:cubicBezTo>
                    <a:pt x="65647" y="49756"/>
                    <a:pt x="65647" y="49756"/>
                    <a:pt x="65647" y="49756"/>
                  </a:cubicBezTo>
                  <a:cubicBezTo>
                    <a:pt x="66352" y="54634"/>
                    <a:pt x="66352" y="54634"/>
                    <a:pt x="66352" y="54634"/>
                  </a:cubicBezTo>
                  <a:cubicBezTo>
                    <a:pt x="64941" y="58536"/>
                    <a:pt x="64941" y="58536"/>
                    <a:pt x="64941" y="58536"/>
                  </a:cubicBezTo>
                  <a:cubicBezTo>
                    <a:pt x="62117" y="59512"/>
                    <a:pt x="62117" y="59512"/>
                    <a:pt x="62117" y="59512"/>
                  </a:cubicBezTo>
                  <a:cubicBezTo>
                    <a:pt x="62823" y="72195"/>
                    <a:pt x="62823" y="72195"/>
                    <a:pt x="62823" y="72195"/>
                  </a:cubicBezTo>
                  <a:cubicBezTo>
                    <a:pt x="64235" y="74146"/>
                    <a:pt x="64235" y="74146"/>
                    <a:pt x="64235" y="74146"/>
                  </a:cubicBezTo>
                  <a:cubicBezTo>
                    <a:pt x="66352" y="73170"/>
                    <a:pt x="66352" y="73170"/>
                    <a:pt x="66352" y="73170"/>
                  </a:cubicBezTo>
                  <a:cubicBezTo>
                    <a:pt x="68470" y="72195"/>
                    <a:pt x="68470" y="72195"/>
                    <a:pt x="68470" y="72195"/>
                  </a:cubicBezTo>
                  <a:cubicBezTo>
                    <a:pt x="71294" y="73170"/>
                    <a:pt x="71294" y="73170"/>
                    <a:pt x="71294" y="73170"/>
                  </a:cubicBezTo>
                  <a:cubicBezTo>
                    <a:pt x="72000" y="74146"/>
                    <a:pt x="72000" y="74146"/>
                    <a:pt x="72000" y="74146"/>
                  </a:cubicBezTo>
                  <a:cubicBezTo>
                    <a:pt x="74823" y="73170"/>
                    <a:pt x="74823" y="73170"/>
                    <a:pt x="74823" y="73170"/>
                  </a:cubicBezTo>
                  <a:cubicBezTo>
                    <a:pt x="84000" y="74146"/>
                    <a:pt x="84000" y="74146"/>
                    <a:pt x="84000" y="74146"/>
                  </a:cubicBezTo>
                  <a:cubicBezTo>
                    <a:pt x="86117" y="76097"/>
                    <a:pt x="86117" y="76097"/>
                    <a:pt x="86117" y="76097"/>
                  </a:cubicBezTo>
                  <a:cubicBezTo>
                    <a:pt x="88941" y="78048"/>
                    <a:pt x="88941" y="78048"/>
                    <a:pt x="88941" y="78048"/>
                  </a:cubicBezTo>
                  <a:cubicBezTo>
                    <a:pt x="91058" y="77073"/>
                    <a:pt x="91058" y="77073"/>
                    <a:pt x="91058" y="77073"/>
                  </a:cubicBezTo>
                  <a:cubicBezTo>
                    <a:pt x="89647" y="73170"/>
                    <a:pt x="89647" y="73170"/>
                    <a:pt x="89647" y="73170"/>
                  </a:cubicBezTo>
                  <a:cubicBezTo>
                    <a:pt x="87529" y="70243"/>
                    <a:pt x="87529" y="70243"/>
                    <a:pt x="87529" y="70243"/>
                  </a:cubicBezTo>
                  <a:cubicBezTo>
                    <a:pt x="87529" y="67317"/>
                    <a:pt x="87529" y="67317"/>
                    <a:pt x="87529" y="67317"/>
                  </a:cubicBezTo>
                  <a:cubicBezTo>
                    <a:pt x="87529" y="66341"/>
                    <a:pt x="87529" y="66341"/>
                    <a:pt x="87529" y="66341"/>
                  </a:cubicBezTo>
                  <a:cubicBezTo>
                    <a:pt x="83294" y="58536"/>
                    <a:pt x="83294" y="58536"/>
                    <a:pt x="83294" y="58536"/>
                  </a:cubicBezTo>
                  <a:cubicBezTo>
                    <a:pt x="81882" y="55609"/>
                    <a:pt x="81882" y="55609"/>
                    <a:pt x="81882" y="55609"/>
                  </a:cubicBezTo>
                  <a:cubicBezTo>
                    <a:pt x="81882" y="48780"/>
                    <a:pt x="81882" y="48780"/>
                    <a:pt x="81882" y="48780"/>
                  </a:cubicBezTo>
                  <a:cubicBezTo>
                    <a:pt x="81176" y="41951"/>
                    <a:pt x="81176" y="41951"/>
                    <a:pt x="81176" y="41951"/>
                  </a:cubicBezTo>
                  <a:cubicBezTo>
                    <a:pt x="81882" y="35121"/>
                    <a:pt x="81882" y="35121"/>
                    <a:pt x="81882" y="35121"/>
                  </a:cubicBezTo>
                  <a:cubicBezTo>
                    <a:pt x="79764" y="30243"/>
                    <a:pt x="79764" y="30243"/>
                    <a:pt x="79764" y="30243"/>
                  </a:cubicBezTo>
                  <a:cubicBezTo>
                    <a:pt x="78352" y="27317"/>
                    <a:pt x="78352" y="27317"/>
                    <a:pt x="78352" y="27317"/>
                  </a:cubicBezTo>
                  <a:cubicBezTo>
                    <a:pt x="81176" y="27317"/>
                    <a:pt x="81176" y="27317"/>
                    <a:pt x="81176" y="27317"/>
                  </a:cubicBezTo>
                  <a:cubicBezTo>
                    <a:pt x="83294" y="21463"/>
                    <a:pt x="83294" y="21463"/>
                    <a:pt x="83294" y="21463"/>
                  </a:cubicBezTo>
                  <a:cubicBezTo>
                    <a:pt x="87529" y="17560"/>
                    <a:pt x="87529" y="17560"/>
                    <a:pt x="87529" y="17560"/>
                  </a:cubicBezTo>
                  <a:cubicBezTo>
                    <a:pt x="89647" y="11707"/>
                    <a:pt x="89647" y="11707"/>
                    <a:pt x="89647" y="11707"/>
                  </a:cubicBezTo>
                  <a:cubicBezTo>
                    <a:pt x="91058" y="12682"/>
                    <a:pt x="91058" y="12682"/>
                    <a:pt x="91058" y="12682"/>
                  </a:cubicBezTo>
                  <a:cubicBezTo>
                    <a:pt x="90352" y="19512"/>
                    <a:pt x="90352" y="19512"/>
                    <a:pt x="90352" y="19512"/>
                  </a:cubicBezTo>
                  <a:cubicBezTo>
                    <a:pt x="88235" y="20487"/>
                    <a:pt x="88235" y="20487"/>
                    <a:pt x="88235" y="20487"/>
                  </a:cubicBezTo>
                  <a:cubicBezTo>
                    <a:pt x="86823" y="26341"/>
                    <a:pt x="86823" y="26341"/>
                    <a:pt x="86823" y="26341"/>
                  </a:cubicBezTo>
                  <a:cubicBezTo>
                    <a:pt x="86823" y="30243"/>
                    <a:pt x="86823" y="30243"/>
                    <a:pt x="86823" y="30243"/>
                  </a:cubicBezTo>
                  <a:cubicBezTo>
                    <a:pt x="89647" y="30243"/>
                    <a:pt x="89647" y="30243"/>
                    <a:pt x="89647" y="30243"/>
                  </a:cubicBezTo>
                  <a:cubicBezTo>
                    <a:pt x="86117" y="35121"/>
                    <a:pt x="86117" y="35121"/>
                    <a:pt x="86117" y="35121"/>
                  </a:cubicBezTo>
                  <a:cubicBezTo>
                    <a:pt x="84705" y="38048"/>
                    <a:pt x="84705" y="38048"/>
                    <a:pt x="84705" y="38048"/>
                  </a:cubicBezTo>
                  <a:cubicBezTo>
                    <a:pt x="88941" y="40000"/>
                    <a:pt x="88941" y="40000"/>
                    <a:pt x="88941" y="40000"/>
                  </a:cubicBezTo>
                  <a:cubicBezTo>
                    <a:pt x="90352" y="40975"/>
                    <a:pt x="90352" y="40975"/>
                    <a:pt x="90352" y="40975"/>
                  </a:cubicBezTo>
                  <a:cubicBezTo>
                    <a:pt x="92470" y="44878"/>
                    <a:pt x="92470" y="44878"/>
                    <a:pt x="92470" y="44878"/>
                  </a:cubicBezTo>
                  <a:cubicBezTo>
                    <a:pt x="91764" y="45853"/>
                    <a:pt x="91764" y="45853"/>
                    <a:pt x="91764" y="45853"/>
                  </a:cubicBezTo>
                  <a:cubicBezTo>
                    <a:pt x="94588" y="49756"/>
                    <a:pt x="94588" y="49756"/>
                    <a:pt x="94588" y="49756"/>
                  </a:cubicBezTo>
                  <a:cubicBezTo>
                    <a:pt x="94588" y="51707"/>
                    <a:pt x="94588" y="51707"/>
                    <a:pt x="94588" y="51707"/>
                  </a:cubicBezTo>
                  <a:cubicBezTo>
                    <a:pt x="91764" y="55609"/>
                    <a:pt x="91764" y="55609"/>
                    <a:pt x="91764" y="55609"/>
                  </a:cubicBezTo>
                  <a:cubicBezTo>
                    <a:pt x="89647" y="55609"/>
                    <a:pt x="89647" y="55609"/>
                    <a:pt x="89647" y="55609"/>
                  </a:cubicBezTo>
                  <a:cubicBezTo>
                    <a:pt x="90352" y="59512"/>
                    <a:pt x="90352" y="59512"/>
                    <a:pt x="90352" y="59512"/>
                  </a:cubicBezTo>
                  <a:cubicBezTo>
                    <a:pt x="89647" y="61463"/>
                    <a:pt x="89647" y="61463"/>
                    <a:pt x="89647" y="61463"/>
                  </a:cubicBezTo>
                  <a:cubicBezTo>
                    <a:pt x="91058" y="63414"/>
                    <a:pt x="91058" y="63414"/>
                    <a:pt x="91058" y="63414"/>
                  </a:cubicBezTo>
                  <a:cubicBezTo>
                    <a:pt x="93882" y="64390"/>
                    <a:pt x="93882" y="64390"/>
                    <a:pt x="93882" y="64390"/>
                  </a:cubicBezTo>
                  <a:cubicBezTo>
                    <a:pt x="98117" y="64390"/>
                    <a:pt x="98117" y="64390"/>
                    <a:pt x="98117" y="64390"/>
                  </a:cubicBezTo>
                  <a:cubicBezTo>
                    <a:pt x="100941" y="67317"/>
                    <a:pt x="100941" y="67317"/>
                    <a:pt x="100941" y="67317"/>
                  </a:cubicBezTo>
                  <a:cubicBezTo>
                    <a:pt x="103058" y="73170"/>
                    <a:pt x="103058" y="73170"/>
                    <a:pt x="103058" y="73170"/>
                  </a:cubicBezTo>
                  <a:cubicBezTo>
                    <a:pt x="104470" y="78048"/>
                    <a:pt x="104470" y="78048"/>
                    <a:pt x="104470" y="78048"/>
                  </a:cubicBezTo>
                  <a:cubicBezTo>
                    <a:pt x="103764" y="79024"/>
                    <a:pt x="103764" y="79024"/>
                    <a:pt x="103764" y="79024"/>
                  </a:cubicBezTo>
                  <a:cubicBezTo>
                    <a:pt x="105882" y="81951"/>
                    <a:pt x="105882" y="81951"/>
                    <a:pt x="105882" y="81951"/>
                  </a:cubicBezTo>
                  <a:cubicBezTo>
                    <a:pt x="107294" y="86829"/>
                    <a:pt x="107294" y="86829"/>
                    <a:pt x="107294" y="86829"/>
                  </a:cubicBezTo>
                  <a:cubicBezTo>
                    <a:pt x="105176" y="95609"/>
                    <a:pt x="105176" y="95609"/>
                    <a:pt x="105176" y="95609"/>
                  </a:cubicBezTo>
                  <a:cubicBezTo>
                    <a:pt x="104470" y="101463"/>
                    <a:pt x="104470" y="101463"/>
                    <a:pt x="104470" y="101463"/>
                  </a:cubicBezTo>
                  <a:cubicBezTo>
                    <a:pt x="104470" y="111219"/>
                    <a:pt x="104470" y="111219"/>
                    <a:pt x="104470" y="111219"/>
                  </a:cubicBezTo>
                  <a:cubicBezTo>
                    <a:pt x="105176" y="117073"/>
                    <a:pt x="105176" y="117073"/>
                    <a:pt x="105176" y="117073"/>
                  </a:cubicBezTo>
                  <a:cubicBezTo>
                    <a:pt x="106588" y="120000"/>
                    <a:pt x="106588" y="120000"/>
                    <a:pt x="106588" y="120000"/>
                  </a:cubicBezTo>
                  <a:cubicBezTo>
                    <a:pt x="108000" y="113170"/>
                    <a:pt x="108000" y="113170"/>
                    <a:pt x="108000" y="113170"/>
                  </a:cubicBezTo>
                  <a:cubicBezTo>
                    <a:pt x="108705" y="102439"/>
                    <a:pt x="108705" y="102439"/>
                    <a:pt x="108705" y="102439"/>
                  </a:cubicBezTo>
                  <a:cubicBezTo>
                    <a:pt x="110823" y="99512"/>
                    <a:pt x="110823" y="99512"/>
                    <a:pt x="110823" y="99512"/>
                  </a:cubicBezTo>
                  <a:cubicBezTo>
                    <a:pt x="110823" y="96585"/>
                    <a:pt x="110823" y="96585"/>
                    <a:pt x="110823" y="96585"/>
                  </a:cubicBezTo>
                  <a:cubicBezTo>
                    <a:pt x="110823" y="94634"/>
                    <a:pt x="110823" y="94634"/>
                    <a:pt x="110823" y="94634"/>
                  </a:cubicBezTo>
                  <a:cubicBezTo>
                    <a:pt x="112941" y="92682"/>
                    <a:pt x="112941" y="92682"/>
                    <a:pt x="112941" y="92682"/>
                  </a:cubicBezTo>
                  <a:cubicBezTo>
                    <a:pt x="115058" y="88780"/>
                    <a:pt x="115058" y="88780"/>
                    <a:pt x="115058" y="88780"/>
                  </a:cubicBezTo>
                  <a:cubicBezTo>
                    <a:pt x="115058" y="80000"/>
                    <a:pt x="115058" y="80000"/>
                    <a:pt x="115058" y="80000"/>
                  </a:cubicBezTo>
                  <a:cubicBezTo>
                    <a:pt x="115058" y="77073"/>
                    <a:pt x="115058" y="77073"/>
                    <a:pt x="115058" y="77073"/>
                  </a:cubicBezTo>
                  <a:cubicBezTo>
                    <a:pt x="115058" y="73170"/>
                    <a:pt x="115058" y="73170"/>
                    <a:pt x="115058" y="73170"/>
                  </a:cubicBezTo>
                  <a:cubicBezTo>
                    <a:pt x="117882" y="69268"/>
                    <a:pt x="117882" y="69268"/>
                    <a:pt x="117882" y="69268"/>
                  </a:cubicBezTo>
                  <a:cubicBezTo>
                    <a:pt x="118588" y="72195"/>
                    <a:pt x="118588" y="72195"/>
                    <a:pt x="118588" y="72195"/>
                  </a:cubicBezTo>
                  <a:cubicBezTo>
                    <a:pt x="117882" y="75121"/>
                    <a:pt x="117882" y="75121"/>
                    <a:pt x="117882" y="75121"/>
                  </a:cubicBezTo>
                  <a:cubicBezTo>
                    <a:pt x="117882" y="75121"/>
                    <a:pt x="116470" y="78048"/>
                    <a:pt x="116470" y="78048"/>
                  </a:cubicBezTo>
                  <a:cubicBezTo>
                    <a:pt x="117176" y="79024"/>
                    <a:pt x="118588" y="80000"/>
                    <a:pt x="118588" y="80000"/>
                  </a:cubicBezTo>
                  <a:cubicBezTo>
                    <a:pt x="120000" y="75121"/>
                    <a:pt x="120000" y="75121"/>
                    <a:pt x="120000" y="75121"/>
                  </a:cubicBezTo>
                  <a:cubicBezTo>
                    <a:pt x="120000" y="66341"/>
                    <a:pt x="120000" y="66341"/>
                    <a:pt x="120000" y="66341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04470" y="55609"/>
                    <a:pt x="104470" y="55609"/>
                    <a:pt x="104470" y="55609"/>
                  </a:cubicBezTo>
                  <a:lnTo>
                    <a:pt x="94588" y="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105"/>
            <p:cNvSpPr/>
            <p:nvPr/>
          </p:nvSpPr>
          <p:spPr>
            <a:xfrm>
              <a:off x="7411350" y="2367189"/>
              <a:ext cx="249594" cy="246220"/>
            </a:xfrm>
            <a:custGeom>
              <a:rect b="b" l="l" r="r" t="t"/>
              <a:pathLst>
                <a:path extrusionOk="0" h="120000" w="120000">
                  <a:moveTo>
                    <a:pt x="17027" y="111780"/>
                  </a:moveTo>
                  <a:lnTo>
                    <a:pt x="19459" y="111780"/>
                  </a:lnTo>
                  <a:lnTo>
                    <a:pt x="20270" y="114246"/>
                  </a:lnTo>
                  <a:lnTo>
                    <a:pt x="25135" y="118356"/>
                  </a:lnTo>
                  <a:lnTo>
                    <a:pt x="29189" y="119999"/>
                  </a:lnTo>
                  <a:lnTo>
                    <a:pt x="30810" y="119999"/>
                  </a:lnTo>
                  <a:lnTo>
                    <a:pt x="35675" y="114246"/>
                  </a:lnTo>
                  <a:lnTo>
                    <a:pt x="38918" y="116712"/>
                  </a:lnTo>
                  <a:lnTo>
                    <a:pt x="46216" y="115068"/>
                  </a:lnTo>
                  <a:lnTo>
                    <a:pt x="51891" y="110136"/>
                  </a:lnTo>
                  <a:lnTo>
                    <a:pt x="60810" y="105205"/>
                  </a:lnTo>
                  <a:lnTo>
                    <a:pt x="64054" y="102739"/>
                  </a:lnTo>
                  <a:lnTo>
                    <a:pt x="63243" y="96164"/>
                  </a:lnTo>
                  <a:lnTo>
                    <a:pt x="64054" y="92054"/>
                  </a:lnTo>
                  <a:lnTo>
                    <a:pt x="68108" y="87945"/>
                  </a:lnTo>
                  <a:lnTo>
                    <a:pt x="70540" y="81369"/>
                  </a:lnTo>
                  <a:lnTo>
                    <a:pt x="72972" y="71506"/>
                  </a:lnTo>
                  <a:lnTo>
                    <a:pt x="73783" y="65753"/>
                  </a:lnTo>
                  <a:lnTo>
                    <a:pt x="77027" y="67397"/>
                  </a:lnTo>
                  <a:lnTo>
                    <a:pt x="81081" y="69041"/>
                  </a:lnTo>
                  <a:lnTo>
                    <a:pt x="82702" y="69863"/>
                  </a:lnTo>
                  <a:lnTo>
                    <a:pt x="83513" y="68219"/>
                  </a:lnTo>
                  <a:lnTo>
                    <a:pt x="85945" y="61643"/>
                  </a:lnTo>
                  <a:lnTo>
                    <a:pt x="87567" y="58356"/>
                  </a:lnTo>
                  <a:lnTo>
                    <a:pt x="88378" y="55068"/>
                  </a:lnTo>
                  <a:lnTo>
                    <a:pt x="89189" y="55068"/>
                  </a:lnTo>
                  <a:lnTo>
                    <a:pt x="91621" y="55068"/>
                  </a:lnTo>
                  <a:lnTo>
                    <a:pt x="92432" y="56712"/>
                  </a:lnTo>
                  <a:lnTo>
                    <a:pt x="96486" y="49315"/>
                  </a:lnTo>
                  <a:lnTo>
                    <a:pt x="98918" y="46849"/>
                  </a:lnTo>
                  <a:lnTo>
                    <a:pt x="100540" y="44383"/>
                  </a:lnTo>
                  <a:lnTo>
                    <a:pt x="102162" y="38630"/>
                  </a:lnTo>
                  <a:lnTo>
                    <a:pt x="102162" y="32054"/>
                  </a:lnTo>
                  <a:lnTo>
                    <a:pt x="109459" y="36164"/>
                  </a:lnTo>
                  <a:lnTo>
                    <a:pt x="114324" y="38630"/>
                  </a:lnTo>
                  <a:lnTo>
                    <a:pt x="115945" y="38630"/>
                  </a:lnTo>
                  <a:lnTo>
                    <a:pt x="118378" y="36164"/>
                  </a:lnTo>
                  <a:lnTo>
                    <a:pt x="120000" y="35342"/>
                  </a:lnTo>
                  <a:lnTo>
                    <a:pt x="119189" y="35342"/>
                  </a:lnTo>
                  <a:lnTo>
                    <a:pt x="117567" y="29589"/>
                  </a:lnTo>
                  <a:lnTo>
                    <a:pt x="114324" y="25479"/>
                  </a:lnTo>
                  <a:lnTo>
                    <a:pt x="105405" y="23013"/>
                  </a:lnTo>
                  <a:lnTo>
                    <a:pt x="99729" y="25479"/>
                  </a:lnTo>
                  <a:lnTo>
                    <a:pt x="97297" y="25479"/>
                  </a:lnTo>
                  <a:lnTo>
                    <a:pt x="92432" y="28767"/>
                  </a:lnTo>
                  <a:lnTo>
                    <a:pt x="91621" y="27945"/>
                  </a:lnTo>
                  <a:lnTo>
                    <a:pt x="90810" y="27945"/>
                  </a:lnTo>
                  <a:lnTo>
                    <a:pt x="86756" y="32876"/>
                  </a:lnTo>
                  <a:lnTo>
                    <a:pt x="82702" y="32876"/>
                  </a:lnTo>
                  <a:lnTo>
                    <a:pt x="76216" y="41095"/>
                  </a:lnTo>
                  <a:lnTo>
                    <a:pt x="73783" y="41095"/>
                  </a:lnTo>
                  <a:lnTo>
                    <a:pt x="71351" y="27123"/>
                  </a:lnTo>
                  <a:lnTo>
                    <a:pt x="46216" y="32054"/>
                  </a:lnTo>
                  <a:lnTo>
                    <a:pt x="41351" y="0"/>
                  </a:lnTo>
                  <a:lnTo>
                    <a:pt x="38918" y="0"/>
                  </a:lnTo>
                  <a:lnTo>
                    <a:pt x="38108" y="2465"/>
                  </a:lnTo>
                  <a:lnTo>
                    <a:pt x="38918" y="4931"/>
                  </a:lnTo>
                  <a:lnTo>
                    <a:pt x="38918" y="5753"/>
                  </a:lnTo>
                  <a:lnTo>
                    <a:pt x="38918" y="12328"/>
                  </a:lnTo>
                  <a:lnTo>
                    <a:pt x="38918" y="15616"/>
                  </a:lnTo>
                  <a:lnTo>
                    <a:pt x="38108" y="18082"/>
                  </a:lnTo>
                  <a:lnTo>
                    <a:pt x="38108" y="23013"/>
                  </a:lnTo>
                  <a:lnTo>
                    <a:pt x="37297" y="29589"/>
                  </a:lnTo>
                  <a:lnTo>
                    <a:pt x="37297" y="32054"/>
                  </a:lnTo>
                  <a:lnTo>
                    <a:pt x="35675" y="36164"/>
                  </a:lnTo>
                  <a:lnTo>
                    <a:pt x="29189" y="41917"/>
                  </a:lnTo>
                  <a:lnTo>
                    <a:pt x="26756" y="45205"/>
                  </a:lnTo>
                  <a:lnTo>
                    <a:pt x="22702" y="45205"/>
                  </a:lnTo>
                  <a:lnTo>
                    <a:pt x="19459" y="50136"/>
                  </a:lnTo>
                  <a:lnTo>
                    <a:pt x="17027" y="53424"/>
                  </a:lnTo>
                  <a:lnTo>
                    <a:pt x="16216" y="61643"/>
                  </a:lnTo>
                  <a:lnTo>
                    <a:pt x="15405" y="62465"/>
                  </a:lnTo>
                  <a:lnTo>
                    <a:pt x="12162" y="59999"/>
                  </a:lnTo>
                  <a:lnTo>
                    <a:pt x="9729" y="62465"/>
                  </a:lnTo>
                  <a:lnTo>
                    <a:pt x="7297" y="71506"/>
                  </a:lnTo>
                  <a:lnTo>
                    <a:pt x="7297" y="74794"/>
                  </a:lnTo>
                  <a:lnTo>
                    <a:pt x="5675" y="77260"/>
                  </a:lnTo>
                  <a:lnTo>
                    <a:pt x="2432" y="80547"/>
                  </a:lnTo>
                  <a:lnTo>
                    <a:pt x="0" y="83013"/>
                  </a:lnTo>
                  <a:lnTo>
                    <a:pt x="2432" y="93698"/>
                  </a:lnTo>
                  <a:lnTo>
                    <a:pt x="4054" y="98630"/>
                  </a:lnTo>
                  <a:lnTo>
                    <a:pt x="8108" y="104383"/>
                  </a:lnTo>
                  <a:lnTo>
                    <a:pt x="12162" y="108493"/>
                  </a:lnTo>
                  <a:lnTo>
                    <a:pt x="15405" y="113424"/>
                  </a:lnTo>
                  <a:lnTo>
                    <a:pt x="16216" y="113424"/>
                  </a:lnTo>
                  <a:lnTo>
                    <a:pt x="17027" y="11178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105"/>
            <p:cNvSpPr/>
            <p:nvPr/>
          </p:nvSpPr>
          <p:spPr>
            <a:xfrm>
              <a:off x="7045392" y="2498731"/>
              <a:ext cx="397999" cy="205745"/>
            </a:xfrm>
            <a:custGeom>
              <a:rect b="b" l="l" r="r" t="t"/>
              <a:pathLst>
                <a:path extrusionOk="0" h="120000" w="120000">
                  <a:moveTo>
                    <a:pt x="102711" y="92459"/>
                  </a:moveTo>
                  <a:lnTo>
                    <a:pt x="105254" y="89508"/>
                  </a:lnTo>
                  <a:lnTo>
                    <a:pt x="106779" y="87540"/>
                  </a:lnTo>
                  <a:lnTo>
                    <a:pt x="108813" y="86557"/>
                  </a:lnTo>
                  <a:lnTo>
                    <a:pt x="110338" y="77704"/>
                  </a:lnTo>
                  <a:lnTo>
                    <a:pt x="111864" y="72786"/>
                  </a:lnTo>
                  <a:lnTo>
                    <a:pt x="117457" y="68852"/>
                  </a:lnTo>
                  <a:lnTo>
                    <a:pt x="119491" y="62950"/>
                  </a:lnTo>
                  <a:lnTo>
                    <a:pt x="120000" y="59016"/>
                  </a:lnTo>
                  <a:lnTo>
                    <a:pt x="117966" y="53114"/>
                  </a:lnTo>
                  <a:lnTo>
                    <a:pt x="115423" y="48196"/>
                  </a:lnTo>
                  <a:lnTo>
                    <a:pt x="112881" y="41311"/>
                  </a:lnTo>
                  <a:lnTo>
                    <a:pt x="111864" y="35409"/>
                  </a:lnTo>
                  <a:lnTo>
                    <a:pt x="110338" y="22622"/>
                  </a:lnTo>
                  <a:lnTo>
                    <a:pt x="110847" y="21639"/>
                  </a:lnTo>
                  <a:lnTo>
                    <a:pt x="109322" y="21639"/>
                  </a:lnTo>
                  <a:lnTo>
                    <a:pt x="107288" y="17704"/>
                  </a:lnTo>
                  <a:lnTo>
                    <a:pt x="105254" y="12786"/>
                  </a:lnTo>
                  <a:lnTo>
                    <a:pt x="103728" y="9836"/>
                  </a:lnTo>
                  <a:lnTo>
                    <a:pt x="103220" y="10819"/>
                  </a:lnTo>
                  <a:lnTo>
                    <a:pt x="102203" y="11803"/>
                  </a:lnTo>
                  <a:lnTo>
                    <a:pt x="101186" y="14754"/>
                  </a:lnTo>
                  <a:lnTo>
                    <a:pt x="100677" y="15737"/>
                  </a:lnTo>
                  <a:lnTo>
                    <a:pt x="97627" y="16721"/>
                  </a:lnTo>
                  <a:lnTo>
                    <a:pt x="95084" y="14754"/>
                  </a:lnTo>
                  <a:lnTo>
                    <a:pt x="93559" y="12786"/>
                  </a:lnTo>
                  <a:lnTo>
                    <a:pt x="93050" y="13770"/>
                  </a:lnTo>
                  <a:lnTo>
                    <a:pt x="92033" y="15737"/>
                  </a:lnTo>
                  <a:lnTo>
                    <a:pt x="92033" y="16721"/>
                  </a:lnTo>
                  <a:lnTo>
                    <a:pt x="90508" y="17704"/>
                  </a:lnTo>
                  <a:lnTo>
                    <a:pt x="89491" y="15737"/>
                  </a:lnTo>
                  <a:lnTo>
                    <a:pt x="88474" y="14754"/>
                  </a:lnTo>
                  <a:lnTo>
                    <a:pt x="86949" y="13770"/>
                  </a:lnTo>
                  <a:lnTo>
                    <a:pt x="84406" y="12786"/>
                  </a:lnTo>
                  <a:lnTo>
                    <a:pt x="83898" y="10819"/>
                  </a:lnTo>
                  <a:lnTo>
                    <a:pt x="82881" y="6885"/>
                  </a:lnTo>
                  <a:lnTo>
                    <a:pt x="80847" y="3934"/>
                  </a:lnTo>
                  <a:lnTo>
                    <a:pt x="78305" y="0"/>
                  </a:lnTo>
                  <a:lnTo>
                    <a:pt x="77796" y="983"/>
                  </a:lnTo>
                  <a:lnTo>
                    <a:pt x="75254" y="2950"/>
                  </a:lnTo>
                  <a:lnTo>
                    <a:pt x="72711" y="983"/>
                  </a:lnTo>
                  <a:lnTo>
                    <a:pt x="71694" y="1967"/>
                  </a:lnTo>
                  <a:lnTo>
                    <a:pt x="72203" y="5901"/>
                  </a:lnTo>
                  <a:lnTo>
                    <a:pt x="73220" y="6885"/>
                  </a:lnTo>
                  <a:lnTo>
                    <a:pt x="72711" y="8852"/>
                  </a:lnTo>
                  <a:lnTo>
                    <a:pt x="73220" y="14754"/>
                  </a:lnTo>
                  <a:lnTo>
                    <a:pt x="72203" y="16721"/>
                  </a:lnTo>
                  <a:lnTo>
                    <a:pt x="70169" y="16721"/>
                  </a:lnTo>
                  <a:lnTo>
                    <a:pt x="68135" y="18688"/>
                  </a:lnTo>
                  <a:lnTo>
                    <a:pt x="64067" y="19672"/>
                  </a:lnTo>
                  <a:lnTo>
                    <a:pt x="63559" y="20655"/>
                  </a:lnTo>
                  <a:lnTo>
                    <a:pt x="63559" y="22622"/>
                  </a:lnTo>
                  <a:lnTo>
                    <a:pt x="63050" y="24590"/>
                  </a:lnTo>
                  <a:lnTo>
                    <a:pt x="63050" y="28524"/>
                  </a:lnTo>
                  <a:lnTo>
                    <a:pt x="62033" y="32459"/>
                  </a:lnTo>
                  <a:lnTo>
                    <a:pt x="61016" y="36393"/>
                  </a:lnTo>
                  <a:lnTo>
                    <a:pt x="60000" y="38360"/>
                  </a:lnTo>
                  <a:lnTo>
                    <a:pt x="58474" y="38360"/>
                  </a:lnTo>
                  <a:lnTo>
                    <a:pt x="56949" y="43278"/>
                  </a:lnTo>
                  <a:lnTo>
                    <a:pt x="56949" y="46229"/>
                  </a:lnTo>
                  <a:lnTo>
                    <a:pt x="55932" y="50163"/>
                  </a:lnTo>
                  <a:lnTo>
                    <a:pt x="52881" y="51147"/>
                  </a:lnTo>
                  <a:lnTo>
                    <a:pt x="52372" y="50163"/>
                  </a:lnTo>
                  <a:lnTo>
                    <a:pt x="50847" y="47213"/>
                  </a:lnTo>
                  <a:lnTo>
                    <a:pt x="50338" y="43278"/>
                  </a:lnTo>
                  <a:lnTo>
                    <a:pt x="49322" y="43278"/>
                  </a:lnTo>
                  <a:lnTo>
                    <a:pt x="48813" y="47213"/>
                  </a:lnTo>
                  <a:lnTo>
                    <a:pt x="47288" y="50163"/>
                  </a:lnTo>
                  <a:lnTo>
                    <a:pt x="47288" y="54098"/>
                  </a:lnTo>
                  <a:lnTo>
                    <a:pt x="46779" y="57049"/>
                  </a:lnTo>
                  <a:lnTo>
                    <a:pt x="44745" y="56065"/>
                  </a:lnTo>
                  <a:lnTo>
                    <a:pt x="43728" y="54098"/>
                  </a:lnTo>
                  <a:lnTo>
                    <a:pt x="41694" y="54098"/>
                  </a:lnTo>
                  <a:lnTo>
                    <a:pt x="40677" y="55081"/>
                  </a:lnTo>
                  <a:lnTo>
                    <a:pt x="38644" y="56065"/>
                  </a:lnTo>
                  <a:lnTo>
                    <a:pt x="38644" y="60000"/>
                  </a:lnTo>
                  <a:lnTo>
                    <a:pt x="38135" y="60983"/>
                  </a:lnTo>
                  <a:lnTo>
                    <a:pt x="36101" y="59016"/>
                  </a:lnTo>
                  <a:lnTo>
                    <a:pt x="34576" y="56065"/>
                  </a:lnTo>
                  <a:lnTo>
                    <a:pt x="32033" y="56065"/>
                  </a:lnTo>
                  <a:lnTo>
                    <a:pt x="30508" y="56065"/>
                  </a:lnTo>
                  <a:lnTo>
                    <a:pt x="28983" y="60000"/>
                  </a:lnTo>
                  <a:lnTo>
                    <a:pt x="24915" y="60000"/>
                  </a:lnTo>
                  <a:lnTo>
                    <a:pt x="24915" y="64918"/>
                  </a:lnTo>
                  <a:lnTo>
                    <a:pt x="23389" y="64918"/>
                  </a:lnTo>
                  <a:lnTo>
                    <a:pt x="21864" y="65901"/>
                  </a:lnTo>
                  <a:lnTo>
                    <a:pt x="21864" y="69836"/>
                  </a:lnTo>
                  <a:lnTo>
                    <a:pt x="21864" y="70819"/>
                  </a:lnTo>
                  <a:lnTo>
                    <a:pt x="21864" y="73770"/>
                  </a:lnTo>
                  <a:lnTo>
                    <a:pt x="22372" y="76721"/>
                  </a:lnTo>
                  <a:lnTo>
                    <a:pt x="21355" y="77704"/>
                  </a:lnTo>
                  <a:lnTo>
                    <a:pt x="18305" y="79672"/>
                  </a:lnTo>
                  <a:lnTo>
                    <a:pt x="16779" y="81639"/>
                  </a:lnTo>
                  <a:lnTo>
                    <a:pt x="16779" y="86557"/>
                  </a:lnTo>
                  <a:lnTo>
                    <a:pt x="17796" y="91475"/>
                  </a:lnTo>
                  <a:lnTo>
                    <a:pt x="16779" y="92459"/>
                  </a:lnTo>
                  <a:lnTo>
                    <a:pt x="15254" y="92459"/>
                  </a:lnTo>
                  <a:lnTo>
                    <a:pt x="13728" y="92459"/>
                  </a:lnTo>
                  <a:lnTo>
                    <a:pt x="11694" y="89508"/>
                  </a:lnTo>
                  <a:lnTo>
                    <a:pt x="9661" y="87540"/>
                  </a:lnTo>
                  <a:lnTo>
                    <a:pt x="8644" y="88524"/>
                  </a:lnTo>
                  <a:lnTo>
                    <a:pt x="7118" y="91475"/>
                  </a:lnTo>
                  <a:lnTo>
                    <a:pt x="5593" y="92459"/>
                  </a:lnTo>
                  <a:lnTo>
                    <a:pt x="5084" y="95409"/>
                  </a:lnTo>
                  <a:lnTo>
                    <a:pt x="5084" y="98360"/>
                  </a:lnTo>
                  <a:lnTo>
                    <a:pt x="7118" y="100327"/>
                  </a:lnTo>
                  <a:lnTo>
                    <a:pt x="7118" y="102295"/>
                  </a:lnTo>
                  <a:lnTo>
                    <a:pt x="7118" y="105245"/>
                  </a:lnTo>
                  <a:lnTo>
                    <a:pt x="7118" y="110163"/>
                  </a:lnTo>
                  <a:lnTo>
                    <a:pt x="6101" y="113114"/>
                  </a:lnTo>
                  <a:lnTo>
                    <a:pt x="5084" y="114098"/>
                  </a:lnTo>
                  <a:lnTo>
                    <a:pt x="3559" y="114098"/>
                  </a:lnTo>
                  <a:lnTo>
                    <a:pt x="2542" y="115081"/>
                  </a:lnTo>
                  <a:lnTo>
                    <a:pt x="2542" y="115081"/>
                  </a:lnTo>
                  <a:lnTo>
                    <a:pt x="2033" y="115081"/>
                  </a:lnTo>
                  <a:lnTo>
                    <a:pt x="0" y="115081"/>
                  </a:lnTo>
                  <a:lnTo>
                    <a:pt x="0" y="116065"/>
                  </a:lnTo>
                  <a:lnTo>
                    <a:pt x="0" y="119016"/>
                  </a:lnTo>
                  <a:lnTo>
                    <a:pt x="0" y="120000"/>
                  </a:lnTo>
                  <a:lnTo>
                    <a:pt x="1016" y="119016"/>
                  </a:lnTo>
                  <a:lnTo>
                    <a:pt x="26440" y="118032"/>
                  </a:lnTo>
                  <a:lnTo>
                    <a:pt x="25423" y="109180"/>
                  </a:lnTo>
                  <a:lnTo>
                    <a:pt x="72711" y="103278"/>
                  </a:lnTo>
                  <a:lnTo>
                    <a:pt x="97627" y="98360"/>
                  </a:lnTo>
                  <a:lnTo>
                    <a:pt x="100677" y="95409"/>
                  </a:lnTo>
                  <a:lnTo>
                    <a:pt x="102711" y="92459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105"/>
            <p:cNvSpPr/>
            <p:nvPr/>
          </p:nvSpPr>
          <p:spPr>
            <a:xfrm>
              <a:off x="6706417" y="2426214"/>
              <a:ext cx="362584" cy="315364"/>
            </a:xfrm>
            <a:custGeom>
              <a:rect b="b" l="l" r="r" t="t"/>
              <a:pathLst>
                <a:path extrusionOk="0" h="120000" w="120000">
                  <a:moveTo>
                    <a:pt x="112440" y="104796"/>
                  </a:moveTo>
                  <a:cubicBezTo>
                    <a:pt x="112440" y="103167"/>
                    <a:pt x="112440" y="103167"/>
                    <a:pt x="112440" y="103167"/>
                  </a:cubicBezTo>
                  <a:cubicBezTo>
                    <a:pt x="112440" y="102624"/>
                    <a:pt x="112440" y="102624"/>
                    <a:pt x="112440" y="102624"/>
                  </a:cubicBezTo>
                  <a:cubicBezTo>
                    <a:pt x="114330" y="102624"/>
                    <a:pt x="114330" y="102624"/>
                    <a:pt x="114330" y="102624"/>
                  </a:cubicBezTo>
                  <a:cubicBezTo>
                    <a:pt x="114803" y="102624"/>
                    <a:pt x="114803" y="102624"/>
                    <a:pt x="114803" y="102624"/>
                  </a:cubicBezTo>
                  <a:cubicBezTo>
                    <a:pt x="115275" y="102081"/>
                    <a:pt x="115275" y="102081"/>
                    <a:pt x="115275" y="102081"/>
                  </a:cubicBezTo>
                  <a:cubicBezTo>
                    <a:pt x="116220" y="101538"/>
                    <a:pt x="116220" y="101538"/>
                    <a:pt x="116220" y="101538"/>
                  </a:cubicBezTo>
                  <a:cubicBezTo>
                    <a:pt x="117637" y="101538"/>
                    <a:pt x="117637" y="101538"/>
                    <a:pt x="117637" y="101538"/>
                  </a:cubicBezTo>
                  <a:cubicBezTo>
                    <a:pt x="119055" y="100995"/>
                    <a:pt x="119055" y="100995"/>
                    <a:pt x="119055" y="100995"/>
                  </a:cubicBezTo>
                  <a:cubicBezTo>
                    <a:pt x="120000" y="99366"/>
                    <a:pt x="120000" y="99366"/>
                    <a:pt x="120000" y="99366"/>
                  </a:cubicBezTo>
                  <a:cubicBezTo>
                    <a:pt x="120000" y="96108"/>
                    <a:pt x="120000" y="96108"/>
                    <a:pt x="120000" y="96108"/>
                  </a:cubicBezTo>
                  <a:cubicBezTo>
                    <a:pt x="120000" y="93936"/>
                    <a:pt x="120000" y="93936"/>
                    <a:pt x="120000" y="93936"/>
                  </a:cubicBezTo>
                  <a:cubicBezTo>
                    <a:pt x="120000" y="92850"/>
                    <a:pt x="120000" y="92850"/>
                    <a:pt x="120000" y="92850"/>
                  </a:cubicBezTo>
                  <a:cubicBezTo>
                    <a:pt x="118110" y="91221"/>
                    <a:pt x="118110" y="91221"/>
                    <a:pt x="118110" y="91221"/>
                  </a:cubicBezTo>
                  <a:cubicBezTo>
                    <a:pt x="118110" y="89592"/>
                    <a:pt x="118110" y="89592"/>
                    <a:pt x="118110" y="89592"/>
                  </a:cubicBezTo>
                  <a:cubicBezTo>
                    <a:pt x="118582" y="87420"/>
                    <a:pt x="118582" y="87420"/>
                    <a:pt x="118582" y="87420"/>
                  </a:cubicBezTo>
                  <a:cubicBezTo>
                    <a:pt x="116220" y="87420"/>
                    <a:pt x="116220" y="87420"/>
                    <a:pt x="116220" y="87420"/>
                  </a:cubicBezTo>
                  <a:cubicBezTo>
                    <a:pt x="114803" y="90135"/>
                    <a:pt x="114803" y="90135"/>
                    <a:pt x="114803" y="90135"/>
                  </a:cubicBezTo>
                  <a:cubicBezTo>
                    <a:pt x="114803" y="87420"/>
                    <a:pt x="114803" y="87420"/>
                    <a:pt x="114803" y="87420"/>
                  </a:cubicBezTo>
                  <a:cubicBezTo>
                    <a:pt x="112440" y="84705"/>
                    <a:pt x="112440" y="84705"/>
                    <a:pt x="112440" y="84705"/>
                  </a:cubicBezTo>
                  <a:cubicBezTo>
                    <a:pt x="112913" y="82533"/>
                    <a:pt x="112913" y="82533"/>
                    <a:pt x="112913" y="82533"/>
                  </a:cubicBezTo>
                  <a:cubicBezTo>
                    <a:pt x="113385" y="79276"/>
                    <a:pt x="113385" y="79276"/>
                    <a:pt x="113385" y="79276"/>
                  </a:cubicBezTo>
                  <a:cubicBezTo>
                    <a:pt x="111496" y="73303"/>
                    <a:pt x="111496" y="73303"/>
                    <a:pt x="111496" y="73303"/>
                  </a:cubicBezTo>
                  <a:cubicBezTo>
                    <a:pt x="109606" y="71131"/>
                    <a:pt x="109606" y="71131"/>
                    <a:pt x="109606" y="71131"/>
                  </a:cubicBezTo>
                  <a:cubicBezTo>
                    <a:pt x="103464" y="66244"/>
                    <a:pt x="103464" y="66244"/>
                    <a:pt x="103464" y="66244"/>
                  </a:cubicBezTo>
                  <a:cubicBezTo>
                    <a:pt x="102047" y="67330"/>
                    <a:pt x="102047" y="67330"/>
                    <a:pt x="102047" y="67330"/>
                  </a:cubicBezTo>
                  <a:cubicBezTo>
                    <a:pt x="98267" y="64072"/>
                    <a:pt x="98267" y="64072"/>
                    <a:pt x="98267" y="64072"/>
                  </a:cubicBezTo>
                  <a:cubicBezTo>
                    <a:pt x="95433" y="60814"/>
                    <a:pt x="95433" y="60814"/>
                    <a:pt x="95433" y="60814"/>
                  </a:cubicBezTo>
                  <a:cubicBezTo>
                    <a:pt x="95433" y="57556"/>
                    <a:pt x="95433" y="57556"/>
                    <a:pt x="95433" y="57556"/>
                  </a:cubicBezTo>
                  <a:cubicBezTo>
                    <a:pt x="96377" y="54298"/>
                    <a:pt x="96377" y="54298"/>
                    <a:pt x="96377" y="54298"/>
                  </a:cubicBezTo>
                  <a:cubicBezTo>
                    <a:pt x="96850" y="52126"/>
                    <a:pt x="96850" y="52126"/>
                    <a:pt x="96850" y="52126"/>
                  </a:cubicBezTo>
                  <a:cubicBezTo>
                    <a:pt x="97322" y="49411"/>
                    <a:pt x="97322" y="49411"/>
                    <a:pt x="97322" y="49411"/>
                  </a:cubicBezTo>
                  <a:cubicBezTo>
                    <a:pt x="98740" y="45610"/>
                    <a:pt x="98740" y="45610"/>
                    <a:pt x="98740" y="45610"/>
                  </a:cubicBezTo>
                  <a:cubicBezTo>
                    <a:pt x="97322" y="43438"/>
                    <a:pt x="97322" y="43438"/>
                    <a:pt x="97322" y="43438"/>
                  </a:cubicBezTo>
                  <a:cubicBezTo>
                    <a:pt x="95433" y="41266"/>
                    <a:pt x="95433" y="41266"/>
                    <a:pt x="95433" y="41266"/>
                  </a:cubicBezTo>
                  <a:cubicBezTo>
                    <a:pt x="92598" y="41266"/>
                    <a:pt x="92598" y="41266"/>
                    <a:pt x="92598" y="41266"/>
                  </a:cubicBezTo>
                  <a:cubicBezTo>
                    <a:pt x="91181" y="42352"/>
                    <a:pt x="91181" y="42352"/>
                    <a:pt x="91181" y="42352"/>
                  </a:cubicBezTo>
                  <a:cubicBezTo>
                    <a:pt x="90236" y="43981"/>
                    <a:pt x="90236" y="43981"/>
                    <a:pt x="90236" y="43981"/>
                  </a:cubicBezTo>
                  <a:cubicBezTo>
                    <a:pt x="87874" y="41266"/>
                    <a:pt x="87874" y="41266"/>
                    <a:pt x="87874" y="41266"/>
                  </a:cubicBezTo>
                  <a:cubicBezTo>
                    <a:pt x="87874" y="36380"/>
                    <a:pt x="87874" y="36380"/>
                    <a:pt x="87874" y="36380"/>
                  </a:cubicBezTo>
                  <a:cubicBezTo>
                    <a:pt x="85511" y="32579"/>
                    <a:pt x="85511" y="32579"/>
                    <a:pt x="85511" y="32579"/>
                  </a:cubicBezTo>
                  <a:cubicBezTo>
                    <a:pt x="77007" y="24434"/>
                    <a:pt x="77007" y="24434"/>
                    <a:pt x="77007" y="24434"/>
                  </a:cubicBezTo>
                  <a:cubicBezTo>
                    <a:pt x="73700" y="17918"/>
                    <a:pt x="73700" y="17918"/>
                    <a:pt x="73700" y="17918"/>
                  </a:cubicBezTo>
                  <a:cubicBezTo>
                    <a:pt x="73700" y="11945"/>
                    <a:pt x="73700" y="11945"/>
                    <a:pt x="73700" y="11945"/>
                  </a:cubicBezTo>
                  <a:cubicBezTo>
                    <a:pt x="73700" y="5972"/>
                    <a:pt x="73700" y="5972"/>
                    <a:pt x="73700" y="5972"/>
                  </a:cubicBezTo>
                  <a:cubicBezTo>
                    <a:pt x="74645" y="5429"/>
                    <a:pt x="74645" y="5429"/>
                    <a:pt x="74645" y="5429"/>
                  </a:cubicBezTo>
                  <a:cubicBezTo>
                    <a:pt x="68976" y="0"/>
                    <a:pt x="68976" y="0"/>
                    <a:pt x="68976" y="0"/>
                  </a:cubicBezTo>
                  <a:cubicBezTo>
                    <a:pt x="0" y="1085"/>
                    <a:pt x="0" y="1085"/>
                    <a:pt x="0" y="1085"/>
                  </a:cubicBezTo>
                  <a:cubicBezTo>
                    <a:pt x="472" y="2171"/>
                    <a:pt x="472" y="2171"/>
                    <a:pt x="472" y="2171"/>
                  </a:cubicBezTo>
                  <a:cubicBezTo>
                    <a:pt x="1889" y="3257"/>
                    <a:pt x="1889" y="3257"/>
                    <a:pt x="1889" y="3257"/>
                  </a:cubicBezTo>
                  <a:cubicBezTo>
                    <a:pt x="2362" y="5972"/>
                    <a:pt x="2362" y="5972"/>
                    <a:pt x="2362" y="5972"/>
                  </a:cubicBezTo>
                  <a:cubicBezTo>
                    <a:pt x="1417" y="7058"/>
                    <a:pt x="1417" y="7058"/>
                    <a:pt x="1417" y="7058"/>
                  </a:cubicBezTo>
                  <a:cubicBezTo>
                    <a:pt x="2362" y="8687"/>
                    <a:pt x="2362" y="8687"/>
                    <a:pt x="2362" y="8687"/>
                  </a:cubicBezTo>
                  <a:cubicBezTo>
                    <a:pt x="2362" y="8687"/>
                    <a:pt x="1889" y="8687"/>
                    <a:pt x="2362" y="9230"/>
                  </a:cubicBezTo>
                  <a:cubicBezTo>
                    <a:pt x="2834" y="9773"/>
                    <a:pt x="5196" y="10316"/>
                    <a:pt x="5196" y="10316"/>
                  </a:cubicBezTo>
                  <a:cubicBezTo>
                    <a:pt x="5669" y="13574"/>
                    <a:pt x="5669" y="13574"/>
                    <a:pt x="5669" y="13574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8503" y="19004"/>
                    <a:pt x="8503" y="19004"/>
                    <a:pt x="8503" y="19004"/>
                  </a:cubicBezTo>
                  <a:cubicBezTo>
                    <a:pt x="9448" y="21176"/>
                    <a:pt x="9448" y="21176"/>
                    <a:pt x="9448" y="21176"/>
                  </a:cubicBezTo>
                  <a:cubicBezTo>
                    <a:pt x="13700" y="21176"/>
                    <a:pt x="13700" y="21176"/>
                    <a:pt x="13700" y="21176"/>
                  </a:cubicBezTo>
                  <a:cubicBezTo>
                    <a:pt x="14645" y="21176"/>
                    <a:pt x="14645" y="21176"/>
                    <a:pt x="14645" y="21176"/>
                  </a:cubicBezTo>
                  <a:cubicBezTo>
                    <a:pt x="14645" y="23891"/>
                    <a:pt x="14645" y="23891"/>
                    <a:pt x="14645" y="23891"/>
                  </a:cubicBezTo>
                  <a:cubicBezTo>
                    <a:pt x="13228" y="27149"/>
                    <a:pt x="13228" y="27149"/>
                    <a:pt x="13228" y="27149"/>
                  </a:cubicBezTo>
                  <a:cubicBezTo>
                    <a:pt x="11811" y="29864"/>
                    <a:pt x="11811" y="29864"/>
                    <a:pt x="11811" y="29864"/>
                  </a:cubicBezTo>
                  <a:cubicBezTo>
                    <a:pt x="14645" y="33122"/>
                    <a:pt x="14645" y="33122"/>
                    <a:pt x="14645" y="33122"/>
                  </a:cubicBezTo>
                  <a:cubicBezTo>
                    <a:pt x="15590" y="36380"/>
                    <a:pt x="15590" y="36380"/>
                    <a:pt x="15590" y="36380"/>
                  </a:cubicBezTo>
                  <a:cubicBezTo>
                    <a:pt x="17007" y="37466"/>
                    <a:pt x="17007" y="37466"/>
                    <a:pt x="17007" y="37466"/>
                  </a:cubicBezTo>
                  <a:cubicBezTo>
                    <a:pt x="19842" y="39095"/>
                    <a:pt x="19842" y="39095"/>
                    <a:pt x="19842" y="39095"/>
                  </a:cubicBezTo>
                  <a:cubicBezTo>
                    <a:pt x="19842" y="95565"/>
                    <a:pt x="19842" y="95565"/>
                    <a:pt x="19842" y="95565"/>
                  </a:cubicBezTo>
                  <a:cubicBezTo>
                    <a:pt x="19842" y="109140"/>
                    <a:pt x="19842" y="109140"/>
                    <a:pt x="19842" y="109140"/>
                  </a:cubicBezTo>
                  <a:cubicBezTo>
                    <a:pt x="101574" y="106968"/>
                    <a:pt x="101574" y="106968"/>
                    <a:pt x="101574" y="106968"/>
                  </a:cubicBezTo>
                  <a:cubicBezTo>
                    <a:pt x="102047" y="110226"/>
                    <a:pt x="102047" y="110226"/>
                    <a:pt x="102047" y="110226"/>
                  </a:cubicBezTo>
                  <a:cubicBezTo>
                    <a:pt x="96850" y="120000"/>
                    <a:pt x="96850" y="120000"/>
                    <a:pt x="96850" y="120000"/>
                  </a:cubicBezTo>
                  <a:cubicBezTo>
                    <a:pt x="110078" y="118914"/>
                    <a:pt x="110078" y="118914"/>
                    <a:pt x="110078" y="118914"/>
                  </a:cubicBezTo>
                  <a:cubicBezTo>
                    <a:pt x="110551" y="117285"/>
                    <a:pt x="110551" y="117285"/>
                    <a:pt x="110551" y="117285"/>
                  </a:cubicBezTo>
                  <a:cubicBezTo>
                    <a:pt x="111496" y="115656"/>
                    <a:pt x="111496" y="115656"/>
                    <a:pt x="111496" y="115656"/>
                  </a:cubicBezTo>
                  <a:cubicBezTo>
                    <a:pt x="111496" y="115656"/>
                    <a:pt x="112440" y="115113"/>
                    <a:pt x="111968" y="114570"/>
                  </a:cubicBezTo>
                  <a:cubicBezTo>
                    <a:pt x="111968" y="114027"/>
                    <a:pt x="111023" y="112398"/>
                    <a:pt x="111023" y="112398"/>
                  </a:cubicBezTo>
                  <a:cubicBezTo>
                    <a:pt x="110551" y="111855"/>
                    <a:pt x="110551" y="111855"/>
                    <a:pt x="110551" y="111855"/>
                  </a:cubicBezTo>
                  <a:cubicBezTo>
                    <a:pt x="111023" y="110769"/>
                    <a:pt x="111023" y="110769"/>
                    <a:pt x="111023" y="110769"/>
                  </a:cubicBezTo>
                  <a:cubicBezTo>
                    <a:pt x="111968" y="110226"/>
                    <a:pt x="111968" y="110226"/>
                    <a:pt x="111968" y="110226"/>
                  </a:cubicBezTo>
                  <a:cubicBezTo>
                    <a:pt x="112440" y="108597"/>
                    <a:pt x="112440" y="108597"/>
                    <a:pt x="112440" y="108597"/>
                  </a:cubicBezTo>
                  <a:cubicBezTo>
                    <a:pt x="112440" y="106968"/>
                    <a:pt x="112440" y="106968"/>
                    <a:pt x="112440" y="106968"/>
                  </a:cubicBezTo>
                  <a:cubicBezTo>
                    <a:pt x="112440" y="105339"/>
                    <a:pt x="112440" y="105339"/>
                    <a:pt x="112440" y="105339"/>
                  </a:cubicBezTo>
                  <a:lnTo>
                    <a:pt x="112440" y="104796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105"/>
            <p:cNvSpPr/>
            <p:nvPr/>
          </p:nvSpPr>
          <p:spPr>
            <a:xfrm>
              <a:off x="6642332" y="1820781"/>
              <a:ext cx="350780" cy="408118"/>
            </a:xfrm>
            <a:custGeom>
              <a:rect b="b" l="l" r="r" t="t"/>
              <a:pathLst>
                <a:path extrusionOk="0" h="120000" w="120000">
                  <a:moveTo>
                    <a:pt x="73846" y="69917"/>
                  </a:moveTo>
                  <a:lnTo>
                    <a:pt x="80192" y="66942"/>
                  </a:lnTo>
                  <a:lnTo>
                    <a:pt x="80192" y="55041"/>
                  </a:lnTo>
                  <a:lnTo>
                    <a:pt x="83076" y="53057"/>
                  </a:lnTo>
                  <a:lnTo>
                    <a:pt x="92884" y="45123"/>
                  </a:lnTo>
                  <a:lnTo>
                    <a:pt x="97500" y="39669"/>
                  </a:lnTo>
                  <a:lnTo>
                    <a:pt x="106730" y="34214"/>
                  </a:lnTo>
                  <a:lnTo>
                    <a:pt x="120000" y="27272"/>
                  </a:lnTo>
                  <a:lnTo>
                    <a:pt x="115384" y="26280"/>
                  </a:lnTo>
                  <a:lnTo>
                    <a:pt x="105576" y="25785"/>
                  </a:lnTo>
                  <a:lnTo>
                    <a:pt x="97500" y="24297"/>
                  </a:lnTo>
                  <a:lnTo>
                    <a:pt x="95769" y="25785"/>
                  </a:lnTo>
                  <a:lnTo>
                    <a:pt x="93461" y="27272"/>
                  </a:lnTo>
                  <a:lnTo>
                    <a:pt x="88846" y="27272"/>
                  </a:lnTo>
                  <a:lnTo>
                    <a:pt x="87115" y="25289"/>
                  </a:lnTo>
                  <a:lnTo>
                    <a:pt x="84807" y="23801"/>
                  </a:lnTo>
                  <a:lnTo>
                    <a:pt x="78461" y="22314"/>
                  </a:lnTo>
                  <a:lnTo>
                    <a:pt x="76730" y="22314"/>
                  </a:lnTo>
                  <a:lnTo>
                    <a:pt x="74423" y="21322"/>
                  </a:lnTo>
                  <a:lnTo>
                    <a:pt x="73846" y="20826"/>
                  </a:lnTo>
                  <a:lnTo>
                    <a:pt x="68653" y="20330"/>
                  </a:lnTo>
                  <a:lnTo>
                    <a:pt x="65769" y="17851"/>
                  </a:lnTo>
                  <a:lnTo>
                    <a:pt x="69230" y="19338"/>
                  </a:lnTo>
                  <a:lnTo>
                    <a:pt x="70961" y="17851"/>
                  </a:lnTo>
                  <a:lnTo>
                    <a:pt x="68653" y="17355"/>
                  </a:lnTo>
                  <a:lnTo>
                    <a:pt x="65769" y="17355"/>
                  </a:lnTo>
                  <a:lnTo>
                    <a:pt x="62884" y="17355"/>
                  </a:lnTo>
                  <a:lnTo>
                    <a:pt x="60576" y="17355"/>
                  </a:lnTo>
                  <a:lnTo>
                    <a:pt x="57692" y="17355"/>
                  </a:lnTo>
                  <a:lnTo>
                    <a:pt x="55961" y="19338"/>
                  </a:lnTo>
                  <a:lnTo>
                    <a:pt x="53653" y="19338"/>
                  </a:lnTo>
                  <a:lnTo>
                    <a:pt x="50192" y="16859"/>
                  </a:lnTo>
                  <a:lnTo>
                    <a:pt x="48461" y="16859"/>
                  </a:lnTo>
                  <a:lnTo>
                    <a:pt x="46153" y="16859"/>
                  </a:lnTo>
                  <a:lnTo>
                    <a:pt x="42115" y="15867"/>
                  </a:lnTo>
                  <a:lnTo>
                    <a:pt x="39230" y="11900"/>
                  </a:lnTo>
                  <a:lnTo>
                    <a:pt x="39230" y="11900"/>
                  </a:lnTo>
                  <a:lnTo>
                    <a:pt x="38076" y="9917"/>
                  </a:lnTo>
                  <a:lnTo>
                    <a:pt x="35769" y="9917"/>
                  </a:lnTo>
                  <a:lnTo>
                    <a:pt x="33461" y="9917"/>
                  </a:lnTo>
                  <a:lnTo>
                    <a:pt x="31730" y="9917"/>
                  </a:lnTo>
                  <a:lnTo>
                    <a:pt x="31153" y="7933"/>
                  </a:lnTo>
                  <a:lnTo>
                    <a:pt x="32884" y="5950"/>
                  </a:lnTo>
                  <a:lnTo>
                    <a:pt x="33461" y="3966"/>
                  </a:lnTo>
                  <a:lnTo>
                    <a:pt x="35769" y="2479"/>
                  </a:lnTo>
                  <a:lnTo>
                    <a:pt x="34615" y="991"/>
                  </a:lnTo>
                  <a:lnTo>
                    <a:pt x="34615" y="991"/>
                  </a:lnTo>
                  <a:lnTo>
                    <a:pt x="32307" y="0"/>
                  </a:lnTo>
                  <a:lnTo>
                    <a:pt x="32307" y="4958"/>
                  </a:lnTo>
                  <a:lnTo>
                    <a:pt x="31153" y="5950"/>
                  </a:lnTo>
                  <a:lnTo>
                    <a:pt x="30000" y="7933"/>
                  </a:lnTo>
                  <a:lnTo>
                    <a:pt x="0" y="7933"/>
                  </a:lnTo>
                  <a:lnTo>
                    <a:pt x="576" y="9917"/>
                  </a:lnTo>
                  <a:lnTo>
                    <a:pt x="576" y="11404"/>
                  </a:lnTo>
                  <a:lnTo>
                    <a:pt x="576" y="11900"/>
                  </a:lnTo>
                  <a:lnTo>
                    <a:pt x="2307" y="12892"/>
                  </a:lnTo>
                  <a:lnTo>
                    <a:pt x="2307" y="14876"/>
                  </a:lnTo>
                  <a:lnTo>
                    <a:pt x="1730" y="15371"/>
                  </a:lnTo>
                  <a:lnTo>
                    <a:pt x="576" y="16363"/>
                  </a:lnTo>
                  <a:lnTo>
                    <a:pt x="576" y="16859"/>
                  </a:lnTo>
                  <a:lnTo>
                    <a:pt x="576" y="18842"/>
                  </a:lnTo>
                  <a:lnTo>
                    <a:pt x="1153" y="19834"/>
                  </a:lnTo>
                  <a:lnTo>
                    <a:pt x="1730" y="22314"/>
                  </a:lnTo>
                  <a:lnTo>
                    <a:pt x="576" y="25289"/>
                  </a:lnTo>
                  <a:lnTo>
                    <a:pt x="1730" y="27768"/>
                  </a:lnTo>
                  <a:lnTo>
                    <a:pt x="3461" y="31735"/>
                  </a:lnTo>
                  <a:lnTo>
                    <a:pt x="5192" y="34710"/>
                  </a:lnTo>
                  <a:lnTo>
                    <a:pt x="5192" y="38677"/>
                  </a:lnTo>
                  <a:lnTo>
                    <a:pt x="5769" y="45619"/>
                  </a:lnTo>
                  <a:lnTo>
                    <a:pt x="5769" y="51570"/>
                  </a:lnTo>
                  <a:lnTo>
                    <a:pt x="5769" y="55537"/>
                  </a:lnTo>
                  <a:lnTo>
                    <a:pt x="6923" y="56528"/>
                  </a:lnTo>
                  <a:lnTo>
                    <a:pt x="6923" y="57520"/>
                  </a:lnTo>
                  <a:lnTo>
                    <a:pt x="6923" y="60495"/>
                  </a:lnTo>
                  <a:lnTo>
                    <a:pt x="8653" y="61487"/>
                  </a:lnTo>
                  <a:lnTo>
                    <a:pt x="9807" y="62975"/>
                  </a:lnTo>
                  <a:lnTo>
                    <a:pt x="10384" y="65454"/>
                  </a:lnTo>
                  <a:lnTo>
                    <a:pt x="10384" y="67438"/>
                  </a:lnTo>
                  <a:lnTo>
                    <a:pt x="10384" y="69917"/>
                  </a:lnTo>
                  <a:lnTo>
                    <a:pt x="9230" y="70413"/>
                  </a:lnTo>
                  <a:lnTo>
                    <a:pt x="9230" y="70413"/>
                  </a:lnTo>
                  <a:lnTo>
                    <a:pt x="9807" y="71404"/>
                  </a:lnTo>
                  <a:lnTo>
                    <a:pt x="7500" y="72892"/>
                  </a:lnTo>
                  <a:lnTo>
                    <a:pt x="6346" y="74380"/>
                  </a:lnTo>
                  <a:lnTo>
                    <a:pt x="4615" y="75371"/>
                  </a:lnTo>
                  <a:lnTo>
                    <a:pt x="4615" y="76363"/>
                  </a:lnTo>
                  <a:lnTo>
                    <a:pt x="4615" y="77355"/>
                  </a:lnTo>
                  <a:lnTo>
                    <a:pt x="5192" y="78347"/>
                  </a:lnTo>
                  <a:lnTo>
                    <a:pt x="6923" y="79338"/>
                  </a:lnTo>
                  <a:lnTo>
                    <a:pt x="6923" y="80826"/>
                  </a:lnTo>
                  <a:lnTo>
                    <a:pt x="9807" y="81322"/>
                  </a:lnTo>
                  <a:lnTo>
                    <a:pt x="10384" y="82809"/>
                  </a:lnTo>
                  <a:lnTo>
                    <a:pt x="12115" y="83801"/>
                  </a:lnTo>
                  <a:lnTo>
                    <a:pt x="10384" y="120000"/>
                  </a:lnTo>
                  <a:lnTo>
                    <a:pt x="99230" y="118512"/>
                  </a:lnTo>
                  <a:lnTo>
                    <a:pt x="99807" y="115537"/>
                  </a:lnTo>
                  <a:lnTo>
                    <a:pt x="99230" y="112561"/>
                  </a:lnTo>
                  <a:lnTo>
                    <a:pt x="95769" y="109090"/>
                  </a:lnTo>
                  <a:lnTo>
                    <a:pt x="92307" y="107107"/>
                  </a:lnTo>
                  <a:lnTo>
                    <a:pt x="90576" y="105619"/>
                  </a:lnTo>
                  <a:lnTo>
                    <a:pt x="86538" y="101157"/>
                  </a:lnTo>
                  <a:lnTo>
                    <a:pt x="79615" y="97685"/>
                  </a:lnTo>
                  <a:lnTo>
                    <a:pt x="75000" y="95702"/>
                  </a:lnTo>
                  <a:lnTo>
                    <a:pt x="72115" y="93719"/>
                  </a:lnTo>
                  <a:lnTo>
                    <a:pt x="72692" y="86280"/>
                  </a:lnTo>
                  <a:lnTo>
                    <a:pt x="73846" y="78842"/>
                  </a:lnTo>
                  <a:lnTo>
                    <a:pt x="72692" y="78842"/>
                  </a:lnTo>
                  <a:lnTo>
                    <a:pt x="70384" y="76363"/>
                  </a:lnTo>
                  <a:lnTo>
                    <a:pt x="72692" y="71900"/>
                  </a:lnTo>
                  <a:lnTo>
                    <a:pt x="73846" y="69917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62" name="Google Shape;2762;p105"/>
            <p:cNvCxnSpPr/>
            <p:nvPr/>
          </p:nvCxnSpPr>
          <p:spPr>
            <a:xfrm>
              <a:off x="6881807" y="2014722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3" name="Google Shape;2763;p105"/>
            <p:cNvCxnSpPr/>
            <p:nvPr/>
          </p:nvCxnSpPr>
          <p:spPr>
            <a:xfrm>
              <a:off x="6881807" y="2014722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2764" name="Google Shape;2764;p105"/>
            <p:cNvSpPr/>
            <p:nvPr/>
          </p:nvSpPr>
          <p:spPr>
            <a:xfrm>
              <a:off x="6964443" y="1940518"/>
              <a:ext cx="409805" cy="386195"/>
            </a:xfrm>
            <a:custGeom>
              <a:rect b="b" l="l" r="r" t="t"/>
              <a:pathLst>
                <a:path extrusionOk="0" h="120000" w="120000">
                  <a:moveTo>
                    <a:pt x="0" y="22666"/>
                  </a:moveTo>
                  <a:cubicBezTo>
                    <a:pt x="836" y="21777"/>
                    <a:pt x="836" y="21777"/>
                    <a:pt x="836" y="21777"/>
                  </a:cubicBezTo>
                  <a:cubicBezTo>
                    <a:pt x="2508" y="21777"/>
                    <a:pt x="2508" y="21777"/>
                    <a:pt x="2508" y="21777"/>
                  </a:cubicBezTo>
                  <a:cubicBezTo>
                    <a:pt x="4599" y="20444"/>
                    <a:pt x="4599" y="20444"/>
                    <a:pt x="4599" y="20444"/>
                  </a:cubicBezTo>
                  <a:cubicBezTo>
                    <a:pt x="5017" y="19555"/>
                    <a:pt x="5017" y="19555"/>
                    <a:pt x="5017" y="19555"/>
                  </a:cubicBezTo>
                  <a:cubicBezTo>
                    <a:pt x="5853" y="17777"/>
                    <a:pt x="5853" y="17777"/>
                    <a:pt x="5853" y="17777"/>
                  </a:cubicBezTo>
                  <a:cubicBezTo>
                    <a:pt x="7108" y="16444"/>
                    <a:pt x="7108" y="16444"/>
                    <a:pt x="7108" y="16444"/>
                  </a:cubicBezTo>
                  <a:cubicBezTo>
                    <a:pt x="8362" y="16000"/>
                    <a:pt x="8362" y="16000"/>
                    <a:pt x="8362" y="16000"/>
                  </a:cubicBezTo>
                  <a:cubicBezTo>
                    <a:pt x="9616" y="16000"/>
                    <a:pt x="9616" y="16000"/>
                    <a:pt x="9616" y="16000"/>
                  </a:cubicBezTo>
                  <a:cubicBezTo>
                    <a:pt x="12125" y="16000"/>
                    <a:pt x="12125" y="16000"/>
                    <a:pt x="12125" y="16000"/>
                  </a:cubicBezTo>
                  <a:cubicBezTo>
                    <a:pt x="13379" y="15111"/>
                    <a:pt x="13379" y="15111"/>
                    <a:pt x="13379" y="15111"/>
                  </a:cubicBezTo>
                  <a:cubicBezTo>
                    <a:pt x="17560" y="12000"/>
                    <a:pt x="17560" y="12000"/>
                    <a:pt x="17560" y="12000"/>
                  </a:cubicBezTo>
                  <a:cubicBezTo>
                    <a:pt x="18815" y="11555"/>
                    <a:pt x="18815" y="11555"/>
                    <a:pt x="18815" y="11555"/>
                  </a:cubicBezTo>
                  <a:cubicBezTo>
                    <a:pt x="20487" y="9777"/>
                    <a:pt x="20487" y="9777"/>
                    <a:pt x="20487" y="9777"/>
                  </a:cubicBezTo>
                  <a:cubicBezTo>
                    <a:pt x="21742" y="7555"/>
                    <a:pt x="21742" y="7555"/>
                    <a:pt x="21742" y="7555"/>
                  </a:cubicBezTo>
                  <a:cubicBezTo>
                    <a:pt x="23414" y="6222"/>
                    <a:pt x="23414" y="6222"/>
                    <a:pt x="23414" y="6222"/>
                  </a:cubicBezTo>
                  <a:cubicBezTo>
                    <a:pt x="25505" y="4000"/>
                    <a:pt x="25505" y="4000"/>
                    <a:pt x="25505" y="4000"/>
                  </a:cubicBezTo>
                  <a:cubicBezTo>
                    <a:pt x="27177" y="1777"/>
                    <a:pt x="27177" y="1777"/>
                    <a:pt x="27177" y="1777"/>
                  </a:cubicBezTo>
                  <a:cubicBezTo>
                    <a:pt x="29268" y="444"/>
                    <a:pt x="29268" y="444"/>
                    <a:pt x="29268" y="444"/>
                  </a:cubicBezTo>
                  <a:cubicBezTo>
                    <a:pt x="32195" y="0"/>
                    <a:pt x="32195" y="0"/>
                    <a:pt x="32195" y="0"/>
                  </a:cubicBezTo>
                  <a:cubicBezTo>
                    <a:pt x="33449" y="0"/>
                    <a:pt x="33449" y="0"/>
                    <a:pt x="33449" y="0"/>
                  </a:cubicBezTo>
                  <a:cubicBezTo>
                    <a:pt x="35540" y="888"/>
                    <a:pt x="35540" y="888"/>
                    <a:pt x="35540" y="888"/>
                  </a:cubicBezTo>
                  <a:cubicBezTo>
                    <a:pt x="34703" y="1333"/>
                    <a:pt x="34703" y="1333"/>
                    <a:pt x="34703" y="1333"/>
                  </a:cubicBezTo>
                  <a:cubicBezTo>
                    <a:pt x="33031" y="2222"/>
                    <a:pt x="33031" y="2222"/>
                    <a:pt x="33031" y="2222"/>
                  </a:cubicBezTo>
                  <a:cubicBezTo>
                    <a:pt x="31358" y="2666"/>
                    <a:pt x="31358" y="2666"/>
                    <a:pt x="31358" y="2666"/>
                  </a:cubicBezTo>
                  <a:cubicBezTo>
                    <a:pt x="31777" y="3555"/>
                    <a:pt x="31777" y="3555"/>
                    <a:pt x="31777" y="3555"/>
                  </a:cubicBezTo>
                  <a:cubicBezTo>
                    <a:pt x="29268" y="6222"/>
                    <a:pt x="29268" y="6222"/>
                    <a:pt x="29268" y="6222"/>
                  </a:cubicBezTo>
                  <a:cubicBezTo>
                    <a:pt x="29268" y="6222"/>
                    <a:pt x="28432" y="6222"/>
                    <a:pt x="28432" y="6666"/>
                  </a:cubicBezTo>
                  <a:cubicBezTo>
                    <a:pt x="28432" y="7111"/>
                    <a:pt x="27177" y="10222"/>
                    <a:pt x="27177" y="10222"/>
                  </a:cubicBezTo>
                  <a:cubicBezTo>
                    <a:pt x="27177" y="8444"/>
                    <a:pt x="27177" y="8444"/>
                    <a:pt x="27177" y="8444"/>
                  </a:cubicBezTo>
                  <a:cubicBezTo>
                    <a:pt x="26341" y="7555"/>
                    <a:pt x="26341" y="7555"/>
                    <a:pt x="26341" y="7555"/>
                  </a:cubicBezTo>
                  <a:cubicBezTo>
                    <a:pt x="25923" y="12000"/>
                    <a:pt x="25923" y="12000"/>
                    <a:pt x="25923" y="12000"/>
                  </a:cubicBezTo>
                  <a:cubicBezTo>
                    <a:pt x="25923" y="14666"/>
                    <a:pt x="25923" y="14666"/>
                    <a:pt x="25923" y="14666"/>
                  </a:cubicBezTo>
                  <a:cubicBezTo>
                    <a:pt x="27177" y="13777"/>
                    <a:pt x="27177" y="13777"/>
                    <a:pt x="27177" y="13777"/>
                  </a:cubicBezTo>
                  <a:cubicBezTo>
                    <a:pt x="28013" y="12888"/>
                    <a:pt x="28013" y="12888"/>
                    <a:pt x="28013" y="12888"/>
                  </a:cubicBezTo>
                  <a:cubicBezTo>
                    <a:pt x="28432" y="12888"/>
                    <a:pt x="28432" y="12888"/>
                    <a:pt x="28432" y="12888"/>
                  </a:cubicBezTo>
                  <a:cubicBezTo>
                    <a:pt x="28850" y="13777"/>
                    <a:pt x="28850" y="13777"/>
                    <a:pt x="28850" y="13777"/>
                  </a:cubicBezTo>
                  <a:cubicBezTo>
                    <a:pt x="30104" y="13777"/>
                    <a:pt x="30104" y="13777"/>
                    <a:pt x="30104" y="13777"/>
                  </a:cubicBezTo>
                  <a:cubicBezTo>
                    <a:pt x="30940" y="13333"/>
                    <a:pt x="30940" y="13333"/>
                    <a:pt x="30940" y="13333"/>
                  </a:cubicBezTo>
                  <a:cubicBezTo>
                    <a:pt x="32195" y="12444"/>
                    <a:pt x="32195" y="12444"/>
                    <a:pt x="32195" y="12444"/>
                  </a:cubicBezTo>
                  <a:cubicBezTo>
                    <a:pt x="34285" y="12888"/>
                    <a:pt x="34285" y="12888"/>
                    <a:pt x="34285" y="12888"/>
                  </a:cubicBezTo>
                  <a:cubicBezTo>
                    <a:pt x="38466" y="15111"/>
                    <a:pt x="38466" y="15111"/>
                    <a:pt x="38466" y="15111"/>
                  </a:cubicBezTo>
                  <a:cubicBezTo>
                    <a:pt x="40975" y="18222"/>
                    <a:pt x="40975" y="18222"/>
                    <a:pt x="40975" y="18222"/>
                  </a:cubicBezTo>
                  <a:cubicBezTo>
                    <a:pt x="42648" y="19555"/>
                    <a:pt x="42648" y="19555"/>
                    <a:pt x="42648" y="19555"/>
                  </a:cubicBezTo>
                  <a:cubicBezTo>
                    <a:pt x="46411" y="20000"/>
                    <a:pt x="46411" y="20000"/>
                    <a:pt x="46411" y="20000"/>
                  </a:cubicBezTo>
                  <a:cubicBezTo>
                    <a:pt x="47665" y="19555"/>
                    <a:pt x="47665" y="19555"/>
                    <a:pt x="47665" y="19555"/>
                  </a:cubicBezTo>
                  <a:cubicBezTo>
                    <a:pt x="50592" y="20444"/>
                    <a:pt x="50592" y="20444"/>
                    <a:pt x="50592" y="20444"/>
                  </a:cubicBezTo>
                  <a:cubicBezTo>
                    <a:pt x="53101" y="21333"/>
                    <a:pt x="53101" y="21333"/>
                    <a:pt x="53101" y="21333"/>
                  </a:cubicBezTo>
                  <a:cubicBezTo>
                    <a:pt x="54355" y="19555"/>
                    <a:pt x="54355" y="19555"/>
                    <a:pt x="54355" y="19555"/>
                  </a:cubicBezTo>
                  <a:cubicBezTo>
                    <a:pt x="56445" y="17333"/>
                    <a:pt x="56445" y="17333"/>
                    <a:pt x="56445" y="17333"/>
                  </a:cubicBezTo>
                  <a:cubicBezTo>
                    <a:pt x="58118" y="15555"/>
                    <a:pt x="58118" y="15555"/>
                    <a:pt x="58118" y="15555"/>
                  </a:cubicBezTo>
                  <a:cubicBezTo>
                    <a:pt x="61881" y="14666"/>
                    <a:pt x="61881" y="14666"/>
                    <a:pt x="61881" y="14666"/>
                  </a:cubicBezTo>
                  <a:cubicBezTo>
                    <a:pt x="64390" y="13777"/>
                    <a:pt x="64390" y="13777"/>
                    <a:pt x="64390" y="13777"/>
                  </a:cubicBezTo>
                  <a:cubicBezTo>
                    <a:pt x="66898" y="13777"/>
                    <a:pt x="66898" y="13777"/>
                    <a:pt x="66898" y="13777"/>
                  </a:cubicBezTo>
                  <a:cubicBezTo>
                    <a:pt x="70662" y="12444"/>
                    <a:pt x="70662" y="12444"/>
                    <a:pt x="70662" y="12444"/>
                  </a:cubicBezTo>
                  <a:cubicBezTo>
                    <a:pt x="73170" y="11555"/>
                    <a:pt x="73170" y="11555"/>
                    <a:pt x="73170" y="11555"/>
                  </a:cubicBezTo>
                  <a:cubicBezTo>
                    <a:pt x="74425" y="12444"/>
                    <a:pt x="74425" y="12444"/>
                    <a:pt x="74425" y="12444"/>
                  </a:cubicBezTo>
                  <a:cubicBezTo>
                    <a:pt x="75261" y="16000"/>
                    <a:pt x="75261" y="16000"/>
                    <a:pt x="75261" y="16000"/>
                  </a:cubicBezTo>
                  <a:cubicBezTo>
                    <a:pt x="79860" y="16888"/>
                    <a:pt x="79860" y="16888"/>
                    <a:pt x="79860" y="16888"/>
                  </a:cubicBezTo>
                  <a:cubicBezTo>
                    <a:pt x="82787" y="16888"/>
                    <a:pt x="82787" y="16888"/>
                    <a:pt x="82787" y="16888"/>
                  </a:cubicBezTo>
                  <a:cubicBezTo>
                    <a:pt x="84878" y="17333"/>
                    <a:pt x="84878" y="17333"/>
                    <a:pt x="84878" y="17333"/>
                  </a:cubicBezTo>
                  <a:cubicBezTo>
                    <a:pt x="86550" y="19555"/>
                    <a:pt x="86550" y="19555"/>
                    <a:pt x="86550" y="19555"/>
                  </a:cubicBezTo>
                  <a:cubicBezTo>
                    <a:pt x="89059" y="22666"/>
                    <a:pt x="89059" y="22666"/>
                    <a:pt x="89059" y="22666"/>
                  </a:cubicBezTo>
                  <a:cubicBezTo>
                    <a:pt x="89895" y="23555"/>
                    <a:pt x="89895" y="23555"/>
                    <a:pt x="89895" y="23555"/>
                  </a:cubicBezTo>
                  <a:cubicBezTo>
                    <a:pt x="89895" y="23555"/>
                    <a:pt x="90313" y="24000"/>
                    <a:pt x="90731" y="24444"/>
                  </a:cubicBezTo>
                  <a:cubicBezTo>
                    <a:pt x="91149" y="24888"/>
                    <a:pt x="91567" y="25777"/>
                    <a:pt x="91567" y="25777"/>
                  </a:cubicBezTo>
                  <a:cubicBezTo>
                    <a:pt x="93658" y="26222"/>
                    <a:pt x="93658" y="26222"/>
                    <a:pt x="93658" y="26222"/>
                  </a:cubicBezTo>
                  <a:cubicBezTo>
                    <a:pt x="93658" y="26222"/>
                    <a:pt x="94494" y="25333"/>
                    <a:pt x="94494" y="25333"/>
                  </a:cubicBezTo>
                  <a:cubicBezTo>
                    <a:pt x="94494" y="24888"/>
                    <a:pt x="96167" y="24000"/>
                    <a:pt x="96167" y="24000"/>
                  </a:cubicBezTo>
                  <a:cubicBezTo>
                    <a:pt x="97003" y="24888"/>
                    <a:pt x="97003" y="24888"/>
                    <a:pt x="97003" y="24888"/>
                  </a:cubicBezTo>
                  <a:cubicBezTo>
                    <a:pt x="97003" y="24888"/>
                    <a:pt x="97839" y="25333"/>
                    <a:pt x="97003" y="25777"/>
                  </a:cubicBezTo>
                  <a:cubicBezTo>
                    <a:pt x="96585" y="25777"/>
                    <a:pt x="96167" y="26666"/>
                    <a:pt x="95749" y="26666"/>
                  </a:cubicBezTo>
                  <a:cubicBezTo>
                    <a:pt x="94912" y="26666"/>
                    <a:pt x="94076" y="26666"/>
                    <a:pt x="94076" y="26666"/>
                  </a:cubicBezTo>
                  <a:cubicBezTo>
                    <a:pt x="92404" y="26666"/>
                    <a:pt x="92404" y="26666"/>
                    <a:pt x="92404" y="26666"/>
                  </a:cubicBezTo>
                  <a:cubicBezTo>
                    <a:pt x="91567" y="27555"/>
                    <a:pt x="91567" y="27555"/>
                    <a:pt x="91567" y="27555"/>
                  </a:cubicBezTo>
                  <a:cubicBezTo>
                    <a:pt x="86968" y="27555"/>
                    <a:pt x="86968" y="27555"/>
                    <a:pt x="86968" y="27555"/>
                  </a:cubicBezTo>
                  <a:cubicBezTo>
                    <a:pt x="85714" y="28000"/>
                    <a:pt x="85714" y="28000"/>
                    <a:pt x="85714" y="28000"/>
                  </a:cubicBezTo>
                  <a:cubicBezTo>
                    <a:pt x="84041" y="27111"/>
                    <a:pt x="84041" y="27111"/>
                    <a:pt x="84041" y="27111"/>
                  </a:cubicBezTo>
                  <a:cubicBezTo>
                    <a:pt x="82369" y="26222"/>
                    <a:pt x="82369" y="26222"/>
                    <a:pt x="82369" y="26222"/>
                  </a:cubicBezTo>
                  <a:cubicBezTo>
                    <a:pt x="80696" y="28444"/>
                    <a:pt x="80696" y="28444"/>
                    <a:pt x="80696" y="28444"/>
                  </a:cubicBezTo>
                  <a:cubicBezTo>
                    <a:pt x="81114" y="29777"/>
                    <a:pt x="81114" y="29777"/>
                    <a:pt x="81114" y="29777"/>
                  </a:cubicBezTo>
                  <a:cubicBezTo>
                    <a:pt x="81114" y="30666"/>
                    <a:pt x="81114" y="30666"/>
                    <a:pt x="81114" y="30666"/>
                  </a:cubicBezTo>
                  <a:cubicBezTo>
                    <a:pt x="81114" y="30666"/>
                    <a:pt x="81114" y="31555"/>
                    <a:pt x="81533" y="31555"/>
                  </a:cubicBezTo>
                  <a:cubicBezTo>
                    <a:pt x="81533" y="31555"/>
                    <a:pt x="81951" y="32000"/>
                    <a:pt x="81951" y="32000"/>
                  </a:cubicBezTo>
                  <a:cubicBezTo>
                    <a:pt x="84041" y="32888"/>
                    <a:pt x="84041" y="32888"/>
                    <a:pt x="84041" y="32888"/>
                  </a:cubicBezTo>
                  <a:cubicBezTo>
                    <a:pt x="84878" y="32000"/>
                    <a:pt x="84878" y="32000"/>
                    <a:pt x="84878" y="32000"/>
                  </a:cubicBezTo>
                  <a:cubicBezTo>
                    <a:pt x="84878" y="32000"/>
                    <a:pt x="83623" y="31111"/>
                    <a:pt x="84041" y="31111"/>
                  </a:cubicBezTo>
                  <a:cubicBezTo>
                    <a:pt x="84459" y="31111"/>
                    <a:pt x="86132" y="32000"/>
                    <a:pt x="86132" y="32000"/>
                  </a:cubicBezTo>
                  <a:cubicBezTo>
                    <a:pt x="86132" y="32000"/>
                    <a:pt x="85714" y="32888"/>
                    <a:pt x="85714" y="32888"/>
                  </a:cubicBezTo>
                  <a:cubicBezTo>
                    <a:pt x="85296" y="33333"/>
                    <a:pt x="85296" y="33333"/>
                    <a:pt x="85296" y="33333"/>
                  </a:cubicBezTo>
                  <a:cubicBezTo>
                    <a:pt x="85714" y="33777"/>
                    <a:pt x="87804" y="34222"/>
                    <a:pt x="87804" y="34222"/>
                  </a:cubicBezTo>
                  <a:cubicBezTo>
                    <a:pt x="88222" y="34222"/>
                    <a:pt x="89477" y="35111"/>
                    <a:pt x="89477" y="35111"/>
                  </a:cubicBezTo>
                  <a:cubicBezTo>
                    <a:pt x="91567" y="36444"/>
                    <a:pt x="91567" y="36444"/>
                    <a:pt x="91567" y="36444"/>
                  </a:cubicBezTo>
                  <a:cubicBezTo>
                    <a:pt x="94494" y="37777"/>
                    <a:pt x="94494" y="37777"/>
                    <a:pt x="94494" y="37777"/>
                  </a:cubicBezTo>
                  <a:cubicBezTo>
                    <a:pt x="97839" y="39111"/>
                    <a:pt x="97839" y="39111"/>
                    <a:pt x="97839" y="39111"/>
                  </a:cubicBezTo>
                  <a:cubicBezTo>
                    <a:pt x="101184" y="42666"/>
                    <a:pt x="101184" y="42666"/>
                    <a:pt x="101184" y="42666"/>
                  </a:cubicBezTo>
                  <a:cubicBezTo>
                    <a:pt x="102857" y="44888"/>
                    <a:pt x="102857" y="44888"/>
                    <a:pt x="102857" y="44888"/>
                  </a:cubicBezTo>
                  <a:cubicBezTo>
                    <a:pt x="102020" y="45777"/>
                    <a:pt x="102020" y="45777"/>
                    <a:pt x="102020" y="45777"/>
                  </a:cubicBezTo>
                  <a:cubicBezTo>
                    <a:pt x="102020" y="45777"/>
                    <a:pt x="101602" y="45777"/>
                    <a:pt x="101602" y="46222"/>
                  </a:cubicBezTo>
                  <a:cubicBezTo>
                    <a:pt x="102020" y="46666"/>
                    <a:pt x="102857" y="48444"/>
                    <a:pt x="102857" y="48444"/>
                  </a:cubicBezTo>
                  <a:cubicBezTo>
                    <a:pt x="102439" y="48888"/>
                    <a:pt x="103275" y="50222"/>
                    <a:pt x="103275" y="50222"/>
                  </a:cubicBezTo>
                  <a:cubicBezTo>
                    <a:pt x="104111" y="55111"/>
                    <a:pt x="104111" y="55111"/>
                    <a:pt x="104111" y="55111"/>
                  </a:cubicBezTo>
                  <a:cubicBezTo>
                    <a:pt x="104529" y="57777"/>
                    <a:pt x="104529" y="57777"/>
                    <a:pt x="104529" y="57777"/>
                  </a:cubicBezTo>
                  <a:cubicBezTo>
                    <a:pt x="104111" y="60444"/>
                    <a:pt x="104111" y="60444"/>
                    <a:pt x="104111" y="60444"/>
                  </a:cubicBezTo>
                  <a:cubicBezTo>
                    <a:pt x="102439" y="62666"/>
                    <a:pt x="102439" y="62666"/>
                    <a:pt x="102439" y="62666"/>
                  </a:cubicBezTo>
                  <a:cubicBezTo>
                    <a:pt x="101184" y="65333"/>
                    <a:pt x="101184" y="65333"/>
                    <a:pt x="101184" y="65333"/>
                  </a:cubicBezTo>
                  <a:cubicBezTo>
                    <a:pt x="101184" y="65333"/>
                    <a:pt x="100348" y="67111"/>
                    <a:pt x="99930" y="67555"/>
                  </a:cubicBezTo>
                  <a:cubicBezTo>
                    <a:pt x="99930" y="67555"/>
                    <a:pt x="98257" y="68888"/>
                    <a:pt x="98257" y="69333"/>
                  </a:cubicBezTo>
                  <a:cubicBezTo>
                    <a:pt x="98257" y="69333"/>
                    <a:pt x="97421" y="71111"/>
                    <a:pt x="97421" y="71111"/>
                  </a:cubicBezTo>
                  <a:cubicBezTo>
                    <a:pt x="97421" y="74666"/>
                    <a:pt x="97421" y="74666"/>
                    <a:pt x="97421" y="74666"/>
                  </a:cubicBezTo>
                  <a:cubicBezTo>
                    <a:pt x="98257" y="75555"/>
                    <a:pt x="98257" y="75555"/>
                    <a:pt x="98257" y="75555"/>
                  </a:cubicBezTo>
                  <a:cubicBezTo>
                    <a:pt x="100348" y="76444"/>
                    <a:pt x="100348" y="76444"/>
                    <a:pt x="100348" y="76444"/>
                  </a:cubicBezTo>
                  <a:cubicBezTo>
                    <a:pt x="101184" y="75555"/>
                    <a:pt x="101184" y="75555"/>
                    <a:pt x="101184" y="75555"/>
                  </a:cubicBezTo>
                  <a:cubicBezTo>
                    <a:pt x="101184" y="75555"/>
                    <a:pt x="102020" y="75111"/>
                    <a:pt x="102020" y="74666"/>
                  </a:cubicBezTo>
                  <a:cubicBezTo>
                    <a:pt x="102439" y="74666"/>
                    <a:pt x="102857" y="73777"/>
                    <a:pt x="102857" y="73777"/>
                  </a:cubicBezTo>
                  <a:cubicBezTo>
                    <a:pt x="102857" y="73777"/>
                    <a:pt x="104111" y="72888"/>
                    <a:pt x="104111" y="72888"/>
                  </a:cubicBezTo>
                  <a:cubicBezTo>
                    <a:pt x="104111" y="72888"/>
                    <a:pt x="104111" y="71555"/>
                    <a:pt x="104111" y="71555"/>
                  </a:cubicBezTo>
                  <a:cubicBezTo>
                    <a:pt x="104111" y="71555"/>
                    <a:pt x="104529" y="69777"/>
                    <a:pt x="104529" y="69777"/>
                  </a:cubicBezTo>
                  <a:cubicBezTo>
                    <a:pt x="104529" y="69777"/>
                    <a:pt x="105365" y="69333"/>
                    <a:pt x="105365" y="69333"/>
                  </a:cubicBezTo>
                  <a:cubicBezTo>
                    <a:pt x="105365" y="68888"/>
                    <a:pt x="106620" y="68000"/>
                    <a:pt x="106620" y="68000"/>
                  </a:cubicBezTo>
                  <a:cubicBezTo>
                    <a:pt x="106620" y="68000"/>
                    <a:pt x="108292" y="66666"/>
                    <a:pt x="108292" y="66666"/>
                  </a:cubicBezTo>
                  <a:cubicBezTo>
                    <a:pt x="108710" y="66666"/>
                    <a:pt x="109547" y="65333"/>
                    <a:pt x="109547" y="65333"/>
                  </a:cubicBezTo>
                  <a:cubicBezTo>
                    <a:pt x="110801" y="65333"/>
                    <a:pt x="110801" y="65333"/>
                    <a:pt x="110801" y="65333"/>
                  </a:cubicBezTo>
                  <a:cubicBezTo>
                    <a:pt x="112473" y="65777"/>
                    <a:pt x="112473" y="65777"/>
                    <a:pt x="112473" y="65777"/>
                  </a:cubicBezTo>
                  <a:cubicBezTo>
                    <a:pt x="114982" y="68444"/>
                    <a:pt x="114982" y="68444"/>
                    <a:pt x="114982" y="68444"/>
                  </a:cubicBezTo>
                  <a:cubicBezTo>
                    <a:pt x="116655" y="72000"/>
                    <a:pt x="116655" y="72000"/>
                    <a:pt x="116655" y="72000"/>
                  </a:cubicBezTo>
                  <a:cubicBezTo>
                    <a:pt x="118327" y="81777"/>
                    <a:pt x="118327" y="81777"/>
                    <a:pt x="118327" y="81777"/>
                  </a:cubicBezTo>
                  <a:cubicBezTo>
                    <a:pt x="119581" y="84000"/>
                    <a:pt x="119581" y="84000"/>
                    <a:pt x="119581" y="84000"/>
                  </a:cubicBezTo>
                  <a:cubicBezTo>
                    <a:pt x="119581" y="85777"/>
                    <a:pt x="119581" y="85777"/>
                    <a:pt x="119581" y="85777"/>
                  </a:cubicBezTo>
                  <a:cubicBezTo>
                    <a:pt x="119581" y="85777"/>
                    <a:pt x="120000" y="87111"/>
                    <a:pt x="120000" y="87555"/>
                  </a:cubicBezTo>
                  <a:cubicBezTo>
                    <a:pt x="120000" y="88000"/>
                    <a:pt x="120000" y="94666"/>
                    <a:pt x="120000" y="94666"/>
                  </a:cubicBezTo>
                  <a:cubicBezTo>
                    <a:pt x="117073" y="94666"/>
                    <a:pt x="117073" y="94666"/>
                    <a:pt x="117073" y="94666"/>
                  </a:cubicBezTo>
                  <a:cubicBezTo>
                    <a:pt x="116236" y="94666"/>
                    <a:pt x="116236" y="94666"/>
                    <a:pt x="116236" y="94666"/>
                  </a:cubicBezTo>
                  <a:cubicBezTo>
                    <a:pt x="116236" y="96000"/>
                    <a:pt x="116236" y="96000"/>
                    <a:pt x="116236" y="96000"/>
                  </a:cubicBezTo>
                  <a:cubicBezTo>
                    <a:pt x="114982" y="97777"/>
                    <a:pt x="114982" y="97777"/>
                    <a:pt x="114982" y="97777"/>
                  </a:cubicBezTo>
                  <a:cubicBezTo>
                    <a:pt x="114564" y="100000"/>
                    <a:pt x="114564" y="100000"/>
                    <a:pt x="114564" y="100000"/>
                  </a:cubicBezTo>
                  <a:cubicBezTo>
                    <a:pt x="113728" y="101777"/>
                    <a:pt x="113728" y="101777"/>
                    <a:pt x="113728" y="101777"/>
                  </a:cubicBezTo>
                  <a:cubicBezTo>
                    <a:pt x="112473" y="103555"/>
                    <a:pt x="112473" y="103555"/>
                    <a:pt x="112473" y="103555"/>
                  </a:cubicBezTo>
                  <a:cubicBezTo>
                    <a:pt x="111219" y="108000"/>
                    <a:pt x="111219" y="108000"/>
                    <a:pt x="111219" y="108000"/>
                  </a:cubicBezTo>
                  <a:cubicBezTo>
                    <a:pt x="111219" y="110666"/>
                    <a:pt x="111219" y="110666"/>
                    <a:pt x="111219" y="110666"/>
                  </a:cubicBezTo>
                  <a:cubicBezTo>
                    <a:pt x="109547" y="112888"/>
                    <a:pt x="109547" y="112888"/>
                    <a:pt x="109547" y="112888"/>
                  </a:cubicBezTo>
                  <a:cubicBezTo>
                    <a:pt x="108292" y="115111"/>
                    <a:pt x="108292" y="115111"/>
                    <a:pt x="108292" y="115111"/>
                  </a:cubicBezTo>
                  <a:cubicBezTo>
                    <a:pt x="89059" y="118666"/>
                    <a:pt x="89059" y="118666"/>
                    <a:pt x="89059" y="118666"/>
                  </a:cubicBezTo>
                  <a:cubicBezTo>
                    <a:pt x="88641" y="117777"/>
                    <a:pt x="88641" y="117777"/>
                    <a:pt x="88641" y="117777"/>
                  </a:cubicBezTo>
                  <a:cubicBezTo>
                    <a:pt x="58954" y="120000"/>
                    <a:pt x="58954" y="120000"/>
                    <a:pt x="58954" y="120000"/>
                  </a:cubicBezTo>
                  <a:cubicBezTo>
                    <a:pt x="61045" y="117777"/>
                    <a:pt x="61045" y="117777"/>
                    <a:pt x="61045" y="117777"/>
                  </a:cubicBezTo>
                  <a:cubicBezTo>
                    <a:pt x="61881" y="116000"/>
                    <a:pt x="61881" y="116000"/>
                    <a:pt x="61881" y="116000"/>
                  </a:cubicBezTo>
                  <a:cubicBezTo>
                    <a:pt x="63554" y="112888"/>
                    <a:pt x="63554" y="112888"/>
                    <a:pt x="63554" y="112888"/>
                  </a:cubicBezTo>
                  <a:cubicBezTo>
                    <a:pt x="65226" y="108888"/>
                    <a:pt x="65226" y="108888"/>
                    <a:pt x="65226" y="108888"/>
                  </a:cubicBezTo>
                  <a:cubicBezTo>
                    <a:pt x="66062" y="104444"/>
                    <a:pt x="66062" y="104444"/>
                    <a:pt x="66062" y="104444"/>
                  </a:cubicBezTo>
                  <a:cubicBezTo>
                    <a:pt x="65644" y="96444"/>
                    <a:pt x="65644" y="96444"/>
                    <a:pt x="65644" y="96444"/>
                  </a:cubicBezTo>
                  <a:cubicBezTo>
                    <a:pt x="65644" y="92888"/>
                    <a:pt x="65644" y="92888"/>
                    <a:pt x="65644" y="92888"/>
                  </a:cubicBezTo>
                  <a:cubicBezTo>
                    <a:pt x="63972" y="90222"/>
                    <a:pt x="63972" y="90222"/>
                    <a:pt x="63972" y="90222"/>
                  </a:cubicBezTo>
                  <a:cubicBezTo>
                    <a:pt x="62299" y="86666"/>
                    <a:pt x="62299" y="86666"/>
                    <a:pt x="62299" y="86666"/>
                  </a:cubicBezTo>
                  <a:cubicBezTo>
                    <a:pt x="60627" y="84888"/>
                    <a:pt x="60627" y="84888"/>
                    <a:pt x="60627" y="84888"/>
                  </a:cubicBezTo>
                  <a:cubicBezTo>
                    <a:pt x="59372" y="81777"/>
                    <a:pt x="59372" y="81777"/>
                    <a:pt x="59372" y="81777"/>
                  </a:cubicBezTo>
                  <a:cubicBezTo>
                    <a:pt x="60209" y="79555"/>
                    <a:pt x="60209" y="79555"/>
                    <a:pt x="60209" y="79555"/>
                  </a:cubicBezTo>
                  <a:cubicBezTo>
                    <a:pt x="61045" y="78666"/>
                    <a:pt x="61045" y="78666"/>
                    <a:pt x="61045" y="78666"/>
                  </a:cubicBezTo>
                  <a:cubicBezTo>
                    <a:pt x="61045" y="76888"/>
                    <a:pt x="61045" y="76888"/>
                    <a:pt x="61045" y="76888"/>
                  </a:cubicBezTo>
                  <a:cubicBezTo>
                    <a:pt x="60209" y="73333"/>
                    <a:pt x="60209" y="73333"/>
                    <a:pt x="60209" y="73333"/>
                  </a:cubicBezTo>
                  <a:cubicBezTo>
                    <a:pt x="58954" y="72000"/>
                    <a:pt x="58954" y="72000"/>
                    <a:pt x="58954" y="72000"/>
                  </a:cubicBezTo>
                  <a:cubicBezTo>
                    <a:pt x="60209" y="71111"/>
                    <a:pt x="60209" y="71111"/>
                    <a:pt x="60209" y="71111"/>
                  </a:cubicBezTo>
                  <a:cubicBezTo>
                    <a:pt x="60627" y="68888"/>
                    <a:pt x="60627" y="68888"/>
                    <a:pt x="60627" y="68888"/>
                  </a:cubicBezTo>
                  <a:cubicBezTo>
                    <a:pt x="61045" y="66666"/>
                    <a:pt x="61045" y="66666"/>
                    <a:pt x="61045" y="66666"/>
                  </a:cubicBezTo>
                  <a:cubicBezTo>
                    <a:pt x="61881" y="65333"/>
                    <a:pt x="61881" y="65333"/>
                    <a:pt x="61881" y="65333"/>
                  </a:cubicBezTo>
                  <a:cubicBezTo>
                    <a:pt x="61881" y="61777"/>
                    <a:pt x="61881" y="61777"/>
                    <a:pt x="61881" y="61777"/>
                  </a:cubicBezTo>
                  <a:cubicBezTo>
                    <a:pt x="61463" y="60000"/>
                    <a:pt x="61463" y="60000"/>
                    <a:pt x="61463" y="60000"/>
                  </a:cubicBezTo>
                  <a:cubicBezTo>
                    <a:pt x="61881" y="57777"/>
                    <a:pt x="61881" y="57777"/>
                    <a:pt x="61881" y="57777"/>
                  </a:cubicBezTo>
                  <a:cubicBezTo>
                    <a:pt x="63135" y="56000"/>
                    <a:pt x="63135" y="56000"/>
                    <a:pt x="63135" y="56000"/>
                  </a:cubicBezTo>
                  <a:cubicBezTo>
                    <a:pt x="63972" y="54222"/>
                    <a:pt x="63972" y="54222"/>
                    <a:pt x="63972" y="54222"/>
                  </a:cubicBezTo>
                  <a:cubicBezTo>
                    <a:pt x="63972" y="52000"/>
                    <a:pt x="63972" y="52000"/>
                    <a:pt x="63972" y="52000"/>
                  </a:cubicBezTo>
                  <a:cubicBezTo>
                    <a:pt x="65644" y="51555"/>
                    <a:pt x="65644" y="51555"/>
                    <a:pt x="65644" y="51555"/>
                  </a:cubicBezTo>
                  <a:cubicBezTo>
                    <a:pt x="68153" y="51555"/>
                    <a:pt x="68153" y="51555"/>
                    <a:pt x="68153" y="51555"/>
                  </a:cubicBezTo>
                  <a:cubicBezTo>
                    <a:pt x="68989" y="48000"/>
                    <a:pt x="68989" y="48000"/>
                    <a:pt x="68989" y="48000"/>
                  </a:cubicBezTo>
                  <a:cubicBezTo>
                    <a:pt x="69407" y="47111"/>
                    <a:pt x="69407" y="47111"/>
                    <a:pt x="69407" y="47111"/>
                  </a:cubicBezTo>
                  <a:cubicBezTo>
                    <a:pt x="70243" y="46666"/>
                    <a:pt x="70243" y="46666"/>
                    <a:pt x="70243" y="46666"/>
                  </a:cubicBezTo>
                  <a:cubicBezTo>
                    <a:pt x="71498" y="50666"/>
                    <a:pt x="71498" y="50666"/>
                    <a:pt x="71498" y="50666"/>
                  </a:cubicBezTo>
                  <a:cubicBezTo>
                    <a:pt x="69825" y="52888"/>
                    <a:pt x="69825" y="52888"/>
                    <a:pt x="69825" y="52888"/>
                  </a:cubicBezTo>
                  <a:cubicBezTo>
                    <a:pt x="69825" y="53777"/>
                    <a:pt x="69825" y="53777"/>
                    <a:pt x="69825" y="53777"/>
                  </a:cubicBezTo>
                  <a:cubicBezTo>
                    <a:pt x="69825" y="53777"/>
                    <a:pt x="70243" y="54222"/>
                    <a:pt x="70662" y="54222"/>
                  </a:cubicBezTo>
                  <a:cubicBezTo>
                    <a:pt x="71080" y="54222"/>
                    <a:pt x="71080" y="54222"/>
                    <a:pt x="71080" y="54222"/>
                  </a:cubicBezTo>
                  <a:cubicBezTo>
                    <a:pt x="71080" y="54222"/>
                    <a:pt x="71916" y="53777"/>
                    <a:pt x="71916" y="53777"/>
                  </a:cubicBezTo>
                  <a:cubicBezTo>
                    <a:pt x="71916" y="53333"/>
                    <a:pt x="72334" y="52000"/>
                    <a:pt x="72334" y="52000"/>
                  </a:cubicBezTo>
                  <a:cubicBezTo>
                    <a:pt x="72752" y="51555"/>
                    <a:pt x="72752" y="51555"/>
                    <a:pt x="72752" y="51555"/>
                  </a:cubicBezTo>
                  <a:cubicBezTo>
                    <a:pt x="73170" y="49333"/>
                    <a:pt x="73170" y="49333"/>
                    <a:pt x="73170" y="49333"/>
                  </a:cubicBezTo>
                  <a:cubicBezTo>
                    <a:pt x="73170" y="48000"/>
                    <a:pt x="73170" y="48000"/>
                    <a:pt x="73170" y="48000"/>
                  </a:cubicBezTo>
                  <a:cubicBezTo>
                    <a:pt x="73170" y="46222"/>
                    <a:pt x="73170" y="46222"/>
                    <a:pt x="73170" y="46222"/>
                  </a:cubicBezTo>
                  <a:cubicBezTo>
                    <a:pt x="73170" y="44444"/>
                    <a:pt x="73170" y="44444"/>
                    <a:pt x="73170" y="44444"/>
                  </a:cubicBezTo>
                  <a:cubicBezTo>
                    <a:pt x="74425" y="42666"/>
                    <a:pt x="74425" y="42666"/>
                    <a:pt x="74425" y="42666"/>
                  </a:cubicBezTo>
                  <a:cubicBezTo>
                    <a:pt x="75261" y="41777"/>
                    <a:pt x="75261" y="41777"/>
                    <a:pt x="75261" y="41777"/>
                  </a:cubicBezTo>
                  <a:cubicBezTo>
                    <a:pt x="77351" y="41333"/>
                    <a:pt x="77351" y="41333"/>
                    <a:pt x="77351" y="41333"/>
                  </a:cubicBezTo>
                  <a:cubicBezTo>
                    <a:pt x="78188" y="40444"/>
                    <a:pt x="78188" y="40444"/>
                    <a:pt x="78188" y="40444"/>
                  </a:cubicBezTo>
                  <a:cubicBezTo>
                    <a:pt x="76515" y="38666"/>
                    <a:pt x="76515" y="38666"/>
                    <a:pt x="76515" y="38666"/>
                  </a:cubicBezTo>
                  <a:cubicBezTo>
                    <a:pt x="76097" y="37333"/>
                    <a:pt x="76097" y="37333"/>
                    <a:pt x="76097" y="37333"/>
                  </a:cubicBezTo>
                  <a:cubicBezTo>
                    <a:pt x="76933" y="36000"/>
                    <a:pt x="76933" y="36000"/>
                    <a:pt x="76933" y="36000"/>
                  </a:cubicBezTo>
                  <a:cubicBezTo>
                    <a:pt x="77770" y="34666"/>
                    <a:pt x="77770" y="34666"/>
                    <a:pt x="77770" y="34666"/>
                  </a:cubicBezTo>
                  <a:cubicBezTo>
                    <a:pt x="78188" y="34222"/>
                    <a:pt x="78188" y="34222"/>
                    <a:pt x="78188" y="34222"/>
                  </a:cubicBezTo>
                  <a:cubicBezTo>
                    <a:pt x="78188" y="33333"/>
                    <a:pt x="78188" y="33333"/>
                    <a:pt x="78188" y="33333"/>
                  </a:cubicBezTo>
                  <a:cubicBezTo>
                    <a:pt x="78606" y="32888"/>
                    <a:pt x="78606" y="32888"/>
                    <a:pt x="78606" y="32888"/>
                  </a:cubicBezTo>
                  <a:cubicBezTo>
                    <a:pt x="78606" y="32888"/>
                    <a:pt x="78606" y="32888"/>
                    <a:pt x="79024" y="32888"/>
                  </a:cubicBezTo>
                  <a:cubicBezTo>
                    <a:pt x="79024" y="32888"/>
                    <a:pt x="80696" y="32444"/>
                    <a:pt x="80696" y="32444"/>
                  </a:cubicBezTo>
                  <a:cubicBezTo>
                    <a:pt x="81533" y="32444"/>
                    <a:pt x="81533" y="32444"/>
                    <a:pt x="81533" y="32444"/>
                  </a:cubicBezTo>
                  <a:cubicBezTo>
                    <a:pt x="80696" y="31111"/>
                    <a:pt x="80696" y="31111"/>
                    <a:pt x="80696" y="31111"/>
                  </a:cubicBezTo>
                  <a:cubicBezTo>
                    <a:pt x="79024" y="29777"/>
                    <a:pt x="79024" y="29777"/>
                    <a:pt x="79024" y="29777"/>
                  </a:cubicBezTo>
                  <a:cubicBezTo>
                    <a:pt x="78188" y="28888"/>
                    <a:pt x="78188" y="28888"/>
                    <a:pt x="78188" y="28888"/>
                  </a:cubicBezTo>
                  <a:cubicBezTo>
                    <a:pt x="76933" y="28000"/>
                    <a:pt x="76933" y="28000"/>
                    <a:pt x="76933" y="28000"/>
                  </a:cubicBezTo>
                  <a:cubicBezTo>
                    <a:pt x="74843" y="27111"/>
                    <a:pt x="74843" y="27111"/>
                    <a:pt x="74843" y="27111"/>
                  </a:cubicBezTo>
                  <a:cubicBezTo>
                    <a:pt x="71080" y="26666"/>
                    <a:pt x="71080" y="26666"/>
                    <a:pt x="71080" y="26666"/>
                  </a:cubicBezTo>
                  <a:cubicBezTo>
                    <a:pt x="68153" y="28444"/>
                    <a:pt x="68153" y="28444"/>
                    <a:pt x="68153" y="28444"/>
                  </a:cubicBezTo>
                  <a:cubicBezTo>
                    <a:pt x="66480" y="30222"/>
                    <a:pt x="66480" y="30222"/>
                    <a:pt x="66480" y="30222"/>
                  </a:cubicBezTo>
                  <a:cubicBezTo>
                    <a:pt x="63554" y="30666"/>
                    <a:pt x="63554" y="30666"/>
                    <a:pt x="63554" y="30666"/>
                  </a:cubicBezTo>
                  <a:cubicBezTo>
                    <a:pt x="60209" y="30666"/>
                    <a:pt x="60209" y="30666"/>
                    <a:pt x="60209" y="30666"/>
                  </a:cubicBezTo>
                  <a:cubicBezTo>
                    <a:pt x="58536" y="32000"/>
                    <a:pt x="58536" y="32000"/>
                    <a:pt x="58536" y="32000"/>
                  </a:cubicBezTo>
                  <a:cubicBezTo>
                    <a:pt x="56445" y="36000"/>
                    <a:pt x="56445" y="36000"/>
                    <a:pt x="56445" y="36000"/>
                  </a:cubicBezTo>
                  <a:cubicBezTo>
                    <a:pt x="53937" y="37777"/>
                    <a:pt x="53937" y="37777"/>
                    <a:pt x="53937" y="37777"/>
                  </a:cubicBezTo>
                  <a:cubicBezTo>
                    <a:pt x="53519" y="37333"/>
                    <a:pt x="53519" y="37333"/>
                    <a:pt x="53519" y="37333"/>
                  </a:cubicBezTo>
                  <a:cubicBezTo>
                    <a:pt x="54355" y="35555"/>
                    <a:pt x="54355" y="35555"/>
                    <a:pt x="54355" y="35555"/>
                  </a:cubicBezTo>
                  <a:cubicBezTo>
                    <a:pt x="55609" y="34222"/>
                    <a:pt x="55609" y="34222"/>
                    <a:pt x="55609" y="34222"/>
                  </a:cubicBezTo>
                  <a:cubicBezTo>
                    <a:pt x="54773" y="32888"/>
                    <a:pt x="54773" y="32888"/>
                    <a:pt x="54773" y="32888"/>
                  </a:cubicBezTo>
                  <a:cubicBezTo>
                    <a:pt x="53101" y="33777"/>
                    <a:pt x="53101" y="33777"/>
                    <a:pt x="53101" y="33777"/>
                  </a:cubicBezTo>
                  <a:cubicBezTo>
                    <a:pt x="52264" y="34222"/>
                    <a:pt x="52264" y="34222"/>
                    <a:pt x="52264" y="34222"/>
                  </a:cubicBezTo>
                  <a:cubicBezTo>
                    <a:pt x="51428" y="36000"/>
                    <a:pt x="51428" y="36000"/>
                    <a:pt x="51428" y="36000"/>
                  </a:cubicBezTo>
                  <a:cubicBezTo>
                    <a:pt x="50592" y="36444"/>
                    <a:pt x="50592" y="36444"/>
                    <a:pt x="50592" y="36444"/>
                  </a:cubicBezTo>
                  <a:cubicBezTo>
                    <a:pt x="50174" y="36444"/>
                    <a:pt x="50174" y="36444"/>
                    <a:pt x="50174" y="36444"/>
                  </a:cubicBezTo>
                  <a:cubicBezTo>
                    <a:pt x="49337" y="33333"/>
                    <a:pt x="49337" y="33333"/>
                    <a:pt x="49337" y="33333"/>
                  </a:cubicBezTo>
                  <a:cubicBezTo>
                    <a:pt x="48919" y="33333"/>
                    <a:pt x="48919" y="33333"/>
                    <a:pt x="48919" y="33333"/>
                  </a:cubicBezTo>
                  <a:cubicBezTo>
                    <a:pt x="48083" y="36000"/>
                    <a:pt x="48083" y="36000"/>
                    <a:pt x="48083" y="36000"/>
                  </a:cubicBezTo>
                  <a:cubicBezTo>
                    <a:pt x="47665" y="37777"/>
                    <a:pt x="47665" y="37777"/>
                    <a:pt x="47665" y="37777"/>
                  </a:cubicBezTo>
                  <a:cubicBezTo>
                    <a:pt x="45993" y="40000"/>
                    <a:pt x="45993" y="40000"/>
                    <a:pt x="45993" y="40000"/>
                  </a:cubicBezTo>
                  <a:cubicBezTo>
                    <a:pt x="44738" y="44888"/>
                    <a:pt x="44738" y="44888"/>
                    <a:pt x="44738" y="44888"/>
                  </a:cubicBezTo>
                  <a:cubicBezTo>
                    <a:pt x="43902" y="47555"/>
                    <a:pt x="43902" y="47555"/>
                    <a:pt x="43902" y="47555"/>
                  </a:cubicBezTo>
                  <a:cubicBezTo>
                    <a:pt x="41393" y="49777"/>
                    <a:pt x="41393" y="49777"/>
                    <a:pt x="41393" y="49777"/>
                  </a:cubicBezTo>
                  <a:cubicBezTo>
                    <a:pt x="40557" y="48000"/>
                    <a:pt x="40557" y="48000"/>
                    <a:pt x="40557" y="48000"/>
                  </a:cubicBezTo>
                  <a:cubicBezTo>
                    <a:pt x="40139" y="44888"/>
                    <a:pt x="40139" y="44888"/>
                    <a:pt x="40139" y="44888"/>
                  </a:cubicBezTo>
                  <a:cubicBezTo>
                    <a:pt x="39721" y="44444"/>
                    <a:pt x="39721" y="44444"/>
                    <a:pt x="39721" y="44444"/>
                  </a:cubicBezTo>
                  <a:cubicBezTo>
                    <a:pt x="38885" y="43111"/>
                    <a:pt x="38885" y="43111"/>
                    <a:pt x="38885" y="43111"/>
                  </a:cubicBezTo>
                  <a:cubicBezTo>
                    <a:pt x="39303" y="41777"/>
                    <a:pt x="39303" y="41777"/>
                    <a:pt x="39303" y="41777"/>
                  </a:cubicBezTo>
                  <a:cubicBezTo>
                    <a:pt x="38885" y="39111"/>
                    <a:pt x="38885" y="39111"/>
                    <a:pt x="38885" y="39111"/>
                  </a:cubicBezTo>
                  <a:cubicBezTo>
                    <a:pt x="37630" y="37777"/>
                    <a:pt x="37630" y="37777"/>
                    <a:pt x="37630" y="37777"/>
                  </a:cubicBezTo>
                  <a:cubicBezTo>
                    <a:pt x="35121" y="36000"/>
                    <a:pt x="35121" y="36000"/>
                    <a:pt x="35121" y="36000"/>
                  </a:cubicBezTo>
                  <a:cubicBezTo>
                    <a:pt x="34285" y="34222"/>
                    <a:pt x="34285" y="34222"/>
                    <a:pt x="34285" y="34222"/>
                  </a:cubicBezTo>
                  <a:cubicBezTo>
                    <a:pt x="31358" y="33777"/>
                    <a:pt x="31358" y="33777"/>
                    <a:pt x="31358" y="33777"/>
                  </a:cubicBezTo>
                  <a:cubicBezTo>
                    <a:pt x="27595" y="33777"/>
                    <a:pt x="27595" y="33777"/>
                    <a:pt x="27595" y="33777"/>
                  </a:cubicBezTo>
                  <a:cubicBezTo>
                    <a:pt x="26759" y="32888"/>
                    <a:pt x="26759" y="32888"/>
                    <a:pt x="26759" y="32888"/>
                  </a:cubicBezTo>
                  <a:cubicBezTo>
                    <a:pt x="24250" y="32888"/>
                    <a:pt x="24250" y="32888"/>
                    <a:pt x="24250" y="32888"/>
                  </a:cubicBezTo>
                  <a:cubicBezTo>
                    <a:pt x="20905" y="32444"/>
                    <a:pt x="20905" y="32444"/>
                    <a:pt x="20905" y="32444"/>
                  </a:cubicBezTo>
                  <a:cubicBezTo>
                    <a:pt x="20487" y="31555"/>
                    <a:pt x="20487" y="31555"/>
                    <a:pt x="20487" y="31555"/>
                  </a:cubicBezTo>
                  <a:cubicBezTo>
                    <a:pt x="17979" y="30222"/>
                    <a:pt x="17979" y="30222"/>
                    <a:pt x="17979" y="30222"/>
                  </a:cubicBezTo>
                  <a:cubicBezTo>
                    <a:pt x="15052" y="29777"/>
                    <a:pt x="15052" y="29777"/>
                    <a:pt x="15052" y="29777"/>
                  </a:cubicBezTo>
                  <a:cubicBezTo>
                    <a:pt x="12125" y="28888"/>
                    <a:pt x="12125" y="28888"/>
                    <a:pt x="12125" y="28888"/>
                  </a:cubicBezTo>
                  <a:cubicBezTo>
                    <a:pt x="8780" y="27555"/>
                    <a:pt x="8780" y="27555"/>
                    <a:pt x="8780" y="27555"/>
                  </a:cubicBezTo>
                  <a:cubicBezTo>
                    <a:pt x="6689" y="26222"/>
                    <a:pt x="6689" y="26222"/>
                    <a:pt x="6689" y="26222"/>
                  </a:cubicBezTo>
                  <a:cubicBezTo>
                    <a:pt x="5017" y="26222"/>
                    <a:pt x="5017" y="26222"/>
                    <a:pt x="5017" y="26222"/>
                  </a:cubicBezTo>
                  <a:cubicBezTo>
                    <a:pt x="4599" y="26222"/>
                    <a:pt x="4599" y="26222"/>
                    <a:pt x="4599" y="26222"/>
                  </a:cubicBezTo>
                  <a:cubicBezTo>
                    <a:pt x="3763" y="25333"/>
                    <a:pt x="3763" y="25333"/>
                    <a:pt x="3763" y="25333"/>
                  </a:cubicBezTo>
                  <a:cubicBezTo>
                    <a:pt x="2926" y="24000"/>
                    <a:pt x="2926" y="24000"/>
                    <a:pt x="2926" y="24000"/>
                  </a:cubicBezTo>
                  <a:cubicBezTo>
                    <a:pt x="0" y="23111"/>
                    <a:pt x="0" y="23111"/>
                    <a:pt x="0" y="23111"/>
                  </a:cubicBezTo>
                  <a:lnTo>
                    <a:pt x="0" y="22666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105"/>
            <p:cNvSpPr/>
            <p:nvPr/>
          </p:nvSpPr>
          <p:spPr>
            <a:xfrm>
              <a:off x="6848078" y="1986052"/>
              <a:ext cx="286694" cy="305247"/>
            </a:xfrm>
            <a:custGeom>
              <a:rect b="b" l="l" r="r" t="t"/>
              <a:pathLst>
                <a:path extrusionOk="0" h="120000" w="120000">
                  <a:moveTo>
                    <a:pt x="106268" y="38873"/>
                  </a:moveTo>
                  <a:cubicBezTo>
                    <a:pt x="105671" y="38309"/>
                    <a:pt x="105671" y="38309"/>
                    <a:pt x="105671" y="38309"/>
                  </a:cubicBezTo>
                  <a:cubicBezTo>
                    <a:pt x="104477" y="36619"/>
                    <a:pt x="104477" y="36619"/>
                    <a:pt x="104477" y="36619"/>
                  </a:cubicBezTo>
                  <a:cubicBezTo>
                    <a:pt x="105074" y="34929"/>
                    <a:pt x="105074" y="34929"/>
                    <a:pt x="105074" y="34929"/>
                  </a:cubicBezTo>
                  <a:cubicBezTo>
                    <a:pt x="104477" y="31549"/>
                    <a:pt x="104477" y="31549"/>
                    <a:pt x="104477" y="31549"/>
                  </a:cubicBezTo>
                  <a:cubicBezTo>
                    <a:pt x="102686" y="29859"/>
                    <a:pt x="102686" y="29859"/>
                    <a:pt x="102686" y="29859"/>
                  </a:cubicBezTo>
                  <a:cubicBezTo>
                    <a:pt x="99104" y="27605"/>
                    <a:pt x="99104" y="27605"/>
                    <a:pt x="99104" y="27605"/>
                  </a:cubicBezTo>
                  <a:cubicBezTo>
                    <a:pt x="97910" y="25352"/>
                    <a:pt x="97910" y="25352"/>
                    <a:pt x="97910" y="25352"/>
                  </a:cubicBezTo>
                  <a:cubicBezTo>
                    <a:pt x="93731" y="24788"/>
                    <a:pt x="93731" y="24788"/>
                    <a:pt x="93731" y="24788"/>
                  </a:cubicBezTo>
                  <a:cubicBezTo>
                    <a:pt x="88358" y="24788"/>
                    <a:pt x="88358" y="24788"/>
                    <a:pt x="88358" y="24788"/>
                  </a:cubicBezTo>
                  <a:cubicBezTo>
                    <a:pt x="87164" y="23661"/>
                    <a:pt x="87164" y="23661"/>
                    <a:pt x="87164" y="23661"/>
                  </a:cubicBezTo>
                  <a:cubicBezTo>
                    <a:pt x="83582" y="23661"/>
                    <a:pt x="83582" y="23661"/>
                    <a:pt x="83582" y="23661"/>
                  </a:cubicBezTo>
                  <a:cubicBezTo>
                    <a:pt x="78805" y="23098"/>
                    <a:pt x="78805" y="23098"/>
                    <a:pt x="78805" y="23098"/>
                  </a:cubicBezTo>
                  <a:cubicBezTo>
                    <a:pt x="78208" y="21971"/>
                    <a:pt x="78208" y="21971"/>
                    <a:pt x="78208" y="21971"/>
                  </a:cubicBezTo>
                  <a:cubicBezTo>
                    <a:pt x="74626" y="20281"/>
                    <a:pt x="74626" y="20281"/>
                    <a:pt x="74626" y="20281"/>
                  </a:cubicBezTo>
                  <a:cubicBezTo>
                    <a:pt x="70447" y="19718"/>
                    <a:pt x="70447" y="19718"/>
                    <a:pt x="70447" y="19718"/>
                  </a:cubicBezTo>
                  <a:cubicBezTo>
                    <a:pt x="66268" y="18591"/>
                    <a:pt x="66268" y="18591"/>
                    <a:pt x="66268" y="18591"/>
                  </a:cubicBezTo>
                  <a:cubicBezTo>
                    <a:pt x="61492" y="16901"/>
                    <a:pt x="61492" y="16901"/>
                    <a:pt x="61492" y="16901"/>
                  </a:cubicBezTo>
                  <a:cubicBezTo>
                    <a:pt x="58507" y="15211"/>
                    <a:pt x="58507" y="15211"/>
                    <a:pt x="58507" y="15211"/>
                  </a:cubicBezTo>
                  <a:cubicBezTo>
                    <a:pt x="56119" y="15211"/>
                    <a:pt x="56119" y="15211"/>
                    <a:pt x="56119" y="15211"/>
                  </a:cubicBezTo>
                  <a:cubicBezTo>
                    <a:pt x="55522" y="15211"/>
                    <a:pt x="55522" y="15211"/>
                    <a:pt x="55522" y="15211"/>
                  </a:cubicBezTo>
                  <a:cubicBezTo>
                    <a:pt x="54328" y="14084"/>
                    <a:pt x="54328" y="14084"/>
                    <a:pt x="54328" y="14084"/>
                  </a:cubicBezTo>
                  <a:cubicBezTo>
                    <a:pt x="53134" y="12394"/>
                    <a:pt x="53134" y="12394"/>
                    <a:pt x="53134" y="12394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358" y="11267"/>
                    <a:pt x="48358" y="11267"/>
                    <a:pt x="48358" y="11267"/>
                  </a:cubicBezTo>
                  <a:cubicBezTo>
                    <a:pt x="46567" y="10140"/>
                    <a:pt x="46567" y="10140"/>
                    <a:pt x="46567" y="10140"/>
                  </a:cubicBezTo>
                  <a:cubicBezTo>
                    <a:pt x="44776" y="9014"/>
                    <a:pt x="44776" y="9014"/>
                    <a:pt x="44776" y="9014"/>
                  </a:cubicBezTo>
                  <a:cubicBezTo>
                    <a:pt x="42985" y="8450"/>
                    <a:pt x="42985" y="8450"/>
                    <a:pt x="42985" y="8450"/>
                  </a:cubicBezTo>
                  <a:cubicBezTo>
                    <a:pt x="41791" y="9577"/>
                    <a:pt x="41791" y="9577"/>
                    <a:pt x="41791" y="9577"/>
                  </a:cubicBezTo>
                  <a:cubicBezTo>
                    <a:pt x="40000" y="10140"/>
                    <a:pt x="40000" y="10140"/>
                    <a:pt x="40000" y="10140"/>
                  </a:cubicBezTo>
                  <a:cubicBezTo>
                    <a:pt x="39402" y="9577"/>
                    <a:pt x="39402" y="9577"/>
                    <a:pt x="39402" y="9577"/>
                  </a:cubicBezTo>
                  <a:cubicBezTo>
                    <a:pt x="40000" y="8450"/>
                    <a:pt x="40000" y="8450"/>
                    <a:pt x="40000" y="8450"/>
                  </a:cubicBezTo>
                  <a:cubicBezTo>
                    <a:pt x="40597" y="5070"/>
                    <a:pt x="40597" y="5070"/>
                    <a:pt x="40597" y="5070"/>
                  </a:cubicBezTo>
                  <a:cubicBezTo>
                    <a:pt x="41194" y="3943"/>
                    <a:pt x="41194" y="3943"/>
                    <a:pt x="41194" y="3943"/>
                  </a:cubicBezTo>
                  <a:cubicBezTo>
                    <a:pt x="41791" y="1126"/>
                    <a:pt x="41791" y="1126"/>
                    <a:pt x="41791" y="1126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38805" y="563"/>
                    <a:pt x="38805" y="563"/>
                    <a:pt x="38805" y="563"/>
                  </a:cubicBezTo>
                  <a:cubicBezTo>
                    <a:pt x="36417" y="1690"/>
                    <a:pt x="36417" y="1690"/>
                    <a:pt x="36417" y="1690"/>
                  </a:cubicBezTo>
                  <a:cubicBezTo>
                    <a:pt x="34029" y="2253"/>
                    <a:pt x="34029" y="2253"/>
                    <a:pt x="34029" y="2253"/>
                  </a:cubicBezTo>
                  <a:cubicBezTo>
                    <a:pt x="31044" y="3380"/>
                    <a:pt x="31044" y="3380"/>
                    <a:pt x="31044" y="3380"/>
                  </a:cubicBezTo>
                  <a:cubicBezTo>
                    <a:pt x="28059" y="5070"/>
                    <a:pt x="28059" y="5070"/>
                    <a:pt x="28059" y="5070"/>
                  </a:cubicBezTo>
                  <a:cubicBezTo>
                    <a:pt x="23283" y="7323"/>
                    <a:pt x="23283" y="7323"/>
                    <a:pt x="23283" y="7323"/>
                  </a:cubicBezTo>
                  <a:cubicBezTo>
                    <a:pt x="22089" y="9014"/>
                    <a:pt x="22089" y="9014"/>
                    <a:pt x="22089" y="9014"/>
                  </a:cubicBezTo>
                  <a:cubicBezTo>
                    <a:pt x="19701" y="9014"/>
                    <a:pt x="19701" y="9014"/>
                    <a:pt x="19701" y="9014"/>
                  </a:cubicBezTo>
                  <a:cubicBezTo>
                    <a:pt x="16716" y="7887"/>
                    <a:pt x="16716" y="7887"/>
                    <a:pt x="16716" y="7887"/>
                  </a:cubicBezTo>
                  <a:cubicBezTo>
                    <a:pt x="14925" y="6197"/>
                    <a:pt x="14925" y="6197"/>
                    <a:pt x="14925" y="6197"/>
                  </a:cubicBezTo>
                  <a:cubicBezTo>
                    <a:pt x="12537" y="8450"/>
                    <a:pt x="12537" y="8450"/>
                    <a:pt x="12537" y="8450"/>
                  </a:cubicBezTo>
                  <a:cubicBezTo>
                    <a:pt x="11940" y="24225"/>
                    <a:pt x="11940" y="24225"/>
                    <a:pt x="11940" y="24225"/>
                  </a:cubicBezTo>
                  <a:cubicBezTo>
                    <a:pt x="4179" y="28732"/>
                    <a:pt x="4179" y="28732"/>
                    <a:pt x="4179" y="28732"/>
                  </a:cubicBezTo>
                  <a:cubicBezTo>
                    <a:pt x="2985" y="30985"/>
                    <a:pt x="2985" y="30985"/>
                    <a:pt x="2985" y="30985"/>
                  </a:cubicBezTo>
                  <a:cubicBezTo>
                    <a:pt x="0" y="37183"/>
                    <a:pt x="0" y="37183"/>
                    <a:pt x="0" y="37183"/>
                  </a:cubicBezTo>
                  <a:cubicBezTo>
                    <a:pt x="2985" y="40563"/>
                    <a:pt x="2985" y="40563"/>
                    <a:pt x="2985" y="40563"/>
                  </a:cubicBezTo>
                  <a:cubicBezTo>
                    <a:pt x="4179" y="40563"/>
                    <a:pt x="4179" y="40563"/>
                    <a:pt x="4179" y="40563"/>
                  </a:cubicBezTo>
                  <a:cubicBezTo>
                    <a:pt x="2985" y="50140"/>
                    <a:pt x="2985" y="50140"/>
                    <a:pt x="2985" y="50140"/>
                  </a:cubicBezTo>
                  <a:cubicBezTo>
                    <a:pt x="2388" y="60281"/>
                    <a:pt x="2388" y="60281"/>
                    <a:pt x="2388" y="60281"/>
                  </a:cubicBezTo>
                  <a:cubicBezTo>
                    <a:pt x="5970" y="63098"/>
                    <a:pt x="5970" y="63098"/>
                    <a:pt x="5970" y="63098"/>
                  </a:cubicBezTo>
                  <a:cubicBezTo>
                    <a:pt x="11343" y="65915"/>
                    <a:pt x="11343" y="65915"/>
                    <a:pt x="11343" y="65915"/>
                  </a:cubicBezTo>
                  <a:cubicBezTo>
                    <a:pt x="19701" y="70422"/>
                    <a:pt x="19701" y="70422"/>
                    <a:pt x="19701" y="70422"/>
                  </a:cubicBezTo>
                  <a:cubicBezTo>
                    <a:pt x="25074" y="76056"/>
                    <a:pt x="25074" y="76056"/>
                    <a:pt x="25074" y="76056"/>
                  </a:cubicBezTo>
                  <a:cubicBezTo>
                    <a:pt x="26865" y="78309"/>
                    <a:pt x="26865" y="78309"/>
                    <a:pt x="26865" y="78309"/>
                  </a:cubicBezTo>
                  <a:cubicBezTo>
                    <a:pt x="31044" y="81126"/>
                    <a:pt x="31044" y="81126"/>
                    <a:pt x="31044" y="81126"/>
                  </a:cubicBezTo>
                  <a:cubicBezTo>
                    <a:pt x="35820" y="85633"/>
                    <a:pt x="35820" y="85633"/>
                    <a:pt x="35820" y="85633"/>
                  </a:cubicBezTo>
                  <a:cubicBezTo>
                    <a:pt x="36417" y="89577"/>
                    <a:pt x="36417" y="89577"/>
                    <a:pt x="36417" y="89577"/>
                  </a:cubicBezTo>
                  <a:cubicBezTo>
                    <a:pt x="35820" y="93521"/>
                    <a:pt x="35820" y="93521"/>
                    <a:pt x="35820" y="93521"/>
                  </a:cubicBezTo>
                  <a:cubicBezTo>
                    <a:pt x="37611" y="97464"/>
                    <a:pt x="37611" y="97464"/>
                    <a:pt x="37611" y="97464"/>
                  </a:cubicBezTo>
                  <a:cubicBezTo>
                    <a:pt x="38805" y="99154"/>
                    <a:pt x="38805" y="99154"/>
                    <a:pt x="38805" y="99154"/>
                  </a:cubicBezTo>
                  <a:cubicBezTo>
                    <a:pt x="38805" y="103098"/>
                    <a:pt x="38805" y="103098"/>
                    <a:pt x="38805" y="103098"/>
                  </a:cubicBezTo>
                  <a:cubicBezTo>
                    <a:pt x="38805" y="105352"/>
                    <a:pt x="38805" y="105352"/>
                    <a:pt x="38805" y="105352"/>
                  </a:cubicBezTo>
                  <a:cubicBezTo>
                    <a:pt x="38805" y="108732"/>
                    <a:pt x="38805" y="108732"/>
                    <a:pt x="38805" y="108732"/>
                  </a:cubicBezTo>
                  <a:cubicBezTo>
                    <a:pt x="40000" y="111549"/>
                    <a:pt x="40000" y="111549"/>
                    <a:pt x="40000" y="111549"/>
                  </a:cubicBezTo>
                  <a:cubicBezTo>
                    <a:pt x="40000" y="114366"/>
                    <a:pt x="40000" y="114366"/>
                    <a:pt x="40000" y="114366"/>
                  </a:cubicBezTo>
                  <a:cubicBezTo>
                    <a:pt x="42985" y="114366"/>
                    <a:pt x="42985" y="114366"/>
                    <a:pt x="42985" y="114366"/>
                  </a:cubicBezTo>
                  <a:cubicBezTo>
                    <a:pt x="42985" y="114366"/>
                    <a:pt x="45373" y="116619"/>
                    <a:pt x="45970" y="116619"/>
                  </a:cubicBezTo>
                  <a:cubicBezTo>
                    <a:pt x="46567" y="116619"/>
                    <a:pt x="48955" y="117746"/>
                    <a:pt x="48955" y="117746"/>
                  </a:cubicBezTo>
                  <a:cubicBezTo>
                    <a:pt x="50746" y="119999"/>
                    <a:pt x="50746" y="119999"/>
                    <a:pt x="50746" y="119999"/>
                  </a:cubicBezTo>
                  <a:cubicBezTo>
                    <a:pt x="109850" y="116619"/>
                    <a:pt x="109850" y="116619"/>
                    <a:pt x="109850" y="116619"/>
                  </a:cubicBezTo>
                  <a:cubicBezTo>
                    <a:pt x="109850" y="109859"/>
                    <a:pt x="109850" y="109859"/>
                    <a:pt x="109850" y="109859"/>
                  </a:cubicBezTo>
                  <a:cubicBezTo>
                    <a:pt x="109850" y="107605"/>
                    <a:pt x="109850" y="107605"/>
                    <a:pt x="109850" y="107605"/>
                  </a:cubicBezTo>
                  <a:cubicBezTo>
                    <a:pt x="106865" y="100845"/>
                    <a:pt x="106865" y="100845"/>
                    <a:pt x="106865" y="100845"/>
                  </a:cubicBezTo>
                  <a:cubicBezTo>
                    <a:pt x="106268" y="96901"/>
                    <a:pt x="106268" y="96901"/>
                    <a:pt x="106268" y="96901"/>
                  </a:cubicBezTo>
                  <a:cubicBezTo>
                    <a:pt x="106865" y="92394"/>
                    <a:pt x="106865" y="92394"/>
                    <a:pt x="106865" y="92394"/>
                  </a:cubicBezTo>
                  <a:cubicBezTo>
                    <a:pt x="108059" y="89014"/>
                    <a:pt x="108059" y="89014"/>
                    <a:pt x="108059" y="89014"/>
                  </a:cubicBezTo>
                  <a:cubicBezTo>
                    <a:pt x="108656" y="87323"/>
                    <a:pt x="108656" y="87323"/>
                    <a:pt x="108656" y="87323"/>
                  </a:cubicBezTo>
                  <a:cubicBezTo>
                    <a:pt x="109850" y="85633"/>
                    <a:pt x="109850" y="85633"/>
                    <a:pt x="109850" y="85633"/>
                  </a:cubicBezTo>
                  <a:cubicBezTo>
                    <a:pt x="108656" y="82816"/>
                    <a:pt x="108656" y="82816"/>
                    <a:pt x="108656" y="82816"/>
                  </a:cubicBezTo>
                  <a:cubicBezTo>
                    <a:pt x="108656" y="78873"/>
                    <a:pt x="108656" y="78873"/>
                    <a:pt x="108656" y="78873"/>
                  </a:cubicBezTo>
                  <a:cubicBezTo>
                    <a:pt x="108656" y="76619"/>
                    <a:pt x="108656" y="76619"/>
                    <a:pt x="108656" y="76619"/>
                  </a:cubicBezTo>
                  <a:cubicBezTo>
                    <a:pt x="109850" y="74929"/>
                    <a:pt x="109850" y="74929"/>
                    <a:pt x="109850" y="74929"/>
                  </a:cubicBezTo>
                  <a:cubicBezTo>
                    <a:pt x="109850" y="73802"/>
                    <a:pt x="109850" y="73802"/>
                    <a:pt x="109850" y="73802"/>
                  </a:cubicBezTo>
                  <a:cubicBezTo>
                    <a:pt x="112238" y="71549"/>
                    <a:pt x="112238" y="71549"/>
                    <a:pt x="112238" y="71549"/>
                  </a:cubicBezTo>
                  <a:cubicBezTo>
                    <a:pt x="112238" y="70422"/>
                    <a:pt x="112238" y="70422"/>
                    <a:pt x="112238" y="70422"/>
                  </a:cubicBezTo>
                  <a:cubicBezTo>
                    <a:pt x="111044" y="68169"/>
                    <a:pt x="111044" y="68169"/>
                    <a:pt x="111044" y="68169"/>
                  </a:cubicBezTo>
                  <a:cubicBezTo>
                    <a:pt x="111044" y="66478"/>
                    <a:pt x="111044" y="66478"/>
                    <a:pt x="111044" y="66478"/>
                  </a:cubicBezTo>
                  <a:cubicBezTo>
                    <a:pt x="111641" y="61971"/>
                    <a:pt x="111641" y="61971"/>
                    <a:pt x="111641" y="61971"/>
                  </a:cubicBezTo>
                  <a:cubicBezTo>
                    <a:pt x="112238" y="59154"/>
                    <a:pt x="112238" y="59154"/>
                    <a:pt x="112238" y="59154"/>
                  </a:cubicBezTo>
                  <a:cubicBezTo>
                    <a:pt x="114029" y="55774"/>
                    <a:pt x="114029" y="55774"/>
                    <a:pt x="114029" y="55774"/>
                  </a:cubicBezTo>
                  <a:cubicBezTo>
                    <a:pt x="117014" y="50140"/>
                    <a:pt x="117014" y="50140"/>
                    <a:pt x="117014" y="50140"/>
                  </a:cubicBezTo>
                  <a:cubicBezTo>
                    <a:pt x="117611" y="47887"/>
                    <a:pt x="117611" y="47887"/>
                    <a:pt x="117611" y="47887"/>
                  </a:cubicBezTo>
                  <a:cubicBezTo>
                    <a:pt x="117611" y="46197"/>
                    <a:pt x="117611" y="46197"/>
                    <a:pt x="117611" y="46197"/>
                  </a:cubicBezTo>
                  <a:cubicBezTo>
                    <a:pt x="120000" y="45633"/>
                    <a:pt x="120000" y="45633"/>
                    <a:pt x="120000" y="45633"/>
                  </a:cubicBezTo>
                  <a:cubicBezTo>
                    <a:pt x="120000" y="44507"/>
                    <a:pt x="120000" y="44507"/>
                    <a:pt x="120000" y="44507"/>
                  </a:cubicBezTo>
                  <a:cubicBezTo>
                    <a:pt x="120000" y="43380"/>
                    <a:pt x="120000" y="43380"/>
                    <a:pt x="120000" y="43380"/>
                  </a:cubicBezTo>
                  <a:cubicBezTo>
                    <a:pt x="120000" y="42253"/>
                    <a:pt x="120000" y="42253"/>
                    <a:pt x="120000" y="42253"/>
                  </a:cubicBezTo>
                  <a:cubicBezTo>
                    <a:pt x="120000" y="41126"/>
                    <a:pt x="120000" y="41126"/>
                    <a:pt x="120000" y="41126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611" y="42253"/>
                    <a:pt x="117611" y="42253"/>
                    <a:pt x="117611" y="42253"/>
                  </a:cubicBezTo>
                  <a:cubicBezTo>
                    <a:pt x="115820" y="44507"/>
                    <a:pt x="115820" y="44507"/>
                    <a:pt x="115820" y="44507"/>
                  </a:cubicBezTo>
                  <a:cubicBezTo>
                    <a:pt x="115223" y="47323"/>
                    <a:pt x="115223" y="47323"/>
                    <a:pt x="115223" y="47323"/>
                  </a:cubicBezTo>
                  <a:cubicBezTo>
                    <a:pt x="113432" y="50704"/>
                    <a:pt x="113432" y="50704"/>
                    <a:pt x="113432" y="50704"/>
                  </a:cubicBezTo>
                  <a:cubicBezTo>
                    <a:pt x="111641" y="51830"/>
                    <a:pt x="111641" y="51830"/>
                    <a:pt x="111641" y="51830"/>
                  </a:cubicBezTo>
                  <a:cubicBezTo>
                    <a:pt x="108059" y="53521"/>
                    <a:pt x="108059" y="53521"/>
                    <a:pt x="108059" y="53521"/>
                  </a:cubicBezTo>
                  <a:cubicBezTo>
                    <a:pt x="106268" y="55774"/>
                    <a:pt x="106268" y="55774"/>
                    <a:pt x="106268" y="55774"/>
                  </a:cubicBezTo>
                  <a:cubicBezTo>
                    <a:pt x="105671" y="56901"/>
                    <a:pt x="105671" y="56901"/>
                    <a:pt x="105671" y="56901"/>
                  </a:cubicBezTo>
                  <a:cubicBezTo>
                    <a:pt x="104477" y="59154"/>
                    <a:pt x="104477" y="59154"/>
                    <a:pt x="104477" y="59154"/>
                  </a:cubicBezTo>
                  <a:cubicBezTo>
                    <a:pt x="102089" y="61971"/>
                    <a:pt x="102089" y="61971"/>
                    <a:pt x="102089" y="61971"/>
                  </a:cubicBezTo>
                  <a:cubicBezTo>
                    <a:pt x="100298" y="60281"/>
                    <a:pt x="100298" y="60281"/>
                    <a:pt x="100298" y="60281"/>
                  </a:cubicBezTo>
                  <a:cubicBezTo>
                    <a:pt x="102089" y="58028"/>
                    <a:pt x="102089" y="58028"/>
                    <a:pt x="102089" y="58028"/>
                  </a:cubicBezTo>
                  <a:cubicBezTo>
                    <a:pt x="103283" y="54084"/>
                    <a:pt x="103283" y="54084"/>
                    <a:pt x="103283" y="54084"/>
                  </a:cubicBezTo>
                  <a:cubicBezTo>
                    <a:pt x="103880" y="52394"/>
                    <a:pt x="103880" y="52394"/>
                    <a:pt x="103880" y="52394"/>
                  </a:cubicBezTo>
                  <a:cubicBezTo>
                    <a:pt x="104477" y="51267"/>
                    <a:pt x="104477" y="51267"/>
                    <a:pt x="104477" y="51267"/>
                  </a:cubicBezTo>
                  <a:cubicBezTo>
                    <a:pt x="105671" y="50140"/>
                    <a:pt x="105671" y="50140"/>
                    <a:pt x="105671" y="50140"/>
                  </a:cubicBezTo>
                  <a:cubicBezTo>
                    <a:pt x="106865" y="49014"/>
                    <a:pt x="106865" y="49014"/>
                    <a:pt x="106865" y="49014"/>
                  </a:cubicBezTo>
                  <a:cubicBezTo>
                    <a:pt x="107462" y="47887"/>
                    <a:pt x="107462" y="47887"/>
                    <a:pt x="107462" y="47887"/>
                  </a:cubicBezTo>
                  <a:cubicBezTo>
                    <a:pt x="106865" y="45070"/>
                    <a:pt x="106865" y="45070"/>
                    <a:pt x="106865" y="45070"/>
                  </a:cubicBezTo>
                  <a:cubicBezTo>
                    <a:pt x="107462" y="43943"/>
                    <a:pt x="107462" y="43943"/>
                    <a:pt x="107462" y="43943"/>
                  </a:cubicBezTo>
                  <a:cubicBezTo>
                    <a:pt x="106865" y="42816"/>
                    <a:pt x="106865" y="42816"/>
                    <a:pt x="106865" y="42816"/>
                  </a:cubicBezTo>
                  <a:lnTo>
                    <a:pt x="106268" y="38873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105"/>
            <p:cNvSpPr/>
            <p:nvPr/>
          </p:nvSpPr>
          <p:spPr>
            <a:xfrm>
              <a:off x="7268003" y="2274433"/>
              <a:ext cx="229356" cy="263085"/>
            </a:xfrm>
            <a:custGeom>
              <a:rect b="b" l="l" r="r" t="t"/>
              <a:pathLst>
                <a:path extrusionOk="0" h="120000" w="120000">
                  <a:moveTo>
                    <a:pt x="106764" y="3846"/>
                  </a:moveTo>
                  <a:lnTo>
                    <a:pt x="100588" y="6153"/>
                  </a:lnTo>
                  <a:lnTo>
                    <a:pt x="95294" y="10000"/>
                  </a:lnTo>
                  <a:lnTo>
                    <a:pt x="89117" y="13076"/>
                  </a:lnTo>
                  <a:lnTo>
                    <a:pt x="84705" y="16153"/>
                  </a:lnTo>
                  <a:lnTo>
                    <a:pt x="82058" y="16923"/>
                  </a:lnTo>
                  <a:lnTo>
                    <a:pt x="80294" y="18461"/>
                  </a:lnTo>
                  <a:lnTo>
                    <a:pt x="77647" y="20769"/>
                  </a:lnTo>
                  <a:lnTo>
                    <a:pt x="75000" y="20769"/>
                  </a:lnTo>
                  <a:lnTo>
                    <a:pt x="72352" y="20769"/>
                  </a:lnTo>
                  <a:lnTo>
                    <a:pt x="68823" y="22307"/>
                  </a:lnTo>
                  <a:lnTo>
                    <a:pt x="65294" y="25384"/>
                  </a:lnTo>
                  <a:lnTo>
                    <a:pt x="62647" y="25384"/>
                  </a:lnTo>
                  <a:lnTo>
                    <a:pt x="60882" y="25384"/>
                  </a:lnTo>
                  <a:lnTo>
                    <a:pt x="60000" y="25384"/>
                  </a:lnTo>
                  <a:lnTo>
                    <a:pt x="57352" y="23846"/>
                  </a:lnTo>
                  <a:lnTo>
                    <a:pt x="54705" y="21538"/>
                  </a:lnTo>
                  <a:lnTo>
                    <a:pt x="52941" y="22307"/>
                  </a:lnTo>
                  <a:lnTo>
                    <a:pt x="49411" y="21538"/>
                  </a:lnTo>
                  <a:lnTo>
                    <a:pt x="48529" y="20769"/>
                  </a:lnTo>
                  <a:lnTo>
                    <a:pt x="45000" y="18461"/>
                  </a:lnTo>
                  <a:lnTo>
                    <a:pt x="41470" y="17692"/>
                  </a:lnTo>
                  <a:lnTo>
                    <a:pt x="34411" y="16923"/>
                  </a:lnTo>
                  <a:lnTo>
                    <a:pt x="0" y="21538"/>
                  </a:lnTo>
                  <a:lnTo>
                    <a:pt x="9705" y="103076"/>
                  </a:lnTo>
                  <a:lnTo>
                    <a:pt x="14117" y="104615"/>
                  </a:lnTo>
                  <a:lnTo>
                    <a:pt x="18529" y="103076"/>
                  </a:lnTo>
                  <a:lnTo>
                    <a:pt x="19411" y="102307"/>
                  </a:lnTo>
                  <a:lnTo>
                    <a:pt x="23823" y="105384"/>
                  </a:lnTo>
                  <a:lnTo>
                    <a:pt x="27352" y="107692"/>
                  </a:lnTo>
                  <a:lnTo>
                    <a:pt x="29117" y="110769"/>
                  </a:lnTo>
                  <a:lnTo>
                    <a:pt x="30000" y="112307"/>
                  </a:lnTo>
                  <a:lnTo>
                    <a:pt x="34411" y="113076"/>
                  </a:lnTo>
                  <a:lnTo>
                    <a:pt x="37058" y="113846"/>
                  </a:lnTo>
                  <a:lnTo>
                    <a:pt x="38823" y="114615"/>
                  </a:lnTo>
                  <a:lnTo>
                    <a:pt x="40588" y="116153"/>
                  </a:lnTo>
                  <a:lnTo>
                    <a:pt x="43235" y="115384"/>
                  </a:lnTo>
                  <a:lnTo>
                    <a:pt x="43235" y="114615"/>
                  </a:lnTo>
                  <a:lnTo>
                    <a:pt x="45000" y="113076"/>
                  </a:lnTo>
                  <a:lnTo>
                    <a:pt x="45882" y="112307"/>
                  </a:lnTo>
                  <a:lnTo>
                    <a:pt x="48529" y="113846"/>
                  </a:lnTo>
                  <a:lnTo>
                    <a:pt x="52941" y="115384"/>
                  </a:lnTo>
                  <a:lnTo>
                    <a:pt x="58235" y="114615"/>
                  </a:lnTo>
                  <a:lnTo>
                    <a:pt x="59117" y="113846"/>
                  </a:lnTo>
                  <a:lnTo>
                    <a:pt x="60882" y="111538"/>
                  </a:lnTo>
                  <a:lnTo>
                    <a:pt x="62647" y="110769"/>
                  </a:lnTo>
                  <a:lnTo>
                    <a:pt x="63529" y="110000"/>
                  </a:lnTo>
                  <a:lnTo>
                    <a:pt x="66176" y="112307"/>
                  </a:lnTo>
                  <a:lnTo>
                    <a:pt x="69705" y="116153"/>
                  </a:lnTo>
                  <a:lnTo>
                    <a:pt x="73235" y="119230"/>
                  </a:lnTo>
                  <a:lnTo>
                    <a:pt x="75882" y="119230"/>
                  </a:lnTo>
                  <a:lnTo>
                    <a:pt x="75000" y="120000"/>
                  </a:lnTo>
                  <a:lnTo>
                    <a:pt x="77647" y="117692"/>
                  </a:lnTo>
                  <a:lnTo>
                    <a:pt x="81176" y="114615"/>
                  </a:lnTo>
                  <a:lnTo>
                    <a:pt x="82941" y="112307"/>
                  </a:lnTo>
                  <a:lnTo>
                    <a:pt x="82941" y="109230"/>
                  </a:lnTo>
                  <a:lnTo>
                    <a:pt x="85588" y="100769"/>
                  </a:lnTo>
                  <a:lnTo>
                    <a:pt x="88235" y="98461"/>
                  </a:lnTo>
                  <a:lnTo>
                    <a:pt x="91764" y="100769"/>
                  </a:lnTo>
                  <a:lnTo>
                    <a:pt x="92647" y="100000"/>
                  </a:lnTo>
                  <a:lnTo>
                    <a:pt x="93529" y="92307"/>
                  </a:lnTo>
                  <a:lnTo>
                    <a:pt x="96176" y="89230"/>
                  </a:lnTo>
                  <a:lnTo>
                    <a:pt x="99705" y="84615"/>
                  </a:lnTo>
                  <a:lnTo>
                    <a:pt x="104117" y="84615"/>
                  </a:lnTo>
                  <a:lnTo>
                    <a:pt x="106764" y="81538"/>
                  </a:lnTo>
                  <a:lnTo>
                    <a:pt x="113823" y="76153"/>
                  </a:lnTo>
                  <a:lnTo>
                    <a:pt x="115588" y="72307"/>
                  </a:lnTo>
                  <a:lnTo>
                    <a:pt x="115588" y="70000"/>
                  </a:lnTo>
                  <a:lnTo>
                    <a:pt x="116470" y="63846"/>
                  </a:lnTo>
                  <a:lnTo>
                    <a:pt x="116470" y="59230"/>
                  </a:lnTo>
                  <a:lnTo>
                    <a:pt x="117352" y="56923"/>
                  </a:lnTo>
                  <a:lnTo>
                    <a:pt x="117352" y="53846"/>
                  </a:lnTo>
                  <a:lnTo>
                    <a:pt x="117352" y="47692"/>
                  </a:lnTo>
                  <a:lnTo>
                    <a:pt x="117352" y="46923"/>
                  </a:lnTo>
                  <a:lnTo>
                    <a:pt x="116470" y="44615"/>
                  </a:lnTo>
                  <a:lnTo>
                    <a:pt x="117352" y="42307"/>
                  </a:lnTo>
                  <a:lnTo>
                    <a:pt x="120000" y="42307"/>
                  </a:lnTo>
                  <a:lnTo>
                    <a:pt x="111176" y="0"/>
                  </a:lnTo>
                  <a:lnTo>
                    <a:pt x="106764" y="3846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105"/>
            <p:cNvSpPr/>
            <p:nvPr/>
          </p:nvSpPr>
          <p:spPr>
            <a:xfrm>
              <a:off x="7119596" y="2319968"/>
              <a:ext cx="168644" cy="290068"/>
            </a:xfrm>
            <a:custGeom>
              <a:rect b="b" l="l" r="r" t="t"/>
              <a:pathLst>
                <a:path extrusionOk="0" h="120000" w="120000">
                  <a:moveTo>
                    <a:pt x="6000" y="120000"/>
                  </a:moveTo>
                  <a:lnTo>
                    <a:pt x="6000" y="116511"/>
                  </a:lnTo>
                  <a:lnTo>
                    <a:pt x="15600" y="116511"/>
                  </a:lnTo>
                  <a:lnTo>
                    <a:pt x="19200" y="113720"/>
                  </a:lnTo>
                  <a:lnTo>
                    <a:pt x="22800" y="113720"/>
                  </a:lnTo>
                  <a:lnTo>
                    <a:pt x="28800" y="113720"/>
                  </a:lnTo>
                  <a:lnTo>
                    <a:pt x="32400" y="115813"/>
                  </a:lnTo>
                  <a:lnTo>
                    <a:pt x="37200" y="117209"/>
                  </a:lnTo>
                  <a:lnTo>
                    <a:pt x="38400" y="116511"/>
                  </a:lnTo>
                  <a:lnTo>
                    <a:pt x="38400" y="113720"/>
                  </a:lnTo>
                  <a:lnTo>
                    <a:pt x="43200" y="113023"/>
                  </a:lnTo>
                  <a:lnTo>
                    <a:pt x="45600" y="112325"/>
                  </a:lnTo>
                  <a:lnTo>
                    <a:pt x="50400" y="112325"/>
                  </a:lnTo>
                  <a:lnTo>
                    <a:pt x="52800" y="113720"/>
                  </a:lnTo>
                  <a:lnTo>
                    <a:pt x="57600" y="114418"/>
                  </a:lnTo>
                  <a:lnTo>
                    <a:pt x="58800" y="112325"/>
                  </a:lnTo>
                  <a:lnTo>
                    <a:pt x="58800" y="109534"/>
                  </a:lnTo>
                  <a:lnTo>
                    <a:pt x="62400" y="107441"/>
                  </a:lnTo>
                  <a:lnTo>
                    <a:pt x="63600" y="104651"/>
                  </a:lnTo>
                  <a:lnTo>
                    <a:pt x="66000" y="104651"/>
                  </a:lnTo>
                  <a:lnTo>
                    <a:pt x="67200" y="107441"/>
                  </a:lnTo>
                  <a:lnTo>
                    <a:pt x="70800" y="109534"/>
                  </a:lnTo>
                  <a:lnTo>
                    <a:pt x="72000" y="110232"/>
                  </a:lnTo>
                  <a:lnTo>
                    <a:pt x="79200" y="109534"/>
                  </a:lnTo>
                  <a:lnTo>
                    <a:pt x="81600" y="106744"/>
                  </a:lnTo>
                  <a:lnTo>
                    <a:pt x="81600" y="104651"/>
                  </a:lnTo>
                  <a:lnTo>
                    <a:pt x="85200" y="101162"/>
                  </a:lnTo>
                  <a:lnTo>
                    <a:pt x="88800" y="101162"/>
                  </a:lnTo>
                  <a:lnTo>
                    <a:pt x="91200" y="99767"/>
                  </a:lnTo>
                  <a:lnTo>
                    <a:pt x="93600" y="96976"/>
                  </a:lnTo>
                  <a:lnTo>
                    <a:pt x="96000" y="94186"/>
                  </a:lnTo>
                  <a:lnTo>
                    <a:pt x="96000" y="91395"/>
                  </a:lnTo>
                  <a:lnTo>
                    <a:pt x="97200" y="90000"/>
                  </a:lnTo>
                  <a:lnTo>
                    <a:pt x="97200" y="88604"/>
                  </a:lnTo>
                  <a:lnTo>
                    <a:pt x="98400" y="87906"/>
                  </a:lnTo>
                  <a:lnTo>
                    <a:pt x="108000" y="87209"/>
                  </a:lnTo>
                  <a:lnTo>
                    <a:pt x="112800" y="85813"/>
                  </a:lnTo>
                  <a:lnTo>
                    <a:pt x="117600" y="85813"/>
                  </a:lnTo>
                  <a:lnTo>
                    <a:pt x="120000" y="84418"/>
                  </a:lnTo>
                  <a:lnTo>
                    <a:pt x="118800" y="80232"/>
                  </a:lnTo>
                  <a:lnTo>
                    <a:pt x="120000" y="78837"/>
                  </a:lnTo>
                  <a:lnTo>
                    <a:pt x="117600" y="78139"/>
                  </a:lnTo>
                  <a:lnTo>
                    <a:pt x="116400" y="75348"/>
                  </a:lnTo>
                  <a:lnTo>
                    <a:pt x="118800" y="74651"/>
                  </a:lnTo>
                  <a:lnTo>
                    <a:pt x="105600" y="697"/>
                  </a:lnTo>
                  <a:lnTo>
                    <a:pt x="105600" y="0"/>
                  </a:lnTo>
                  <a:lnTo>
                    <a:pt x="32400" y="2790"/>
                  </a:lnTo>
                  <a:lnTo>
                    <a:pt x="32400" y="3488"/>
                  </a:lnTo>
                  <a:lnTo>
                    <a:pt x="24000" y="6279"/>
                  </a:lnTo>
                  <a:lnTo>
                    <a:pt x="19200" y="8372"/>
                  </a:lnTo>
                  <a:lnTo>
                    <a:pt x="15600" y="9069"/>
                  </a:lnTo>
                  <a:lnTo>
                    <a:pt x="9600" y="8372"/>
                  </a:lnTo>
                  <a:lnTo>
                    <a:pt x="13200" y="71860"/>
                  </a:lnTo>
                  <a:lnTo>
                    <a:pt x="12000" y="73953"/>
                  </a:lnTo>
                  <a:lnTo>
                    <a:pt x="12000" y="76046"/>
                  </a:lnTo>
                  <a:lnTo>
                    <a:pt x="12000" y="78837"/>
                  </a:lnTo>
                  <a:lnTo>
                    <a:pt x="13200" y="81627"/>
                  </a:lnTo>
                  <a:lnTo>
                    <a:pt x="18000" y="86511"/>
                  </a:lnTo>
                  <a:lnTo>
                    <a:pt x="19200" y="90697"/>
                  </a:lnTo>
                  <a:lnTo>
                    <a:pt x="19200" y="93488"/>
                  </a:lnTo>
                  <a:lnTo>
                    <a:pt x="15600" y="94883"/>
                  </a:lnTo>
                  <a:lnTo>
                    <a:pt x="13200" y="97674"/>
                  </a:lnTo>
                  <a:lnTo>
                    <a:pt x="12000" y="101162"/>
                  </a:lnTo>
                  <a:lnTo>
                    <a:pt x="9600" y="102558"/>
                  </a:lnTo>
                  <a:lnTo>
                    <a:pt x="6000" y="104651"/>
                  </a:lnTo>
                  <a:lnTo>
                    <a:pt x="4800" y="108837"/>
                  </a:lnTo>
                  <a:lnTo>
                    <a:pt x="2400" y="109534"/>
                  </a:lnTo>
                  <a:lnTo>
                    <a:pt x="0" y="112325"/>
                  </a:lnTo>
                  <a:lnTo>
                    <a:pt x="0" y="116511"/>
                  </a:lnTo>
                  <a:lnTo>
                    <a:pt x="1200" y="119302"/>
                  </a:lnTo>
                  <a:lnTo>
                    <a:pt x="2400" y="120000"/>
                  </a:lnTo>
                  <a:lnTo>
                    <a:pt x="2400" y="120000"/>
                  </a:lnTo>
                  <a:lnTo>
                    <a:pt x="6000" y="12000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105"/>
            <p:cNvSpPr/>
            <p:nvPr/>
          </p:nvSpPr>
          <p:spPr>
            <a:xfrm>
              <a:off x="6929028" y="2282866"/>
              <a:ext cx="217551" cy="381136"/>
            </a:xfrm>
            <a:custGeom>
              <a:rect b="b" l="l" r="r" t="t"/>
              <a:pathLst>
                <a:path extrusionOk="0" h="120000" w="120000">
                  <a:moveTo>
                    <a:pt x="80000" y="115752"/>
                  </a:moveTo>
                  <a:lnTo>
                    <a:pt x="81860" y="115221"/>
                  </a:lnTo>
                  <a:lnTo>
                    <a:pt x="85581" y="116283"/>
                  </a:lnTo>
                  <a:lnTo>
                    <a:pt x="89302" y="117876"/>
                  </a:lnTo>
                  <a:lnTo>
                    <a:pt x="92093" y="117876"/>
                  </a:lnTo>
                  <a:lnTo>
                    <a:pt x="94883" y="117876"/>
                  </a:lnTo>
                  <a:lnTo>
                    <a:pt x="96744" y="117345"/>
                  </a:lnTo>
                  <a:lnTo>
                    <a:pt x="94883" y="114690"/>
                  </a:lnTo>
                  <a:lnTo>
                    <a:pt x="94883" y="112035"/>
                  </a:lnTo>
                  <a:lnTo>
                    <a:pt x="97674" y="110973"/>
                  </a:lnTo>
                  <a:lnTo>
                    <a:pt x="103255" y="109911"/>
                  </a:lnTo>
                  <a:lnTo>
                    <a:pt x="105116" y="109380"/>
                  </a:lnTo>
                  <a:lnTo>
                    <a:pt x="104186" y="107787"/>
                  </a:lnTo>
                  <a:lnTo>
                    <a:pt x="104186" y="106194"/>
                  </a:lnTo>
                  <a:lnTo>
                    <a:pt x="104186" y="105663"/>
                  </a:lnTo>
                  <a:lnTo>
                    <a:pt x="104186" y="103539"/>
                  </a:lnTo>
                  <a:lnTo>
                    <a:pt x="106976" y="103008"/>
                  </a:lnTo>
                  <a:lnTo>
                    <a:pt x="106976" y="103008"/>
                  </a:lnTo>
                  <a:lnTo>
                    <a:pt x="106046" y="102477"/>
                  </a:lnTo>
                  <a:lnTo>
                    <a:pt x="105116" y="100353"/>
                  </a:lnTo>
                  <a:lnTo>
                    <a:pt x="105116" y="97168"/>
                  </a:lnTo>
                  <a:lnTo>
                    <a:pt x="106976" y="95044"/>
                  </a:lnTo>
                  <a:lnTo>
                    <a:pt x="108837" y="94513"/>
                  </a:lnTo>
                  <a:lnTo>
                    <a:pt x="109767" y="91327"/>
                  </a:lnTo>
                  <a:lnTo>
                    <a:pt x="112558" y="89734"/>
                  </a:lnTo>
                  <a:lnTo>
                    <a:pt x="114418" y="88672"/>
                  </a:lnTo>
                  <a:lnTo>
                    <a:pt x="115348" y="86017"/>
                  </a:lnTo>
                  <a:lnTo>
                    <a:pt x="117209" y="83893"/>
                  </a:lnTo>
                  <a:lnTo>
                    <a:pt x="120000" y="82831"/>
                  </a:lnTo>
                  <a:lnTo>
                    <a:pt x="120000" y="80707"/>
                  </a:lnTo>
                  <a:lnTo>
                    <a:pt x="119069" y="77522"/>
                  </a:lnTo>
                  <a:lnTo>
                    <a:pt x="115348" y="73805"/>
                  </a:lnTo>
                  <a:lnTo>
                    <a:pt x="114418" y="71681"/>
                  </a:lnTo>
                  <a:lnTo>
                    <a:pt x="114418" y="69557"/>
                  </a:lnTo>
                  <a:lnTo>
                    <a:pt x="114418" y="67964"/>
                  </a:lnTo>
                  <a:lnTo>
                    <a:pt x="115348" y="66371"/>
                  </a:lnTo>
                  <a:lnTo>
                    <a:pt x="112558" y="18053"/>
                  </a:lnTo>
                  <a:lnTo>
                    <a:pt x="113488" y="18053"/>
                  </a:lnTo>
                  <a:lnTo>
                    <a:pt x="109767" y="16460"/>
                  </a:lnTo>
                  <a:lnTo>
                    <a:pt x="107906" y="13805"/>
                  </a:lnTo>
                  <a:lnTo>
                    <a:pt x="106046" y="12212"/>
                  </a:lnTo>
                  <a:lnTo>
                    <a:pt x="105116" y="9026"/>
                  </a:lnTo>
                  <a:lnTo>
                    <a:pt x="101395" y="6902"/>
                  </a:lnTo>
                  <a:lnTo>
                    <a:pt x="99534" y="1592"/>
                  </a:lnTo>
                  <a:lnTo>
                    <a:pt x="99534" y="0"/>
                  </a:lnTo>
                  <a:lnTo>
                    <a:pt x="22325" y="2654"/>
                  </a:lnTo>
                  <a:lnTo>
                    <a:pt x="20465" y="1592"/>
                  </a:lnTo>
                  <a:lnTo>
                    <a:pt x="20465" y="1592"/>
                  </a:lnTo>
                  <a:lnTo>
                    <a:pt x="19534" y="3185"/>
                  </a:lnTo>
                  <a:lnTo>
                    <a:pt x="19534" y="4247"/>
                  </a:lnTo>
                  <a:lnTo>
                    <a:pt x="22325" y="5840"/>
                  </a:lnTo>
                  <a:lnTo>
                    <a:pt x="26046" y="7433"/>
                  </a:lnTo>
                  <a:lnTo>
                    <a:pt x="30697" y="9557"/>
                  </a:lnTo>
                  <a:lnTo>
                    <a:pt x="35348" y="12212"/>
                  </a:lnTo>
                  <a:lnTo>
                    <a:pt x="35348" y="13805"/>
                  </a:lnTo>
                  <a:lnTo>
                    <a:pt x="33488" y="16991"/>
                  </a:lnTo>
                  <a:lnTo>
                    <a:pt x="31627" y="18584"/>
                  </a:lnTo>
                  <a:lnTo>
                    <a:pt x="28837" y="22831"/>
                  </a:lnTo>
                  <a:lnTo>
                    <a:pt x="26976" y="23893"/>
                  </a:lnTo>
                  <a:lnTo>
                    <a:pt x="25116" y="24955"/>
                  </a:lnTo>
                  <a:lnTo>
                    <a:pt x="19534" y="26548"/>
                  </a:lnTo>
                  <a:lnTo>
                    <a:pt x="13953" y="26548"/>
                  </a:lnTo>
                  <a:lnTo>
                    <a:pt x="11162" y="27079"/>
                  </a:lnTo>
                  <a:lnTo>
                    <a:pt x="11162" y="29203"/>
                  </a:lnTo>
                  <a:lnTo>
                    <a:pt x="11162" y="30796"/>
                  </a:lnTo>
                  <a:lnTo>
                    <a:pt x="13953" y="34513"/>
                  </a:lnTo>
                  <a:lnTo>
                    <a:pt x="15813" y="35575"/>
                  </a:lnTo>
                  <a:lnTo>
                    <a:pt x="12093" y="37168"/>
                  </a:lnTo>
                  <a:lnTo>
                    <a:pt x="12093" y="40884"/>
                  </a:lnTo>
                  <a:lnTo>
                    <a:pt x="10232" y="40884"/>
                  </a:lnTo>
                  <a:lnTo>
                    <a:pt x="7441" y="42477"/>
                  </a:lnTo>
                  <a:lnTo>
                    <a:pt x="1860" y="45663"/>
                  </a:lnTo>
                  <a:lnTo>
                    <a:pt x="2790" y="48849"/>
                  </a:lnTo>
                  <a:lnTo>
                    <a:pt x="0" y="50442"/>
                  </a:lnTo>
                  <a:lnTo>
                    <a:pt x="0" y="55221"/>
                  </a:lnTo>
                  <a:lnTo>
                    <a:pt x="0" y="60000"/>
                  </a:lnTo>
                  <a:lnTo>
                    <a:pt x="5581" y="65309"/>
                  </a:lnTo>
                  <a:lnTo>
                    <a:pt x="19534" y="72212"/>
                  </a:lnTo>
                  <a:lnTo>
                    <a:pt x="23255" y="75398"/>
                  </a:lnTo>
                  <a:lnTo>
                    <a:pt x="23255" y="79646"/>
                  </a:lnTo>
                  <a:lnTo>
                    <a:pt x="27906" y="81769"/>
                  </a:lnTo>
                  <a:lnTo>
                    <a:pt x="28837" y="80176"/>
                  </a:lnTo>
                  <a:lnTo>
                    <a:pt x="31627" y="79646"/>
                  </a:lnTo>
                  <a:lnTo>
                    <a:pt x="36279" y="79646"/>
                  </a:lnTo>
                  <a:lnTo>
                    <a:pt x="39069" y="81238"/>
                  </a:lnTo>
                  <a:lnTo>
                    <a:pt x="41860" y="82831"/>
                  </a:lnTo>
                  <a:lnTo>
                    <a:pt x="39069" y="86017"/>
                  </a:lnTo>
                  <a:lnTo>
                    <a:pt x="38139" y="88672"/>
                  </a:lnTo>
                  <a:lnTo>
                    <a:pt x="38139" y="90265"/>
                  </a:lnTo>
                  <a:lnTo>
                    <a:pt x="36279" y="92920"/>
                  </a:lnTo>
                  <a:lnTo>
                    <a:pt x="36279" y="95575"/>
                  </a:lnTo>
                  <a:lnTo>
                    <a:pt x="40930" y="98230"/>
                  </a:lnTo>
                  <a:lnTo>
                    <a:pt x="47441" y="100884"/>
                  </a:lnTo>
                  <a:lnTo>
                    <a:pt x="49302" y="100353"/>
                  </a:lnTo>
                  <a:lnTo>
                    <a:pt x="59534" y="104070"/>
                  </a:lnTo>
                  <a:lnTo>
                    <a:pt x="63255" y="106194"/>
                  </a:lnTo>
                  <a:lnTo>
                    <a:pt x="66046" y="110973"/>
                  </a:lnTo>
                  <a:lnTo>
                    <a:pt x="65116" y="113628"/>
                  </a:lnTo>
                  <a:lnTo>
                    <a:pt x="64186" y="115221"/>
                  </a:lnTo>
                  <a:lnTo>
                    <a:pt x="68837" y="117876"/>
                  </a:lnTo>
                  <a:lnTo>
                    <a:pt x="68837" y="120000"/>
                  </a:lnTo>
                  <a:lnTo>
                    <a:pt x="70697" y="117876"/>
                  </a:lnTo>
                  <a:lnTo>
                    <a:pt x="74418" y="117876"/>
                  </a:lnTo>
                  <a:lnTo>
                    <a:pt x="77209" y="117345"/>
                  </a:lnTo>
                  <a:lnTo>
                    <a:pt x="80000" y="115752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105"/>
            <p:cNvSpPr/>
            <p:nvPr/>
          </p:nvSpPr>
          <p:spPr>
            <a:xfrm>
              <a:off x="6662570" y="2198543"/>
              <a:ext cx="330542" cy="242848"/>
            </a:xfrm>
            <a:custGeom>
              <a:rect b="b" l="l" r="r" t="t"/>
              <a:pathLst>
                <a:path extrusionOk="0" h="120000" w="120000">
                  <a:moveTo>
                    <a:pt x="98181" y="113647"/>
                  </a:moveTo>
                  <a:cubicBezTo>
                    <a:pt x="101818" y="108705"/>
                    <a:pt x="101818" y="108705"/>
                    <a:pt x="101818" y="108705"/>
                  </a:cubicBezTo>
                  <a:cubicBezTo>
                    <a:pt x="103376" y="105882"/>
                    <a:pt x="103376" y="105882"/>
                    <a:pt x="103376" y="105882"/>
                  </a:cubicBezTo>
                  <a:cubicBezTo>
                    <a:pt x="104415" y="105882"/>
                    <a:pt x="104415" y="105882"/>
                    <a:pt x="104415" y="105882"/>
                  </a:cubicBezTo>
                  <a:cubicBezTo>
                    <a:pt x="104935" y="100235"/>
                    <a:pt x="104935" y="100235"/>
                    <a:pt x="104935" y="100235"/>
                  </a:cubicBezTo>
                  <a:cubicBezTo>
                    <a:pt x="107012" y="98117"/>
                    <a:pt x="107012" y="98117"/>
                    <a:pt x="107012" y="98117"/>
                  </a:cubicBezTo>
                  <a:cubicBezTo>
                    <a:pt x="105974" y="96000"/>
                    <a:pt x="105974" y="96000"/>
                    <a:pt x="105974" y="96000"/>
                  </a:cubicBezTo>
                  <a:cubicBezTo>
                    <a:pt x="103896" y="90352"/>
                    <a:pt x="103896" y="90352"/>
                    <a:pt x="103896" y="90352"/>
                  </a:cubicBezTo>
                  <a:cubicBezTo>
                    <a:pt x="103896" y="87529"/>
                    <a:pt x="103896" y="87529"/>
                    <a:pt x="103896" y="87529"/>
                  </a:cubicBezTo>
                  <a:cubicBezTo>
                    <a:pt x="103896" y="84705"/>
                    <a:pt x="103896" y="84705"/>
                    <a:pt x="103896" y="84705"/>
                  </a:cubicBezTo>
                  <a:cubicBezTo>
                    <a:pt x="105974" y="83294"/>
                    <a:pt x="105974" y="83294"/>
                    <a:pt x="105974" y="83294"/>
                  </a:cubicBezTo>
                  <a:cubicBezTo>
                    <a:pt x="109610" y="83294"/>
                    <a:pt x="109610" y="83294"/>
                    <a:pt x="109610" y="83294"/>
                  </a:cubicBezTo>
                  <a:cubicBezTo>
                    <a:pt x="113246" y="81176"/>
                    <a:pt x="113246" y="81176"/>
                    <a:pt x="113246" y="81176"/>
                  </a:cubicBezTo>
                  <a:cubicBezTo>
                    <a:pt x="114285" y="79764"/>
                    <a:pt x="114285" y="79764"/>
                    <a:pt x="114285" y="79764"/>
                  </a:cubicBezTo>
                  <a:cubicBezTo>
                    <a:pt x="115844" y="77647"/>
                    <a:pt x="115844" y="77647"/>
                    <a:pt x="115844" y="77647"/>
                  </a:cubicBezTo>
                  <a:cubicBezTo>
                    <a:pt x="117402" y="71294"/>
                    <a:pt x="117402" y="71294"/>
                    <a:pt x="117402" y="71294"/>
                  </a:cubicBezTo>
                  <a:cubicBezTo>
                    <a:pt x="118961" y="68470"/>
                    <a:pt x="118961" y="68470"/>
                    <a:pt x="118961" y="68470"/>
                  </a:cubicBezTo>
                  <a:cubicBezTo>
                    <a:pt x="119999" y="63529"/>
                    <a:pt x="119999" y="63529"/>
                    <a:pt x="119999" y="63529"/>
                  </a:cubicBezTo>
                  <a:cubicBezTo>
                    <a:pt x="119999" y="61411"/>
                    <a:pt x="119999" y="61411"/>
                    <a:pt x="119999" y="61411"/>
                  </a:cubicBezTo>
                  <a:cubicBezTo>
                    <a:pt x="116883" y="57176"/>
                    <a:pt x="116883" y="57176"/>
                    <a:pt x="116883" y="57176"/>
                  </a:cubicBezTo>
                  <a:cubicBezTo>
                    <a:pt x="113766" y="53647"/>
                    <a:pt x="113766" y="53647"/>
                    <a:pt x="113766" y="53647"/>
                  </a:cubicBezTo>
                  <a:cubicBezTo>
                    <a:pt x="111688" y="50823"/>
                    <a:pt x="111688" y="50823"/>
                    <a:pt x="111688" y="50823"/>
                  </a:cubicBezTo>
                  <a:cubicBezTo>
                    <a:pt x="109610" y="48705"/>
                    <a:pt x="109610" y="48705"/>
                    <a:pt x="109610" y="48705"/>
                  </a:cubicBezTo>
                  <a:cubicBezTo>
                    <a:pt x="109610" y="46588"/>
                    <a:pt x="109610" y="46588"/>
                    <a:pt x="109610" y="46588"/>
                  </a:cubicBezTo>
                  <a:cubicBezTo>
                    <a:pt x="110129" y="44470"/>
                    <a:pt x="110129" y="44470"/>
                    <a:pt x="110129" y="44470"/>
                  </a:cubicBezTo>
                  <a:cubicBezTo>
                    <a:pt x="111168" y="45882"/>
                    <a:pt x="111168" y="45882"/>
                    <a:pt x="111168" y="45882"/>
                  </a:cubicBezTo>
                  <a:cubicBezTo>
                    <a:pt x="109610" y="43058"/>
                    <a:pt x="109610" y="43058"/>
                    <a:pt x="109610" y="43058"/>
                  </a:cubicBezTo>
                  <a:cubicBezTo>
                    <a:pt x="109610" y="43058"/>
                    <a:pt x="107532" y="41647"/>
                    <a:pt x="107012" y="41647"/>
                  </a:cubicBezTo>
                  <a:cubicBezTo>
                    <a:pt x="106493" y="41647"/>
                    <a:pt x="104415" y="38823"/>
                    <a:pt x="104415" y="38823"/>
                  </a:cubicBezTo>
                  <a:cubicBezTo>
                    <a:pt x="101818" y="38823"/>
                    <a:pt x="101818" y="38823"/>
                    <a:pt x="101818" y="38823"/>
                  </a:cubicBezTo>
                  <a:cubicBezTo>
                    <a:pt x="101818" y="35294"/>
                    <a:pt x="101818" y="35294"/>
                    <a:pt x="101818" y="35294"/>
                  </a:cubicBezTo>
                  <a:cubicBezTo>
                    <a:pt x="100779" y="31764"/>
                    <a:pt x="100779" y="31764"/>
                    <a:pt x="100779" y="31764"/>
                  </a:cubicBezTo>
                  <a:cubicBezTo>
                    <a:pt x="100779" y="27529"/>
                    <a:pt x="100779" y="27529"/>
                    <a:pt x="100779" y="27529"/>
                  </a:cubicBezTo>
                  <a:cubicBezTo>
                    <a:pt x="100779" y="24705"/>
                    <a:pt x="100779" y="24705"/>
                    <a:pt x="100779" y="24705"/>
                  </a:cubicBezTo>
                  <a:cubicBezTo>
                    <a:pt x="100779" y="19764"/>
                    <a:pt x="100779" y="19764"/>
                    <a:pt x="100779" y="19764"/>
                  </a:cubicBezTo>
                  <a:cubicBezTo>
                    <a:pt x="99740" y="17647"/>
                    <a:pt x="99740" y="17647"/>
                    <a:pt x="99740" y="17647"/>
                  </a:cubicBezTo>
                  <a:cubicBezTo>
                    <a:pt x="98181" y="12705"/>
                    <a:pt x="98181" y="12705"/>
                    <a:pt x="98181" y="12705"/>
                  </a:cubicBezTo>
                  <a:cubicBezTo>
                    <a:pt x="3636" y="15529"/>
                    <a:pt x="3636" y="15529"/>
                    <a:pt x="3636" y="15529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3636" y="16235"/>
                    <a:pt x="3636" y="16235"/>
                    <a:pt x="3636" y="16235"/>
                  </a:cubicBezTo>
                  <a:cubicBezTo>
                    <a:pt x="2077" y="16235"/>
                    <a:pt x="2077" y="16235"/>
                    <a:pt x="2077" y="16235"/>
                  </a:cubicBezTo>
                  <a:cubicBezTo>
                    <a:pt x="2077" y="18352"/>
                    <a:pt x="2077" y="18352"/>
                    <a:pt x="2077" y="18352"/>
                  </a:cubicBezTo>
                  <a:cubicBezTo>
                    <a:pt x="1558" y="21882"/>
                    <a:pt x="1558" y="21882"/>
                    <a:pt x="1558" y="21882"/>
                  </a:cubicBezTo>
                  <a:cubicBezTo>
                    <a:pt x="2597" y="22588"/>
                    <a:pt x="2597" y="22588"/>
                    <a:pt x="2597" y="22588"/>
                  </a:cubicBezTo>
                  <a:cubicBezTo>
                    <a:pt x="3636" y="26117"/>
                    <a:pt x="3636" y="26117"/>
                    <a:pt x="3636" y="26117"/>
                  </a:cubicBezTo>
                  <a:cubicBezTo>
                    <a:pt x="3636" y="28941"/>
                    <a:pt x="3636" y="28941"/>
                    <a:pt x="3636" y="28941"/>
                  </a:cubicBezTo>
                  <a:cubicBezTo>
                    <a:pt x="2597" y="29647"/>
                    <a:pt x="2597" y="29647"/>
                    <a:pt x="2597" y="29647"/>
                  </a:cubicBezTo>
                  <a:cubicBezTo>
                    <a:pt x="2077" y="31764"/>
                    <a:pt x="2077" y="31764"/>
                    <a:pt x="2077" y="31764"/>
                  </a:cubicBezTo>
                  <a:cubicBezTo>
                    <a:pt x="2077" y="36705"/>
                    <a:pt x="2077" y="36705"/>
                    <a:pt x="2077" y="36705"/>
                  </a:cubicBezTo>
                  <a:cubicBezTo>
                    <a:pt x="519" y="37411"/>
                    <a:pt x="519" y="37411"/>
                    <a:pt x="519" y="37411"/>
                  </a:cubicBezTo>
                  <a:cubicBezTo>
                    <a:pt x="0" y="39529"/>
                    <a:pt x="0" y="39529"/>
                    <a:pt x="0" y="39529"/>
                  </a:cubicBezTo>
                  <a:cubicBezTo>
                    <a:pt x="0" y="41647"/>
                    <a:pt x="0" y="41647"/>
                    <a:pt x="0" y="41647"/>
                  </a:cubicBezTo>
                  <a:cubicBezTo>
                    <a:pt x="2077" y="43764"/>
                    <a:pt x="2077" y="43764"/>
                    <a:pt x="2077" y="43764"/>
                  </a:cubicBezTo>
                  <a:cubicBezTo>
                    <a:pt x="2077" y="46588"/>
                    <a:pt x="2077" y="46588"/>
                    <a:pt x="2077" y="46588"/>
                  </a:cubicBezTo>
                  <a:cubicBezTo>
                    <a:pt x="2077" y="48705"/>
                    <a:pt x="2077" y="48705"/>
                    <a:pt x="2077" y="48705"/>
                  </a:cubicBezTo>
                  <a:cubicBezTo>
                    <a:pt x="1558" y="47294"/>
                    <a:pt x="1558" y="47294"/>
                    <a:pt x="1558" y="47294"/>
                  </a:cubicBezTo>
                  <a:cubicBezTo>
                    <a:pt x="3116" y="50117"/>
                    <a:pt x="3116" y="50117"/>
                    <a:pt x="3116" y="50117"/>
                  </a:cubicBezTo>
                  <a:cubicBezTo>
                    <a:pt x="4675" y="56470"/>
                    <a:pt x="4675" y="56470"/>
                    <a:pt x="4675" y="56470"/>
                  </a:cubicBezTo>
                  <a:cubicBezTo>
                    <a:pt x="6233" y="60000"/>
                    <a:pt x="6233" y="60000"/>
                    <a:pt x="6233" y="60000"/>
                  </a:cubicBezTo>
                  <a:cubicBezTo>
                    <a:pt x="7272" y="64235"/>
                    <a:pt x="7272" y="64235"/>
                    <a:pt x="7272" y="64235"/>
                  </a:cubicBezTo>
                  <a:cubicBezTo>
                    <a:pt x="8311" y="67764"/>
                    <a:pt x="8311" y="67764"/>
                    <a:pt x="8311" y="67764"/>
                  </a:cubicBezTo>
                  <a:cubicBezTo>
                    <a:pt x="9350" y="69882"/>
                    <a:pt x="9350" y="69882"/>
                    <a:pt x="9350" y="69882"/>
                  </a:cubicBezTo>
                  <a:cubicBezTo>
                    <a:pt x="9870" y="72000"/>
                    <a:pt x="9870" y="72000"/>
                    <a:pt x="9870" y="72000"/>
                  </a:cubicBezTo>
                  <a:cubicBezTo>
                    <a:pt x="10389" y="72705"/>
                    <a:pt x="10389" y="72705"/>
                    <a:pt x="10389" y="72705"/>
                  </a:cubicBezTo>
                  <a:cubicBezTo>
                    <a:pt x="10389" y="73411"/>
                    <a:pt x="10389" y="73411"/>
                    <a:pt x="10389" y="73411"/>
                  </a:cubicBezTo>
                  <a:cubicBezTo>
                    <a:pt x="8831" y="74117"/>
                    <a:pt x="8831" y="74117"/>
                    <a:pt x="8831" y="74117"/>
                  </a:cubicBezTo>
                  <a:cubicBezTo>
                    <a:pt x="9350" y="76941"/>
                    <a:pt x="9350" y="76941"/>
                    <a:pt x="9350" y="76941"/>
                  </a:cubicBezTo>
                  <a:cubicBezTo>
                    <a:pt x="9870" y="80470"/>
                    <a:pt x="9870" y="80470"/>
                    <a:pt x="9870" y="80470"/>
                  </a:cubicBezTo>
                  <a:cubicBezTo>
                    <a:pt x="10389" y="81882"/>
                    <a:pt x="10389" y="81882"/>
                    <a:pt x="10389" y="81882"/>
                  </a:cubicBezTo>
                  <a:cubicBezTo>
                    <a:pt x="11428" y="81882"/>
                    <a:pt x="11428" y="81882"/>
                    <a:pt x="11428" y="81882"/>
                  </a:cubicBezTo>
                  <a:cubicBezTo>
                    <a:pt x="12467" y="83294"/>
                    <a:pt x="12467" y="83294"/>
                    <a:pt x="12467" y="83294"/>
                  </a:cubicBezTo>
                  <a:cubicBezTo>
                    <a:pt x="13506" y="88235"/>
                    <a:pt x="13506" y="88235"/>
                    <a:pt x="13506" y="88235"/>
                  </a:cubicBezTo>
                  <a:cubicBezTo>
                    <a:pt x="13506" y="95294"/>
                    <a:pt x="13506" y="95294"/>
                    <a:pt x="13506" y="95294"/>
                  </a:cubicBezTo>
                  <a:cubicBezTo>
                    <a:pt x="12987" y="98117"/>
                    <a:pt x="12987" y="98117"/>
                    <a:pt x="12987" y="98117"/>
                  </a:cubicBezTo>
                  <a:cubicBezTo>
                    <a:pt x="14025" y="100235"/>
                    <a:pt x="14025" y="100235"/>
                    <a:pt x="14025" y="100235"/>
                  </a:cubicBezTo>
                  <a:cubicBezTo>
                    <a:pt x="14545" y="101647"/>
                    <a:pt x="14545" y="101647"/>
                    <a:pt x="14545" y="101647"/>
                  </a:cubicBezTo>
                  <a:cubicBezTo>
                    <a:pt x="14545" y="108705"/>
                    <a:pt x="14545" y="108705"/>
                    <a:pt x="14545" y="108705"/>
                  </a:cubicBezTo>
                  <a:cubicBezTo>
                    <a:pt x="15584" y="113647"/>
                    <a:pt x="15584" y="113647"/>
                    <a:pt x="15584" y="113647"/>
                  </a:cubicBezTo>
                  <a:cubicBezTo>
                    <a:pt x="15584" y="114352"/>
                    <a:pt x="15584" y="114352"/>
                    <a:pt x="15584" y="114352"/>
                  </a:cubicBezTo>
                  <a:cubicBezTo>
                    <a:pt x="91428" y="112941"/>
                    <a:pt x="91428" y="112941"/>
                    <a:pt x="91428" y="112941"/>
                  </a:cubicBezTo>
                  <a:cubicBezTo>
                    <a:pt x="97662" y="120000"/>
                    <a:pt x="97662" y="120000"/>
                    <a:pt x="97662" y="120000"/>
                  </a:cubicBezTo>
                  <a:cubicBezTo>
                    <a:pt x="98701" y="118588"/>
                    <a:pt x="98701" y="118588"/>
                    <a:pt x="98701" y="118588"/>
                  </a:cubicBezTo>
                  <a:lnTo>
                    <a:pt x="98181" y="113647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105"/>
            <p:cNvSpPr/>
            <p:nvPr/>
          </p:nvSpPr>
          <p:spPr>
            <a:xfrm>
              <a:off x="5157992" y="3013096"/>
              <a:ext cx="735560" cy="571704"/>
            </a:xfrm>
            <a:custGeom>
              <a:rect b="b" l="l" r="r" t="t"/>
              <a:pathLst>
                <a:path extrusionOk="0" h="120000" w="120000">
                  <a:moveTo>
                    <a:pt x="47091" y="96637"/>
                  </a:moveTo>
                  <a:lnTo>
                    <a:pt x="47916" y="97699"/>
                  </a:lnTo>
                  <a:lnTo>
                    <a:pt x="49567" y="99115"/>
                  </a:lnTo>
                  <a:lnTo>
                    <a:pt x="48466" y="99469"/>
                  </a:lnTo>
                  <a:lnTo>
                    <a:pt x="47916" y="99469"/>
                  </a:lnTo>
                  <a:lnTo>
                    <a:pt x="46816" y="100531"/>
                  </a:lnTo>
                  <a:lnTo>
                    <a:pt x="46816" y="100884"/>
                  </a:lnTo>
                  <a:lnTo>
                    <a:pt x="46816" y="101946"/>
                  </a:lnTo>
                  <a:lnTo>
                    <a:pt x="47366" y="101946"/>
                  </a:lnTo>
                  <a:lnTo>
                    <a:pt x="48466" y="103716"/>
                  </a:lnTo>
                  <a:lnTo>
                    <a:pt x="48466" y="104424"/>
                  </a:lnTo>
                  <a:lnTo>
                    <a:pt x="47641" y="104778"/>
                  </a:lnTo>
                  <a:lnTo>
                    <a:pt x="47091" y="104778"/>
                  </a:lnTo>
                  <a:lnTo>
                    <a:pt x="46540" y="105132"/>
                  </a:lnTo>
                  <a:lnTo>
                    <a:pt x="46265" y="105132"/>
                  </a:lnTo>
                  <a:lnTo>
                    <a:pt x="45440" y="105840"/>
                  </a:lnTo>
                  <a:lnTo>
                    <a:pt x="45440" y="106902"/>
                  </a:lnTo>
                  <a:lnTo>
                    <a:pt x="45440" y="107256"/>
                  </a:lnTo>
                  <a:lnTo>
                    <a:pt x="44890" y="108318"/>
                  </a:lnTo>
                  <a:lnTo>
                    <a:pt x="44064" y="106548"/>
                  </a:lnTo>
                  <a:lnTo>
                    <a:pt x="44064" y="106902"/>
                  </a:lnTo>
                  <a:lnTo>
                    <a:pt x="43789" y="107610"/>
                  </a:lnTo>
                  <a:lnTo>
                    <a:pt x="42964" y="108672"/>
                  </a:lnTo>
                  <a:lnTo>
                    <a:pt x="42413" y="110088"/>
                  </a:lnTo>
                  <a:lnTo>
                    <a:pt x="42413" y="110442"/>
                  </a:lnTo>
                  <a:lnTo>
                    <a:pt x="42413" y="111858"/>
                  </a:lnTo>
                  <a:lnTo>
                    <a:pt x="39937" y="111858"/>
                  </a:lnTo>
                  <a:lnTo>
                    <a:pt x="41863" y="111150"/>
                  </a:lnTo>
                  <a:lnTo>
                    <a:pt x="42138" y="110442"/>
                  </a:lnTo>
                  <a:lnTo>
                    <a:pt x="42413" y="109734"/>
                  </a:lnTo>
                  <a:lnTo>
                    <a:pt x="42138" y="108672"/>
                  </a:lnTo>
                  <a:lnTo>
                    <a:pt x="41588" y="108318"/>
                  </a:lnTo>
                  <a:lnTo>
                    <a:pt x="41313" y="108318"/>
                  </a:lnTo>
                  <a:lnTo>
                    <a:pt x="40763" y="107610"/>
                  </a:lnTo>
                  <a:lnTo>
                    <a:pt x="40763" y="107256"/>
                  </a:lnTo>
                  <a:lnTo>
                    <a:pt x="40488" y="105132"/>
                  </a:lnTo>
                  <a:lnTo>
                    <a:pt x="41038" y="104424"/>
                  </a:lnTo>
                  <a:lnTo>
                    <a:pt x="41313" y="103716"/>
                  </a:lnTo>
                  <a:lnTo>
                    <a:pt x="42138" y="103008"/>
                  </a:lnTo>
                  <a:lnTo>
                    <a:pt x="42413" y="103362"/>
                  </a:lnTo>
                  <a:lnTo>
                    <a:pt x="43239" y="104424"/>
                  </a:lnTo>
                  <a:lnTo>
                    <a:pt x="43789" y="105840"/>
                  </a:lnTo>
                  <a:lnTo>
                    <a:pt x="43789" y="104424"/>
                  </a:lnTo>
                  <a:lnTo>
                    <a:pt x="43514" y="103008"/>
                  </a:lnTo>
                  <a:lnTo>
                    <a:pt x="42964" y="101946"/>
                  </a:lnTo>
                  <a:lnTo>
                    <a:pt x="43789" y="101592"/>
                  </a:lnTo>
                  <a:lnTo>
                    <a:pt x="44890" y="102300"/>
                  </a:lnTo>
                  <a:lnTo>
                    <a:pt x="45440" y="102300"/>
                  </a:lnTo>
                  <a:lnTo>
                    <a:pt x="45440" y="101592"/>
                  </a:lnTo>
                  <a:lnTo>
                    <a:pt x="45440" y="101238"/>
                  </a:lnTo>
                  <a:lnTo>
                    <a:pt x="45440" y="100531"/>
                  </a:lnTo>
                  <a:lnTo>
                    <a:pt x="45440" y="99469"/>
                  </a:lnTo>
                  <a:lnTo>
                    <a:pt x="45165" y="98761"/>
                  </a:lnTo>
                  <a:lnTo>
                    <a:pt x="46265" y="97699"/>
                  </a:lnTo>
                  <a:close/>
                  <a:moveTo>
                    <a:pt x="8573" y="75044"/>
                  </a:moveTo>
                  <a:lnTo>
                    <a:pt x="9123" y="75044"/>
                  </a:lnTo>
                  <a:lnTo>
                    <a:pt x="9948" y="77168"/>
                  </a:lnTo>
                  <a:lnTo>
                    <a:pt x="9948" y="78230"/>
                  </a:lnTo>
                  <a:lnTo>
                    <a:pt x="9398" y="79291"/>
                  </a:lnTo>
                  <a:lnTo>
                    <a:pt x="8848" y="79291"/>
                  </a:lnTo>
                  <a:lnTo>
                    <a:pt x="8022" y="79291"/>
                  </a:lnTo>
                  <a:lnTo>
                    <a:pt x="6922" y="78230"/>
                  </a:lnTo>
                  <a:lnTo>
                    <a:pt x="5546" y="76814"/>
                  </a:lnTo>
                  <a:lnTo>
                    <a:pt x="6922" y="75752"/>
                  </a:lnTo>
                  <a:lnTo>
                    <a:pt x="7747" y="75752"/>
                  </a:lnTo>
                  <a:close/>
                  <a:moveTo>
                    <a:pt x="692" y="44955"/>
                  </a:moveTo>
                  <a:cubicBezTo>
                    <a:pt x="692" y="44955"/>
                    <a:pt x="692" y="44955"/>
                    <a:pt x="922" y="46162"/>
                  </a:cubicBezTo>
                  <a:cubicBezTo>
                    <a:pt x="922" y="46162"/>
                    <a:pt x="922" y="46162"/>
                    <a:pt x="1384" y="46765"/>
                  </a:cubicBezTo>
                  <a:cubicBezTo>
                    <a:pt x="1384" y="46765"/>
                    <a:pt x="1384" y="46765"/>
                    <a:pt x="2538" y="47066"/>
                  </a:cubicBezTo>
                  <a:cubicBezTo>
                    <a:pt x="2538" y="47066"/>
                    <a:pt x="2538" y="47066"/>
                    <a:pt x="3691" y="47066"/>
                  </a:cubicBezTo>
                  <a:cubicBezTo>
                    <a:pt x="3691" y="47066"/>
                    <a:pt x="3691" y="47066"/>
                    <a:pt x="4384" y="47669"/>
                  </a:cubicBezTo>
                  <a:cubicBezTo>
                    <a:pt x="4384" y="47669"/>
                    <a:pt x="4384" y="47669"/>
                    <a:pt x="4384" y="48574"/>
                  </a:cubicBezTo>
                  <a:cubicBezTo>
                    <a:pt x="4384" y="48574"/>
                    <a:pt x="4384" y="48574"/>
                    <a:pt x="4845" y="49177"/>
                  </a:cubicBezTo>
                  <a:cubicBezTo>
                    <a:pt x="4845" y="49177"/>
                    <a:pt x="4845" y="49177"/>
                    <a:pt x="5768" y="50383"/>
                  </a:cubicBezTo>
                  <a:cubicBezTo>
                    <a:pt x="5768" y="50383"/>
                    <a:pt x="5768" y="50383"/>
                    <a:pt x="6922" y="52494"/>
                  </a:cubicBezTo>
                  <a:cubicBezTo>
                    <a:pt x="6922" y="52494"/>
                    <a:pt x="6922" y="52494"/>
                    <a:pt x="6230" y="52494"/>
                  </a:cubicBezTo>
                  <a:cubicBezTo>
                    <a:pt x="6230" y="52494"/>
                    <a:pt x="6230" y="52494"/>
                    <a:pt x="4845" y="52494"/>
                  </a:cubicBezTo>
                  <a:lnTo>
                    <a:pt x="4614" y="53097"/>
                  </a:lnTo>
                  <a:cubicBezTo>
                    <a:pt x="4614" y="53097"/>
                    <a:pt x="4614" y="53097"/>
                    <a:pt x="3691" y="51891"/>
                  </a:cubicBezTo>
                  <a:cubicBezTo>
                    <a:pt x="3691" y="51891"/>
                    <a:pt x="3691" y="51891"/>
                    <a:pt x="3230" y="50082"/>
                  </a:cubicBezTo>
                  <a:cubicBezTo>
                    <a:pt x="3230" y="50082"/>
                    <a:pt x="3230" y="50082"/>
                    <a:pt x="2999" y="49479"/>
                  </a:cubicBezTo>
                  <a:cubicBezTo>
                    <a:pt x="2999" y="49479"/>
                    <a:pt x="2999" y="49479"/>
                    <a:pt x="2538" y="48875"/>
                  </a:cubicBezTo>
                  <a:cubicBezTo>
                    <a:pt x="2538" y="48875"/>
                    <a:pt x="2538" y="48875"/>
                    <a:pt x="2307" y="48875"/>
                  </a:cubicBezTo>
                  <a:cubicBezTo>
                    <a:pt x="2307" y="48875"/>
                    <a:pt x="2307" y="48875"/>
                    <a:pt x="2076" y="48875"/>
                  </a:cubicBezTo>
                  <a:cubicBezTo>
                    <a:pt x="2076" y="48875"/>
                    <a:pt x="1615" y="48875"/>
                    <a:pt x="1615" y="48875"/>
                  </a:cubicBezTo>
                  <a:cubicBezTo>
                    <a:pt x="1384" y="48574"/>
                    <a:pt x="1384" y="48875"/>
                    <a:pt x="1384" y="48875"/>
                  </a:cubicBezTo>
                  <a:cubicBezTo>
                    <a:pt x="1384" y="48875"/>
                    <a:pt x="1384" y="48875"/>
                    <a:pt x="692" y="48875"/>
                  </a:cubicBezTo>
                  <a:cubicBezTo>
                    <a:pt x="-230" y="48574"/>
                    <a:pt x="461" y="48574"/>
                    <a:pt x="461" y="48574"/>
                  </a:cubicBezTo>
                  <a:cubicBezTo>
                    <a:pt x="230" y="48272"/>
                    <a:pt x="230" y="48272"/>
                    <a:pt x="230" y="47971"/>
                  </a:cubicBezTo>
                  <a:cubicBezTo>
                    <a:pt x="230" y="47971"/>
                    <a:pt x="0" y="47368"/>
                    <a:pt x="0" y="47066"/>
                  </a:cubicBezTo>
                  <a:cubicBezTo>
                    <a:pt x="0" y="47066"/>
                    <a:pt x="0" y="46162"/>
                    <a:pt x="0" y="46162"/>
                  </a:cubicBezTo>
                  <a:cubicBezTo>
                    <a:pt x="0" y="46162"/>
                    <a:pt x="0" y="46162"/>
                    <a:pt x="692" y="44955"/>
                  </a:cubicBezTo>
                  <a:close/>
                  <a:moveTo>
                    <a:pt x="43147" y="0"/>
                  </a:moveTo>
                  <a:cubicBezTo>
                    <a:pt x="43147" y="0"/>
                    <a:pt x="43147" y="0"/>
                    <a:pt x="44079" y="1197"/>
                  </a:cubicBezTo>
                  <a:cubicBezTo>
                    <a:pt x="44079" y="1197"/>
                    <a:pt x="44079" y="1197"/>
                    <a:pt x="44545" y="2094"/>
                  </a:cubicBezTo>
                  <a:cubicBezTo>
                    <a:pt x="44545" y="2094"/>
                    <a:pt x="44545" y="2094"/>
                    <a:pt x="44079" y="2094"/>
                  </a:cubicBezTo>
                  <a:cubicBezTo>
                    <a:pt x="44079" y="2094"/>
                    <a:pt x="44079" y="2094"/>
                    <a:pt x="44079" y="2992"/>
                  </a:cubicBezTo>
                  <a:cubicBezTo>
                    <a:pt x="44079" y="2992"/>
                    <a:pt x="44079" y="2992"/>
                    <a:pt x="44777" y="3591"/>
                  </a:cubicBezTo>
                  <a:cubicBezTo>
                    <a:pt x="44777" y="3591"/>
                    <a:pt x="44777" y="3591"/>
                    <a:pt x="45709" y="3591"/>
                  </a:cubicBezTo>
                  <a:cubicBezTo>
                    <a:pt x="45709" y="3591"/>
                    <a:pt x="45709" y="3591"/>
                    <a:pt x="45709" y="2693"/>
                  </a:cubicBezTo>
                  <a:cubicBezTo>
                    <a:pt x="45709" y="2693"/>
                    <a:pt x="45709" y="2693"/>
                    <a:pt x="46175" y="2094"/>
                  </a:cubicBezTo>
                  <a:cubicBezTo>
                    <a:pt x="46175" y="2094"/>
                    <a:pt x="46175" y="2094"/>
                    <a:pt x="46640" y="2693"/>
                  </a:cubicBezTo>
                  <a:cubicBezTo>
                    <a:pt x="46640" y="2693"/>
                    <a:pt x="46640" y="2693"/>
                    <a:pt x="47339" y="3890"/>
                  </a:cubicBezTo>
                  <a:cubicBezTo>
                    <a:pt x="47339" y="3890"/>
                    <a:pt x="47339" y="3890"/>
                    <a:pt x="48736" y="3591"/>
                  </a:cubicBezTo>
                  <a:cubicBezTo>
                    <a:pt x="48736" y="3591"/>
                    <a:pt x="48736" y="3591"/>
                    <a:pt x="50600" y="4189"/>
                  </a:cubicBezTo>
                  <a:cubicBezTo>
                    <a:pt x="50600" y="4189"/>
                    <a:pt x="50600" y="4189"/>
                    <a:pt x="50600" y="5087"/>
                  </a:cubicBezTo>
                  <a:cubicBezTo>
                    <a:pt x="50600" y="5087"/>
                    <a:pt x="50600" y="5087"/>
                    <a:pt x="51065" y="6284"/>
                  </a:cubicBezTo>
                  <a:cubicBezTo>
                    <a:pt x="51065" y="6284"/>
                    <a:pt x="51065" y="6284"/>
                    <a:pt x="52230" y="7481"/>
                  </a:cubicBezTo>
                  <a:cubicBezTo>
                    <a:pt x="52230" y="7481"/>
                    <a:pt x="52230" y="7481"/>
                    <a:pt x="54791" y="7481"/>
                  </a:cubicBezTo>
                  <a:cubicBezTo>
                    <a:pt x="54791" y="7481"/>
                    <a:pt x="54791" y="7481"/>
                    <a:pt x="55490" y="7481"/>
                  </a:cubicBezTo>
                  <a:cubicBezTo>
                    <a:pt x="55490" y="7481"/>
                    <a:pt x="55490" y="7481"/>
                    <a:pt x="56189" y="6882"/>
                  </a:cubicBezTo>
                  <a:cubicBezTo>
                    <a:pt x="56189" y="6882"/>
                    <a:pt x="56189" y="6882"/>
                    <a:pt x="57120" y="6882"/>
                  </a:cubicBezTo>
                  <a:cubicBezTo>
                    <a:pt x="57120" y="6882"/>
                    <a:pt x="57120" y="6882"/>
                    <a:pt x="58285" y="7780"/>
                  </a:cubicBezTo>
                  <a:cubicBezTo>
                    <a:pt x="58285" y="7780"/>
                    <a:pt x="58285" y="7780"/>
                    <a:pt x="58518" y="8678"/>
                  </a:cubicBezTo>
                  <a:cubicBezTo>
                    <a:pt x="58518" y="8678"/>
                    <a:pt x="58518" y="8678"/>
                    <a:pt x="58518" y="9575"/>
                  </a:cubicBezTo>
                  <a:cubicBezTo>
                    <a:pt x="58518" y="9575"/>
                    <a:pt x="58518" y="9575"/>
                    <a:pt x="58518" y="9725"/>
                  </a:cubicBezTo>
                  <a:lnTo>
                    <a:pt x="58518" y="10174"/>
                  </a:lnTo>
                  <a:cubicBezTo>
                    <a:pt x="58518" y="10174"/>
                    <a:pt x="58518" y="10174"/>
                    <a:pt x="59682" y="9276"/>
                  </a:cubicBezTo>
                  <a:cubicBezTo>
                    <a:pt x="59682" y="9276"/>
                    <a:pt x="59682" y="9276"/>
                    <a:pt x="61079" y="8678"/>
                  </a:cubicBezTo>
                  <a:cubicBezTo>
                    <a:pt x="61079" y="8678"/>
                    <a:pt x="61079" y="8678"/>
                    <a:pt x="62011" y="8678"/>
                  </a:cubicBezTo>
                  <a:cubicBezTo>
                    <a:pt x="62011" y="8678"/>
                    <a:pt x="62011" y="8678"/>
                    <a:pt x="63874" y="9575"/>
                  </a:cubicBezTo>
                  <a:cubicBezTo>
                    <a:pt x="63874" y="9575"/>
                    <a:pt x="63874" y="9575"/>
                    <a:pt x="65504" y="10174"/>
                  </a:cubicBezTo>
                  <a:cubicBezTo>
                    <a:pt x="65504" y="10174"/>
                    <a:pt x="65504" y="10174"/>
                    <a:pt x="67367" y="9575"/>
                  </a:cubicBezTo>
                  <a:cubicBezTo>
                    <a:pt x="67367" y="9575"/>
                    <a:pt x="67367" y="9575"/>
                    <a:pt x="68299" y="8678"/>
                  </a:cubicBezTo>
                  <a:cubicBezTo>
                    <a:pt x="68299" y="8678"/>
                    <a:pt x="68299" y="8678"/>
                    <a:pt x="69230" y="8678"/>
                  </a:cubicBezTo>
                  <a:cubicBezTo>
                    <a:pt x="69230" y="8678"/>
                    <a:pt x="69230" y="8678"/>
                    <a:pt x="69696" y="8678"/>
                  </a:cubicBezTo>
                  <a:cubicBezTo>
                    <a:pt x="69696" y="8678"/>
                    <a:pt x="69696" y="8678"/>
                    <a:pt x="70861" y="10174"/>
                  </a:cubicBezTo>
                  <a:cubicBezTo>
                    <a:pt x="70861" y="10174"/>
                    <a:pt x="70861" y="10174"/>
                    <a:pt x="72025" y="11371"/>
                  </a:cubicBezTo>
                  <a:cubicBezTo>
                    <a:pt x="72025" y="11371"/>
                    <a:pt x="72025" y="11371"/>
                    <a:pt x="74121" y="11670"/>
                  </a:cubicBezTo>
                  <a:lnTo>
                    <a:pt x="75053" y="22144"/>
                  </a:lnTo>
                  <a:cubicBezTo>
                    <a:pt x="75053" y="22144"/>
                    <a:pt x="75053" y="22144"/>
                    <a:pt x="77847" y="48478"/>
                  </a:cubicBezTo>
                  <a:cubicBezTo>
                    <a:pt x="77847" y="48478"/>
                    <a:pt x="77847" y="48478"/>
                    <a:pt x="81108" y="80199"/>
                  </a:cubicBezTo>
                  <a:cubicBezTo>
                    <a:pt x="81108" y="80199"/>
                    <a:pt x="81108" y="80199"/>
                    <a:pt x="81806" y="81995"/>
                  </a:cubicBezTo>
                  <a:cubicBezTo>
                    <a:pt x="81806" y="81995"/>
                    <a:pt x="81806" y="81995"/>
                    <a:pt x="84135" y="81995"/>
                  </a:cubicBezTo>
                  <a:cubicBezTo>
                    <a:pt x="84135" y="81995"/>
                    <a:pt x="84135" y="81995"/>
                    <a:pt x="84601" y="80199"/>
                  </a:cubicBezTo>
                  <a:cubicBezTo>
                    <a:pt x="84601" y="80199"/>
                    <a:pt x="84601" y="80199"/>
                    <a:pt x="86464" y="80199"/>
                  </a:cubicBezTo>
                  <a:cubicBezTo>
                    <a:pt x="86464" y="80199"/>
                    <a:pt x="86464" y="80199"/>
                    <a:pt x="86464" y="81097"/>
                  </a:cubicBezTo>
                  <a:cubicBezTo>
                    <a:pt x="86464" y="81097"/>
                    <a:pt x="86464" y="81097"/>
                    <a:pt x="87163" y="82294"/>
                  </a:cubicBezTo>
                  <a:cubicBezTo>
                    <a:pt x="87163" y="82294"/>
                    <a:pt x="87163" y="82294"/>
                    <a:pt x="90190" y="84987"/>
                  </a:cubicBezTo>
                  <a:cubicBezTo>
                    <a:pt x="90190" y="84987"/>
                    <a:pt x="90190" y="84987"/>
                    <a:pt x="92752" y="88578"/>
                  </a:cubicBezTo>
                  <a:cubicBezTo>
                    <a:pt x="92752" y="88578"/>
                    <a:pt x="92752" y="88578"/>
                    <a:pt x="94149" y="87082"/>
                  </a:cubicBezTo>
                  <a:cubicBezTo>
                    <a:pt x="94149" y="87082"/>
                    <a:pt x="94149" y="87082"/>
                    <a:pt x="95081" y="84089"/>
                  </a:cubicBezTo>
                  <a:cubicBezTo>
                    <a:pt x="95081" y="84089"/>
                    <a:pt x="95081" y="84089"/>
                    <a:pt x="96245" y="82593"/>
                  </a:cubicBezTo>
                  <a:cubicBezTo>
                    <a:pt x="96245" y="82593"/>
                    <a:pt x="96245" y="82593"/>
                    <a:pt x="97410" y="81695"/>
                  </a:cubicBezTo>
                  <a:cubicBezTo>
                    <a:pt x="97410" y="81695"/>
                    <a:pt x="97410" y="81695"/>
                    <a:pt x="99506" y="82892"/>
                  </a:cubicBezTo>
                  <a:cubicBezTo>
                    <a:pt x="99506" y="82892"/>
                    <a:pt x="99506" y="82892"/>
                    <a:pt x="102067" y="85286"/>
                  </a:cubicBezTo>
                  <a:cubicBezTo>
                    <a:pt x="102067" y="85286"/>
                    <a:pt x="102067" y="85286"/>
                    <a:pt x="104629" y="88578"/>
                  </a:cubicBezTo>
                  <a:cubicBezTo>
                    <a:pt x="104629" y="88578"/>
                    <a:pt x="104629" y="88578"/>
                    <a:pt x="106492" y="91271"/>
                  </a:cubicBezTo>
                  <a:cubicBezTo>
                    <a:pt x="106492" y="91271"/>
                    <a:pt x="106492" y="91271"/>
                    <a:pt x="110218" y="96059"/>
                  </a:cubicBezTo>
                  <a:cubicBezTo>
                    <a:pt x="110218" y="96059"/>
                    <a:pt x="110218" y="96059"/>
                    <a:pt x="112547" y="100249"/>
                  </a:cubicBezTo>
                  <a:cubicBezTo>
                    <a:pt x="112547" y="100249"/>
                    <a:pt x="112547" y="100249"/>
                    <a:pt x="113944" y="100548"/>
                  </a:cubicBezTo>
                  <a:cubicBezTo>
                    <a:pt x="113944" y="100548"/>
                    <a:pt x="113944" y="100548"/>
                    <a:pt x="115575" y="100847"/>
                  </a:cubicBezTo>
                  <a:cubicBezTo>
                    <a:pt x="115575" y="100847"/>
                    <a:pt x="115575" y="100847"/>
                    <a:pt x="118369" y="102044"/>
                  </a:cubicBezTo>
                  <a:cubicBezTo>
                    <a:pt x="118369" y="102044"/>
                    <a:pt x="118369" y="102044"/>
                    <a:pt x="119534" y="102942"/>
                  </a:cubicBezTo>
                  <a:cubicBezTo>
                    <a:pt x="119534" y="102942"/>
                    <a:pt x="119534" y="102942"/>
                    <a:pt x="119534" y="104139"/>
                  </a:cubicBezTo>
                  <a:cubicBezTo>
                    <a:pt x="119534" y="104139"/>
                    <a:pt x="119534" y="104139"/>
                    <a:pt x="120000" y="106833"/>
                  </a:cubicBezTo>
                  <a:cubicBezTo>
                    <a:pt x="120000" y="106833"/>
                    <a:pt x="120000" y="106833"/>
                    <a:pt x="120000" y="108029"/>
                  </a:cubicBezTo>
                  <a:cubicBezTo>
                    <a:pt x="120000" y="108029"/>
                    <a:pt x="120000" y="108029"/>
                    <a:pt x="120000" y="109226"/>
                  </a:cubicBezTo>
                  <a:cubicBezTo>
                    <a:pt x="120000" y="109226"/>
                    <a:pt x="120000" y="109226"/>
                    <a:pt x="120000" y="111920"/>
                  </a:cubicBezTo>
                  <a:cubicBezTo>
                    <a:pt x="120000" y="111920"/>
                    <a:pt x="120000" y="111920"/>
                    <a:pt x="119068" y="112817"/>
                  </a:cubicBezTo>
                  <a:cubicBezTo>
                    <a:pt x="119068" y="112817"/>
                    <a:pt x="119068" y="112817"/>
                    <a:pt x="118369" y="111620"/>
                  </a:cubicBezTo>
                  <a:cubicBezTo>
                    <a:pt x="118369" y="111620"/>
                    <a:pt x="118369" y="111620"/>
                    <a:pt x="117671" y="110124"/>
                  </a:cubicBezTo>
                  <a:cubicBezTo>
                    <a:pt x="117671" y="110124"/>
                    <a:pt x="117671" y="110124"/>
                    <a:pt x="116972" y="110723"/>
                  </a:cubicBezTo>
                  <a:cubicBezTo>
                    <a:pt x="116972" y="110723"/>
                    <a:pt x="116972" y="110723"/>
                    <a:pt x="117671" y="112219"/>
                  </a:cubicBezTo>
                  <a:cubicBezTo>
                    <a:pt x="117671" y="112219"/>
                    <a:pt x="117671" y="112219"/>
                    <a:pt x="117205" y="112518"/>
                  </a:cubicBezTo>
                  <a:cubicBezTo>
                    <a:pt x="117205" y="112518"/>
                    <a:pt x="117205" y="112518"/>
                    <a:pt x="116506" y="111920"/>
                  </a:cubicBezTo>
                  <a:cubicBezTo>
                    <a:pt x="116506" y="111920"/>
                    <a:pt x="116506" y="111920"/>
                    <a:pt x="115109" y="111321"/>
                  </a:cubicBezTo>
                  <a:cubicBezTo>
                    <a:pt x="115109" y="111321"/>
                    <a:pt x="115109" y="111321"/>
                    <a:pt x="115109" y="110124"/>
                  </a:cubicBezTo>
                  <a:cubicBezTo>
                    <a:pt x="115109" y="110124"/>
                    <a:pt x="115109" y="110124"/>
                    <a:pt x="114643" y="108628"/>
                  </a:cubicBezTo>
                  <a:cubicBezTo>
                    <a:pt x="114643" y="108628"/>
                    <a:pt x="114643" y="108628"/>
                    <a:pt x="113944" y="108029"/>
                  </a:cubicBezTo>
                  <a:cubicBezTo>
                    <a:pt x="113944" y="108029"/>
                    <a:pt x="113944" y="108029"/>
                    <a:pt x="113479" y="106833"/>
                  </a:cubicBezTo>
                  <a:cubicBezTo>
                    <a:pt x="113479" y="106833"/>
                    <a:pt x="113479" y="106833"/>
                    <a:pt x="111616" y="105037"/>
                  </a:cubicBezTo>
                  <a:cubicBezTo>
                    <a:pt x="111616" y="105037"/>
                    <a:pt x="111616" y="105037"/>
                    <a:pt x="109985" y="105336"/>
                  </a:cubicBezTo>
                  <a:cubicBezTo>
                    <a:pt x="109985" y="105336"/>
                    <a:pt x="109985" y="105336"/>
                    <a:pt x="110451" y="106234"/>
                  </a:cubicBezTo>
                  <a:cubicBezTo>
                    <a:pt x="110451" y="106234"/>
                    <a:pt x="110451" y="106234"/>
                    <a:pt x="110917" y="106833"/>
                  </a:cubicBezTo>
                  <a:cubicBezTo>
                    <a:pt x="110917" y="106833"/>
                    <a:pt x="110917" y="106833"/>
                    <a:pt x="112547" y="108029"/>
                  </a:cubicBezTo>
                  <a:cubicBezTo>
                    <a:pt x="112547" y="108029"/>
                    <a:pt x="112547" y="108029"/>
                    <a:pt x="113479" y="109226"/>
                  </a:cubicBezTo>
                  <a:cubicBezTo>
                    <a:pt x="113479" y="109226"/>
                    <a:pt x="113479" y="109226"/>
                    <a:pt x="113479" y="110124"/>
                  </a:cubicBezTo>
                  <a:cubicBezTo>
                    <a:pt x="113479" y="110124"/>
                    <a:pt x="113479" y="110124"/>
                    <a:pt x="114177" y="111022"/>
                  </a:cubicBezTo>
                  <a:cubicBezTo>
                    <a:pt x="114177" y="111022"/>
                    <a:pt x="114177" y="111022"/>
                    <a:pt x="114643" y="111920"/>
                  </a:cubicBezTo>
                  <a:cubicBezTo>
                    <a:pt x="114643" y="111920"/>
                    <a:pt x="114643" y="111920"/>
                    <a:pt x="115109" y="114015"/>
                  </a:cubicBezTo>
                  <a:cubicBezTo>
                    <a:pt x="115109" y="114015"/>
                    <a:pt x="115109" y="114015"/>
                    <a:pt x="115109" y="114613"/>
                  </a:cubicBezTo>
                  <a:cubicBezTo>
                    <a:pt x="115109" y="114613"/>
                    <a:pt x="115109" y="114613"/>
                    <a:pt x="114410" y="114912"/>
                  </a:cubicBezTo>
                  <a:cubicBezTo>
                    <a:pt x="114410" y="114912"/>
                    <a:pt x="114410" y="114912"/>
                    <a:pt x="113944" y="113416"/>
                  </a:cubicBezTo>
                  <a:cubicBezTo>
                    <a:pt x="113944" y="113416"/>
                    <a:pt x="113944" y="113416"/>
                    <a:pt x="113944" y="114912"/>
                  </a:cubicBezTo>
                  <a:cubicBezTo>
                    <a:pt x="113944" y="114912"/>
                    <a:pt x="113944" y="114912"/>
                    <a:pt x="113479" y="116109"/>
                  </a:cubicBezTo>
                  <a:cubicBezTo>
                    <a:pt x="113479" y="116109"/>
                    <a:pt x="113479" y="116109"/>
                    <a:pt x="112780" y="115810"/>
                  </a:cubicBezTo>
                  <a:cubicBezTo>
                    <a:pt x="112780" y="115810"/>
                    <a:pt x="112780" y="115810"/>
                    <a:pt x="111616" y="114314"/>
                  </a:cubicBezTo>
                  <a:cubicBezTo>
                    <a:pt x="111616" y="114314"/>
                    <a:pt x="111616" y="114314"/>
                    <a:pt x="110451" y="112518"/>
                  </a:cubicBezTo>
                  <a:cubicBezTo>
                    <a:pt x="110451" y="112518"/>
                    <a:pt x="110451" y="112518"/>
                    <a:pt x="109520" y="113117"/>
                  </a:cubicBezTo>
                  <a:cubicBezTo>
                    <a:pt x="109520" y="113117"/>
                    <a:pt x="109520" y="113117"/>
                    <a:pt x="108821" y="113117"/>
                  </a:cubicBezTo>
                  <a:cubicBezTo>
                    <a:pt x="108821" y="113117"/>
                    <a:pt x="108821" y="113117"/>
                    <a:pt x="109287" y="111321"/>
                  </a:cubicBezTo>
                  <a:cubicBezTo>
                    <a:pt x="109287" y="111321"/>
                    <a:pt x="109287" y="111321"/>
                    <a:pt x="110451" y="111022"/>
                  </a:cubicBezTo>
                  <a:cubicBezTo>
                    <a:pt x="110451" y="111022"/>
                    <a:pt x="110451" y="111022"/>
                    <a:pt x="109985" y="109226"/>
                  </a:cubicBezTo>
                  <a:cubicBezTo>
                    <a:pt x="109985" y="109226"/>
                    <a:pt x="109985" y="109226"/>
                    <a:pt x="108588" y="110124"/>
                  </a:cubicBezTo>
                  <a:cubicBezTo>
                    <a:pt x="108588" y="110124"/>
                    <a:pt x="108588" y="110124"/>
                    <a:pt x="109054" y="108329"/>
                  </a:cubicBezTo>
                  <a:cubicBezTo>
                    <a:pt x="109054" y="108329"/>
                    <a:pt x="109054" y="108329"/>
                    <a:pt x="108355" y="107132"/>
                  </a:cubicBezTo>
                  <a:cubicBezTo>
                    <a:pt x="108355" y="107132"/>
                    <a:pt x="108355" y="107132"/>
                    <a:pt x="108122" y="106234"/>
                  </a:cubicBezTo>
                  <a:cubicBezTo>
                    <a:pt x="108122" y="106234"/>
                    <a:pt x="108122" y="106234"/>
                    <a:pt x="108122" y="105336"/>
                  </a:cubicBezTo>
                  <a:cubicBezTo>
                    <a:pt x="108122" y="105336"/>
                    <a:pt x="108122" y="105336"/>
                    <a:pt x="109054" y="103541"/>
                  </a:cubicBezTo>
                  <a:cubicBezTo>
                    <a:pt x="109054" y="103541"/>
                    <a:pt x="109054" y="103541"/>
                    <a:pt x="107889" y="103541"/>
                  </a:cubicBezTo>
                  <a:cubicBezTo>
                    <a:pt x="107889" y="103541"/>
                    <a:pt x="107889" y="103541"/>
                    <a:pt x="107424" y="104139"/>
                  </a:cubicBezTo>
                  <a:cubicBezTo>
                    <a:pt x="107424" y="104139"/>
                    <a:pt x="107424" y="104139"/>
                    <a:pt x="107424" y="104738"/>
                  </a:cubicBezTo>
                  <a:cubicBezTo>
                    <a:pt x="107424" y="104738"/>
                    <a:pt x="107424" y="104738"/>
                    <a:pt x="107424" y="106533"/>
                  </a:cubicBezTo>
                  <a:cubicBezTo>
                    <a:pt x="107424" y="106533"/>
                    <a:pt x="107424" y="106533"/>
                    <a:pt x="106725" y="107132"/>
                  </a:cubicBezTo>
                  <a:cubicBezTo>
                    <a:pt x="106725" y="107132"/>
                    <a:pt x="106725" y="107132"/>
                    <a:pt x="106259" y="107730"/>
                  </a:cubicBezTo>
                  <a:cubicBezTo>
                    <a:pt x="106259" y="107730"/>
                    <a:pt x="106259" y="107132"/>
                    <a:pt x="106259" y="106833"/>
                  </a:cubicBezTo>
                  <a:cubicBezTo>
                    <a:pt x="106259" y="106533"/>
                    <a:pt x="106026" y="105635"/>
                    <a:pt x="106026" y="105635"/>
                  </a:cubicBezTo>
                  <a:cubicBezTo>
                    <a:pt x="106026" y="105635"/>
                    <a:pt x="105794" y="104738"/>
                    <a:pt x="105794" y="104139"/>
                  </a:cubicBezTo>
                  <a:cubicBezTo>
                    <a:pt x="105794" y="103840"/>
                    <a:pt x="105561" y="103241"/>
                    <a:pt x="105561" y="103241"/>
                  </a:cubicBezTo>
                  <a:cubicBezTo>
                    <a:pt x="105561" y="103241"/>
                    <a:pt x="105328" y="102643"/>
                    <a:pt x="105328" y="102344"/>
                  </a:cubicBezTo>
                  <a:cubicBezTo>
                    <a:pt x="105328" y="101745"/>
                    <a:pt x="105328" y="101446"/>
                    <a:pt x="105328" y="101446"/>
                  </a:cubicBezTo>
                  <a:cubicBezTo>
                    <a:pt x="105328" y="101446"/>
                    <a:pt x="105561" y="100847"/>
                    <a:pt x="106026" y="100847"/>
                  </a:cubicBezTo>
                  <a:cubicBezTo>
                    <a:pt x="106259" y="100548"/>
                    <a:pt x="106492" y="99950"/>
                    <a:pt x="106492" y="99950"/>
                  </a:cubicBezTo>
                  <a:cubicBezTo>
                    <a:pt x="106492" y="99950"/>
                    <a:pt x="106492" y="99950"/>
                    <a:pt x="107424" y="98753"/>
                  </a:cubicBezTo>
                  <a:cubicBezTo>
                    <a:pt x="107424" y="98753"/>
                    <a:pt x="107424" y="98753"/>
                    <a:pt x="106492" y="96658"/>
                  </a:cubicBezTo>
                  <a:cubicBezTo>
                    <a:pt x="106492" y="96658"/>
                    <a:pt x="106492" y="96658"/>
                    <a:pt x="106026" y="96957"/>
                  </a:cubicBezTo>
                  <a:cubicBezTo>
                    <a:pt x="106026" y="96957"/>
                    <a:pt x="106026" y="96957"/>
                    <a:pt x="105561" y="98453"/>
                  </a:cubicBezTo>
                  <a:cubicBezTo>
                    <a:pt x="105561" y="98453"/>
                    <a:pt x="105561" y="98453"/>
                    <a:pt x="104629" y="99950"/>
                  </a:cubicBezTo>
                  <a:cubicBezTo>
                    <a:pt x="104629" y="99950"/>
                    <a:pt x="104629" y="99950"/>
                    <a:pt x="103930" y="100548"/>
                  </a:cubicBezTo>
                  <a:cubicBezTo>
                    <a:pt x="103930" y="100548"/>
                    <a:pt x="103930" y="100548"/>
                    <a:pt x="103697" y="101147"/>
                  </a:cubicBezTo>
                  <a:cubicBezTo>
                    <a:pt x="103697" y="101147"/>
                    <a:pt x="103697" y="101147"/>
                    <a:pt x="104163" y="103541"/>
                  </a:cubicBezTo>
                  <a:cubicBezTo>
                    <a:pt x="104163" y="103541"/>
                    <a:pt x="104163" y="103541"/>
                    <a:pt x="105095" y="106833"/>
                  </a:cubicBezTo>
                  <a:cubicBezTo>
                    <a:pt x="105095" y="106833"/>
                    <a:pt x="105095" y="106833"/>
                    <a:pt x="104163" y="106533"/>
                  </a:cubicBezTo>
                  <a:cubicBezTo>
                    <a:pt x="104163" y="106533"/>
                    <a:pt x="104163" y="106533"/>
                    <a:pt x="102766" y="102942"/>
                  </a:cubicBezTo>
                  <a:cubicBezTo>
                    <a:pt x="102766" y="102942"/>
                    <a:pt x="102766" y="102942"/>
                    <a:pt x="101136" y="99950"/>
                  </a:cubicBezTo>
                  <a:cubicBezTo>
                    <a:pt x="101136" y="99950"/>
                    <a:pt x="101136" y="99950"/>
                    <a:pt x="100670" y="101745"/>
                  </a:cubicBezTo>
                  <a:cubicBezTo>
                    <a:pt x="100670" y="101745"/>
                    <a:pt x="100670" y="101745"/>
                    <a:pt x="100204" y="101446"/>
                  </a:cubicBezTo>
                  <a:cubicBezTo>
                    <a:pt x="100204" y="101446"/>
                    <a:pt x="100204" y="101446"/>
                    <a:pt x="99506" y="99351"/>
                  </a:cubicBezTo>
                  <a:cubicBezTo>
                    <a:pt x="99506" y="99351"/>
                    <a:pt x="99506" y="99351"/>
                    <a:pt x="98574" y="98453"/>
                  </a:cubicBezTo>
                  <a:cubicBezTo>
                    <a:pt x="98574" y="98453"/>
                    <a:pt x="98574" y="98453"/>
                    <a:pt x="96245" y="95162"/>
                  </a:cubicBezTo>
                  <a:cubicBezTo>
                    <a:pt x="96245" y="95162"/>
                    <a:pt x="96245" y="95162"/>
                    <a:pt x="96245" y="93067"/>
                  </a:cubicBezTo>
                  <a:cubicBezTo>
                    <a:pt x="96245" y="93067"/>
                    <a:pt x="96245" y="93067"/>
                    <a:pt x="95779" y="94264"/>
                  </a:cubicBezTo>
                  <a:cubicBezTo>
                    <a:pt x="95779" y="94264"/>
                    <a:pt x="95779" y="94264"/>
                    <a:pt x="94615" y="93665"/>
                  </a:cubicBezTo>
                  <a:cubicBezTo>
                    <a:pt x="94615" y="93665"/>
                    <a:pt x="94615" y="93665"/>
                    <a:pt x="92053" y="90673"/>
                  </a:cubicBezTo>
                  <a:cubicBezTo>
                    <a:pt x="92053" y="90673"/>
                    <a:pt x="92053" y="90673"/>
                    <a:pt x="90423" y="88279"/>
                  </a:cubicBezTo>
                  <a:cubicBezTo>
                    <a:pt x="90423" y="88279"/>
                    <a:pt x="90423" y="88279"/>
                    <a:pt x="89492" y="88578"/>
                  </a:cubicBezTo>
                  <a:cubicBezTo>
                    <a:pt x="89492" y="88578"/>
                    <a:pt x="89492" y="88578"/>
                    <a:pt x="87395" y="87980"/>
                  </a:cubicBezTo>
                  <a:cubicBezTo>
                    <a:pt x="87395" y="87980"/>
                    <a:pt x="87395" y="87980"/>
                    <a:pt x="85998" y="86184"/>
                  </a:cubicBezTo>
                  <a:cubicBezTo>
                    <a:pt x="85998" y="86184"/>
                    <a:pt x="85998" y="86184"/>
                    <a:pt x="85998" y="84089"/>
                  </a:cubicBezTo>
                  <a:cubicBezTo>
                    <a:pt x="85998" y="84089"/>
                    <a:pt x="85998" y="84089"/>
                    <a:pt x="85299" y="84688"/>
                  </a:cubicBezTo>
                  <a:cubicBezTo>
                    <a:pt x="85299" y="84688"/>
                    <a:pt x="85299" y="84688"/>
                    <a:pt x="82505" y="84688"/>
                  </a:cubicBezTo>
                  <a:cubicBezTo>
                    <a:pt x="82505" y="84688"/>
                    <a:pt x="82505" y="84688"/>
                    <a:pt x="81108" y="84389"/>
                  </a:cubicBezTo>
                  <a:cubicBezTo>
                    <a:pt x="81108" y="84389"/>
                    <a:pt x="81108" y="84389"/>
                    <a:pt x="79477" y="83790"/>
                  </a:cubicBezTo>
                  <a:cubicBezTo>
                    <a:pt x="79477" y="83790"/>
                    <a:pt x="79477" y="83790"/>
                    <a:pt x="76450" y="83491"/>
                  </a:cubicBezTo>
                  <a:cubicBezTo>
                    <a:pt x="76450" y="83491"/>
                    <a:pt x="76450" y="83491"/>
                    <a:pt x="73422" y="84389"/>
                  </a:cubicBezTo>
                  <a:cubicBezTo>
                    <a:pt x="73422" y="84389"/>
                    <a:pt x="73422" y="84389"/>
                    <a:pt x="71326" y="84987"/>
                  </a:cubicBezTo>
                  <a:cubicBezTo>
                    <a:pt x="71326" y="84987"/>
                    <a:pt x="71326" y="84987"/>
                    <a:pt x="71792" y="82593"/>
                  </a:cubicBezTo>
                  <a:cubicBezTo>
                    <a:pt x="71792" y="82593"/>
                    <a:pt x="71792" y="82593"/>
                    <a:pt x="71093" y="83191"/>
                  </a:cubicBezTo>
                  <a:cubicBezTo>
                    <a:pt x="71093" y="83191"/>
                    <a:pt x="71093" y="83191"/>
                    <a:pt x="69929" y="82294"/>
                  </a:cubicBezTo>
                  <a:cubicBezTo>
                    <a:pt x="69929" y="82294"/>
                    <a:pt x="69929" y="82294"/>
                    <a:pt x="68997" y="81695"/>
                  </a:cubicBezTo>
                  <a:cubicBezTo>
                    <a:pt x="68997" y="81695"/>
                    <a:pt x="68997" y="81695"/>
                    <a:pt x="68066" y="81695"/>
                  </a:cubicBezTo>
                  <a:cubicBezTo>
                    <a:pt x="68066" y="81695"/>
                    <a:pt x="68066" y="81695"/>
                    <a:pt x="67367" y="81695"/>
                  </a:cubicBezTo>
                  <a:cubicBezTo>
                    <a:pt x="67367" y="81695"/>
                    <a:pt x="67367" y="81695"/>
                    <a:pt x="66203" y="82593"/>
                  </a:cubicBezTo>
                  <a:cubicBezTo>
                    <a:pt x="66203" y="82593"/>
                    <a:pt x="66203" y="82593"/>
                    <a:pt x="65271" y="83191"/>
                  </a:cubicBezTo>
                  <a:cubicBezTo>
                    <a:pt x="65271" y="83191"/>
                    <a:pt x="65271" y="83191"/>
                    <a:pt x="64340" y="84688"/>
                  </a:cubicBezTo>
                  <a:cubicBezTo>
                    <a:pt x="64340" y="84688"/>
                    <a:pt x="64340" y="84688"/>
                    <a:pt x="63874" y="85286"/>
                  </a:cubicBezTo>
                  <a:cubicBezTo>
                    <a:pt x="63874" y="85286"/>
                    <a:pt x="63874" y="85286"/>
                    <a:pt x="62710" y="84987"/>
                  </a:cubicBezTo>
                  <a:cubicBezTo>
                    <a:pt x="62710" y="84987"/>
                    <a:pt x="62710" y="84987"/>
                    <a:pt x="63874" y="83790"/>
                  </a:cubicBezTo>
                  <a:cubicBezTo>
                    <a:pt x="63874" y="83790"/>
                    <a:pt x="63874" y="83790"/>
                    <a:pt x="65271" y="81995"/>
                  </a:cubicBezTo>
                  <a:cubicBezTo>
                    <a:pt x="65271" y="81995"/>
                    <a:pt x="65271" y="81995"/>
                    <a:pt x="66203" y="80798"/>
                  </a:cubicBezTo>
                  <a:cubicBezTo>
                    <a:pt x="66203" y="80798"/>
                    <a:pt x="66203" y="80798"/>
                    <a:pt x="66902" y="79600"/>
                  </a:cubicBezTo>
                  <a:cubicBezTo>
                    <a:pt x="66902" y="79600"/>
                    <a:pt x="66902" y="79600"/>
                    <a:pt x="66436" y="79600"/>
                  </a:cubicBezTo>
                  <a:cubicBezTo>
                    <a:pt x="66436" y="79600"/>
                    <a:pt x="66436" y="79600"/>
                    <a:pt x="65504" y="79002"/>
                  </a:cubicBezTo>
                  <a:cubicBezTo>
                    <a:pt x="65504" y="79002"/>
                    <a:pt x="65504" y="79002"/>
                    <a:pt x="65504" y="76907"/>
                  </a:cubicBezTo>
                  <a:cubicBezTo>
                    <a:pt x="65504" y="76907"/>
                    <a:pt x="65504" y="76907"/>
                    <a:pt x="64573" y="77805"/>
                  </a:cubicBezTo>
                  <a:cubicBezTo>
                    <a:pt x="64573" y="77805"/>
                    <a:pt x="64573" y="77805"/>
                    <a:pt x="64340" y="78104"/>
                  </a:cubicBezTo>
                  <a:cubicBezTo>
                    <a:pt x="64340" y="78104"/>
                    <a:pt x="64340" y="78104"/>
                    <a:pt x="62710" y="78104"/>
                  </a:cubicBezTo>
                  <a:cubicBezTo>
                    <a:pt x="62710" y="78104"/>
                    <a:pt x="62710" y="78104"/>
                    <a:pt x="61312" y="77805"/>
                  </a:cubicBezTo>
                  <a:cubicBezTo>
                    <a:pt x="61312" y="77805"/>
                    <a:pt x="61312" y="77805"/>
                    <a:pt x="60614" y="78703"/>
                  </a:cubicBezTo>
                  <a:cubicBezTo>
                    <a:pt x="60614" y="78703"/>
                    <a:pt x="60614" y="78703"/>
                    <a:pt x="60148" y="80498"/>
                  </a:cubicBezTo>
                  <a:cubicBezTo>
                    <a:pt x="60148" y="80498"/>
                    <a:pt x="60148" y="80498"/>
                    <a:pt x="61079" y="81995"/>
                  </a:cubicBezTo>
                  <a:cubicBezTo>
                    <a:pt x="61079" y="81995"/>
                    <a:pt x="61079" y="81995"/>
                    <a:pt x="60614" y="84389"/>
                  </a:cubicBezTo>
                  <a:cubicBezTo>
                    <a:pt x="60614" y="84389"/>
                    <a:pt x="60614" y="84389"/>
                    <a:pt x="59449" y="85885"/>
                  </a:cubicBezTo>
                  <a:cubicBezTo>
                    <a:pt x="59449" y="85885"/>
                    <a:pt x="59449" y="85885"/>
                    <a:pt x="58285" y="85885"/>
                  </a:cubicBezTo>
                  <a:cubicBezTo>
                    <a:pt x="58285" y="85885"/>
                    <a:pt x="58285" y="85885"/>
                    <a:pt x="56888" y="85885"/>
                  </a:cubicBezTo>
                  <a:cubicBezTo>
                    <a:pt x="56888" y="85885"/>
                    <a:pt x="56888" y="85885"/>
                    <a:pt x="56422" y="87980"/>
                  </a:cubicBezTo>
                  <a:cubicBezTo>
                    <a:pt x="56422" y="87980"/>
                    <a:pt x="56422" y="87980"/>
                    <a:pt x="54559" y="88877"/>
                  </a:cubicBezTo>
                  <a:cubicBezTo>
                    <a:pt x="54559" y="88877"/>
                    <a:pt x="54559" y="88877"/>
                    <a:pt x="54326" y="89476"/>
                  </a:cubicBezTo>
                  <a:cubicBezTo>
                    <a:pt x="54326" y="89476"/>
                    <a:pt x="54326" y="89476"/>
                    <a:pt x="52695" y="90972"/>
                  </a:cubicBezTo>
                  <a:cubicBezTo>
                    <a:pt x="52695" y="90972"/>
                    <a:pt x="52695" y="90972"/>
                    <a:pt x="51065" y="91571"/>
                  </a:cubicBezTo>
                  <a:cubicBezTo>
                    <a:pt x="51065" y="91571"/>
                    <a:pt x="51065" y="91571"/>
                    <a:pt x="50134" y="91870"/>
                  </a:cubicBezTo>
                  <a:cubicBezTo>
                    <a:pt x="50134" y="91870"/>
                    <a:pt x="50134" y="91870"/>
                    <a:pt x="49668" y="90972"/>
                  </a:cubicBezTo>
                  <a:cubicBezTo>
                    <a:pt x="49668" y="90972"/>
                    <a:pt x="49668" y="90972"/>
                    <a:pt x="49435" y="90374"/>
                  </a:cubicBezTo>
                  <a:cubicBezTo>
                    <a:pt x="49435" y="90374"/>
                    <a:pt x="49435" y="90374"/>
                    <a:pt x="50600" y="89775"/>
                  </a:cubicBezTo>
                  <a:cubicBezTo>
                    <a:pt x="50600" y="89775"/>
                    <a:pt x="50600" y="89775"/>
                    <a:pt x="51531" y="88279"/>
                  </a:cubicBezTo>
                  <a:cubicBezTo>
                    <a:pt x="51531" y="88279"/>
                    <a:pt x="51531" y="88279"/>
                    <a:pt x="50367" y="88279"/>
                  </a:cubicBezTo>
                  <a:cubicBezTo>
                    <a:pt x="50367" y="88279"/>
                    <a:pt x="50367" y="88279"/>
                    <a:pt x="49901" y="87381"/>
                  </a:cubicBezTo>
                  <a:cubicBezTo>
                    <a:pt x="49901" y="87381"/>
                    <a:pt x="49901" y="87381"/>
                    <a:pt x="51065" y="85286"/>
                  </a:cubicBezTo>
                  <a:cubicBezTo>
                    <a:pt x="51065" y="85286"/>
                    <a:pt x="51065" y="85286"/>
                    <a:pt x="51531" y="83191"/>
                  </a:cubicBezTo>
                  <a:cubicBezTo>
                    <a:pt x="51531" y="83191"/>
                    <a:pt x="51531" y="83191"/>
                    <a:pt x="52230" y="80199"/>
                  </a:cubicBezTo>
                  <a:cubicBezTo>
                    <a:pt x="52230" y="80199"/>
                    <a:pt x="52230" y="80199"/>
                    <a:pt x="53394" y="78404"/>
                  </a:cubicBezTo>
                  <a:cubicBezTo>
                    <a:pt x="53394" y="78404"/>
                    <a:pt x="53394" y="78404"/>
                    <a:pt x="57586" y="79002"/>
                  </a:cubicBezTo>
                  <a:cubicBezTo>
                    <a:pt x="57586" y="79002"/>
                    <a:pt x="57586" y="79002"/>
                    <a:pt x="56888" y="77805"/>
                  </a:cubicBezTo>
                  <a:cubicBezTo>
                    <a:pt x="56888" y="77805"/>
                    <a:pt x="56888" y="77805"/>
                    <a:pt x="55723" y="77506"/>
                  </a:cubicBezTo>
                  <a:cubicBezTo>
                    <a:pt x="55723" y="77506"/>
                    <a:pt x="55723" y="77506"/>
                    <a:pt x="53627" y="76309"/>
                  </a:cubicBezTo>
                  <a:cubicBezTo>
                    <a:pt x="53627" y="76309"/>
                    <a:pt x="53627" y="76309"/>
                    <a:pt x="51997" y="77207"/>
                  </a:cubicBezTo>
                  <a:cubicBezTo>
                    <a:pt x="51997" y="77207"/>
                    <a:pt x="51997" y="77207"/>
                    <a:pt x="50600" y="78703"/>
                  </a:cubicBezTo>
                  <a:cubicBezTo>
                    <a:pt x="50600" y="78703"/>
                    <a:pt x="50600" y="78703"/>
                    <a:pt x="49202" y="80199"/>
                  </a:cubicBezTo>
                  <a:cubicBezTo>
                    <a:pt x="49202" y="80199"/>
                    <a:pt x="49202" y="80199"/>
                    <a:pt x="48504" y="81995"/>
                  </a:cubicBezTo>
                  <a:cubicBezTo>
                    <a:pt x="48504" y="81995"/>
                    <a:pt x="48504" y="81995"/>
                    <a:pt x="48271" y="83491"/>
                  </a:cubicBezTo>
                  <a:cubicBezTo>
                    <a:pt x="48271" y="83491"/>
                    <a:pt x="48271" y="83491"/>
                    <a:pt x="47339" y="83491"/>
                  </a:cubicBezTo>
                  <a:cubicBezTo>
                    <a:pt x="47339" y="83491"/>
                    <a:pt x="47339" y="83491"/>
                    <a:pt x="47339" y="84089"/>
                  </a:cubicBezTo>
                  <a:cubicBezTo>
                    <a:pt x="47339" y="84089"/>
                    <a:pt x="47339" y="84089"/>
                    <a:pt x="47805" y="85286"/>
                  </a:cubicBezTo>
                  <a:cubicBezTo>
                    <a:pt x="47805" y="85286"/>
                    <a:pt x="47805" y="85286"/>
                    <a:pt x="47572" y="86184"/>
                  </a:cubicBezTo>
                  <a:cubicBezTo>
                    <a:pt x="47572" y="86184"/>
                    <a:pt x="47572" y="86184"/>
                    <a:pt x="46873" y="87082"/>
                  </a:cubicBezTo>
                  <a:cubicBezTo>
                    <a:pt x="46873" y="87082"/>
                    <a:pt x="46873" y="87082"/>
                    <a:pt x="45243" y="88279"/>
                  </a:cubicBezTo>
                  <a:cubicBezTo>
                    <a:pt x="45243" y="88279"/>
                    <a:pt x="45243" y="88279"/>
                    <a:pt x="44312" y="89177"/>
                  </a:cubicBezTo>
                  <a:cubicBezTo>
                    <a:pt x="44312" y="89177"/>
                    <a:pt x="44312" y="89177"/>
                    <a:pt x="43147" y="90673"/>
                  </a:cubicBezTo>
                  <a:cubicBezTo>
                    <a:pt x="43147" y="90673"/>
                    <a:pt x="43147" y="90673"/>
                    <a:pt x="42914" y="92169"/>
                  </a:cubicBezTo>
                  <a:cubicBezTo>
                    <a:pt x="42914" y="92169"/>
                    <a:pt x="42914" y="92169"/>
                    <a:pt x="44545" y="92768"/>
                  </a:cubicBezTo>
                  <a:cubicBezTo>
                    <a:pt x="44545" y="92768"/>
                    <a:pt x="44545" y="92768"/>
                    <a:pt x="44777" y="94862"/>
                  </a:cubicBezTo>
                  <a:cubicBezTo>
                    <a:pt x="44777" y="94862"/>
                    <a:pt x="44777" y="94862"/>
                    <a:pt x="44079" y="96059"/>
                  </a:cubicBezTo>
                  <a:cubicBezTo>
                    <a:pt x="44079" y="96059"/>
                    <a:pt x="44079" y="96059"/>
                    <a:pt x="42914" y="96957"/>
                  </a:cubicBezTo>
                  <a:cubicBezTo>
                    <a:pt x="42914" y="96957"/>
                    <a:pt x="42914" y="96957"/>
                    <a:pt x="41517" y="99351"/>
                  </a:cubicBezTo>
                  <a:cubicBezTo>
                    <a:pt x="41517" y="99351"/>
                    <a:pt x="41517" y="99351"/>
                    <a:pt x="39421" y="101147"/>
                  </a:cubicBezTo>
                  <a:cubicBezTo>
                    <a:pt x="39421" y="101147"/>
                    <a:pt x="39421" y="101147"/>
                    <a:pt x="35229" y="103840"/>
                  </a:cubicBezTo>
                  <a:cubicBezTo>
                    <a:pt x="35229" y="103840"/>
                    <a:pt x="35229" y="103840"/>
                    <a:pt x="34996" y="106234"/>
                  </a:cubicBezTo>
                  <a:cubicBezTo>
                    <a:pt x="34996" y="106234"/>
                    <a:pt x="34996" y="106234"/>
                    <a:pt x="33366" y="107132"/>
                  </a:cubicBezTo>
                  <a:cubicBezTo>
                    <a:pt x="33366" y="107132"/>
                    <a:pt x="33366" y="107132"/>
                    <a:pt x="31736" y="108329"/>
                  </a:cubicBezTo>
                  <a:cubicBezTo>
                    <a:pt x="31736" y="108329"/>
                    <a:pt x="31736" y="108329"/>
                    <a:pt x="29640" y="109226"/>
                  </a:cubicBezTo>
                  <a:cubicBezTo>
                    <a:pt x="29640" y="109226"/>
                    <a:pt x="29640" y="109226"/>
                    <a:pt x="28941" y="109825"/>
                  </a:cubicBezTo>
                  <a:cubicBezTo>
                    <a:pt x="28941" y="109825"/>
                    <a:pt x="28941" y="109825"/>
                    <a:pt x="28010" y="110723"/>
                  </a:cubicBezTo>
                  <a:cubicBezTo>
                    <a:pt x="28010" y="110723"/>
                    <a:pt x="28010" y="110723"/>
                    <a:pt x="27311" y="111620"/>
                  </a:cubicBezTo>
                  <a:cubicBezTo>
                    <a:pt x="27311" y="111620"/>
                    <a:pt x="27311" y="111620"/>
                    <a:pt x="26845" y="113416"/>
                  </a:cubicBezTo>
                  <a:cubicBezTo>
                    <a:pt x="26845" y="113416"/>
                    <a:pt x="26845" y="113416"/>
                    <a:pt x="25681" y="113715"/>
                  </a:cubicBezTo>
                  <a:cubicBezTo>
                    <a:pt x="25681" y="113715"/>
                    <a:pt x="25681" y="113715"/>
                    <a:pt x="24050" y="114314"/>
                  </a:cubicBezTo>
                  <a:cubicBezTo>
                    <a:pt x="24050" y="114314"/>
                    <a:pt x="24050" y="114314"/>
                    <a:pt x="22886" y="114314"/>
                  </a:cubicBezTo>
                  <a:cubicBezTo>
                    <a:pt x="22886" y="114314"/>
                    <a:pt x="22886" y="114314"/>
                    <a:pt x="21722" y="114912"/>
                  </a:cubicBezTo>
                  <a:cubicBezTo>
                    <a:pt x="21722" y="114912"/>
                    <a:pt x="21722" y="114912"/>
                    <a:pt x="20091" y="116109"/>
                  </a:cubicBezTo>
                  <a:cubicBezTo>
                    <a:pt x="20091" y="116109"/>
                    <a:pt x="20091" y="116109"/>
                    <a:pt x="20557" y="117606"/>
                  </a:cubicBezTo>
                  <a:cubicBezTo>
                    <a:pt x="20557" y="117606"/>
                    <a:pt x="20557" y="117606"/>
                    <a:pt x="20091" y="117905"/>
                  </a:cubicBezTo>
                  <a:cubicBezTo>
                    <a:pt x="20091" y="117905"/>
                    <a:pt x="20091" y="117905"/>
                    <a:pt x="18927" y="117007"/>
                  </a:cubicBezTo>
                  <a:cubicBezTo>
                    <a:pt x="18927" y="117007"/>
                    <a:pt x="18927" y="117007"/>
                    <a:pt x="17763" y="116408"/>
                  </a:cubicBezTo>
                  <a:cubicBezTo>
                    <a:pt x="17763" y="116408"/>
                    <a:pt x="17763" y="116408"/>
                    <a:pt x="16831" y="114613"/>
                  </a:cubicBezTo>
                  <a:cubicBezTo>
                    <a:pt x="16831" y="114613"/>
                    <a:pt x="16831" y="114613"/>
                    <a:pt x="16598" y="115211"/>
                  </a:cubicBezTo>
                  <a:cubicBezTo>
                    <a:pt x="16598" y="115211"/>
                    <a:pt x="16598" y="115211"/>
                    <a:pt x="16598" y="117606"/>
                  </a:cubicBezTo>
                  <a:cubicBezTo>
                    <a:pt x="16598" y="117606"/>
                    <a:pt x="16598" y="117606"/>
                    <a:pt x="15201" y="117606"/>
                  </a:cubicBezTo>
                  <a:cubicBezTo>
                    <a:pt x="15201" y="117606"/>
                    <a:pt x="15201" y="117606"/>
                    <a:pt x="15201" y="118503"/>
                  </a:cubicBezTo>
                  <a:cubicBezTo>
                    <a:pt x="15201" y="118503"/>
                    <a:pt x="15201" y="118503"/>
                    <a:pt x="13804" y="118503"/>
                  </a:cubicBezTo>
                  <a:cubicBezTo>
                    <a:pt x="13804" y="118503"/>
                    <a:pt x="13804" y="118503"/>
                    <a:pt x="13804" y="118204"/>
                  </a:cubicBezTo>
                  <a:cubicBezTo>
                    <a:pt x="13804" y="117905"/>
                    <a:pt x="13105" y="117905"/>
                    <a:pt x="13105" y="117905"/>
                  </a:cubicBezTo>
                  <a:cubicBezTo>
                    <a:pt x="13105" y="117905"/>
                    <a:pt x="13105" y="117905"/>
                    <a:pt x="12173" y="117905"/>
                  </a:cubicBezTo>
                  <a:cubicBezTo>
                    <a:pt x="12173" y="117905"/>
                    <a:pt x="12173" y="117905"/>
                    <a:pt x="11009" y="118204"/>
                  </a:cubicBezTo>
                  <a:cubicBezTo>
                    <a:pt x="11009" y="118204"/>
                    <a:pt x="11009" y="118204"/>
                    <a:pt x="9612" y="120000"/>
                  </a:cubicBezTo>
                  <a:cubicBezTo>
                    <a:pt x="9612" y="120000"/>
                    <a:pt x="9612" y="120000"/>
                    <a:pt x="7050" y="120000"/>
                  </a:cubicBezTo>
                  <a:cubicBezTo>
                    <a:pt x="7050" y="120000"/>
                    <a:pt x="7050" y="120000"/>
                    <a:pt x="4721" y="120000"/>
                  </a:cubicBezTo>
                  <a:cubicBezTo>
                    <a:pt x="4721" y="120000"/>
                    <a:pt x="4721" y="120000"/>
                    <a:pt x="4721" y="118802"/>
                  </a:cubicBezTo>
                  <a:cubicBezTo>
                    <a:pt x="4721" y="118802"/>
                    <a:pt x="4721" y="118802"/>
                    <a:pt x="6351" y="116408"/>
                  </a:cubicBezTo>
                  <a:cubicBezTo>
                    <a:pt x="6351" y="116408"/>
                    <a:pt x="6351" y="116408"/>
                    <a:pt x="9146" y="116408"/>
                  </a:cubicBezTo>
                  <a:cubicBezTo>
                    <a:pt x="9146" y="116408"/>
                    <a:pt x="9146" y="116408"/>
                    <a:pt x="10310" y="116408"/>
                  </a:cubicBezTo>
                  <a:cubicBezTo>
                    <a:pt x="10310" y="116408"/>
                    <a:pt x="10310" y="116408"/>
                    <a:pt x="11475" y="115511"/>
                  </a:cubicBezTo>
                  <a:cubicBezTo>
                    <a:pt x="11475" y="115511"/>
                    <a:pt x="11475" y="115511"/>
                    <a:pt x="13105" y="114912"/>
                  </a:cubicBezTo>
                  <a:cubicBezTo>
                    <a:pt x="13105" y="114912"/>
                    <a:pt x="13105" y="114912"/>
                    <a:pt x="13804" y="114314"/>
                  </a:cubicBezTo>
                  <a:cubicBezTo>
                    <a:pt x="13804" y="114314"/>
                    <a:pt x="13804" y="114314"/>
                    <a:pt x="14502" y="112817"/>
                  </a:cubicBezTo>
                  <a:cubicBezTo>
                    <a:pt x="14502" y="112817"/>
                    <a:pt x="14502" y="112817"/>
                    <a:pt x="15900" y="111920"/>
                  </a:cubicBezTo>
                  <a:cubicBezTo>
                    <a:pt x="15900" y="111920"/>
                    <a:pt x="15900" y="111920"/>
                    <a:pt x="17995" y="111620"/>
                  </a:cubicBezTo>
                  <a:cubicBezTo>
                    <a:pt x="17995" y="111620"/>
                    <a:pt x="17995" y="111620"/>
                    <a:pt x="19160" y="111620"/>
                  </a:cubicBezTo>
                  <a:cubicBezTo>
                    <a:pt x="19160" y="111620"/>
                    <a:pt x="19160" y="111620"/>
                    <a:pt x="20091" y="112817"/>
                  </a:cubicBezTo>
                  <a:cubicBezTo>
                    <a:pt x="20091" y="112817"/>
                    <a:pt x="20091" y="112817"/>
                    <a:pt x="21023" y="111920"/>
                  </a:cubicBezTo>
                  <a:cubicBezTo>
                    <a:pt x="21023" y="111920"/>
                    <a:pt x="21023" y="111920"/>
                    <a:pt x="21955" y="110124"/>
                  </a:cubicBezTo>
                  <a:cubicBezTo>
                    <a:pt x="21955" y="110124"/>
                    <a:pt x="21955" y="110124"/>
                    <a:pt x="23119" y="108628"/>
                  </a:cubicBezTo>
                  <a:cubicBezTo>
                    <a:pt x="23119" y="108628"/>
                    <a:pt x="23119" y="108628"/>
                    <a:pt x="24283" y="107730"/>
                  </a:cubicBezTo>
                  <a:cubicBezTo>
                    <a:pt x="24283" y="107730"/>
                    <a:pt x="24283" y="107730"/>
                    <a:pt x="26612" y="107132"/>
                  </a:cubicBezTo>
                  <a:cubicBezTo>
                    <a:pt x="26612" y="107132"/>
                    <a:pt x="26612" y="107132"/>
                    <a:pt x="27544" y="105935"/>
                  </a:cubicBezTo>
                  <a:cubicBezTo>
                    <a:pt x="27544" y="105935"/>
                    <a:pt x="27544" y="105935"/>
                    <a:pt x="28708" y="104438"/>
                  </a:cubicBezTo>
                  <a:cubicBezTo>
                    <a:pt x="28708" y="104438"/>
                    <a:pt x="28708" y="104438"/>
                    <a:pt x="30106" y="102942"/>
                  </a:cubicBezTo>
                  <a:cubicBezTo>
                    <a:pt x="30106" y="102942"/>
                    <a:pt x="30106" y="102942"/>
                    <a:pt x="31270" y="102044"/>
                  </a:cubicBezTo>
                  <a:cubicBezTo>
                    <a:pt x="31270" y="102044"/>
                    <a:pt x="31270" y="102044"/>
                    <a:pt x="31736" y="100249"/>
                  </a:cubicBezTo>
                  <a:cubicBezTo>
                    <a:pt x="31736" y="100249"/>
                    <a:pt x="31736" y="100249"/>
                    <a:pt x="31969" y="97556"/>
                  </a:cubicBezTo>
                  <a:cubicBezTo>
                    <a:pt x="31969" y="97556"/>
                    <a:pt x="31969" y="97556"/>
                    <a:pt x="32434" y="95760"/>
                  </a:cubicBezTo>
                  <a:cubicBezTo>
                    <a:pt x="32434" y="95760"/>
                    <a:pt x="32434" y="95760"/>
                    <a:pt x="32667" y="95162"/>
                  </a:cubicBezTo>
                  <a:cubicBezTo>
                    <a:pt x="32667" y="95162"/>
                    <a:pt x="32667" y="95162"/>
                    <a:pt x="33832" y="93067"/>
                  </a:cubicBezTo>
                  <a:cubicBezTo>
                    <a:pt x="33832" y="93067"/>
                    <a:pt x="33832" y="93067"/>
                    <a:pt x="33133" y="93067"/>
                  </a:cubicBezTo>
                  <a:cubicBezTo>
                    <a:pt x="33133" y="93067"/>
                    <a:pt x="33133" y="93067"/>
                    <a:pt x="31969" y="93366"/>
                  </a:cubicBezTo>
                  <a:cubicBezTo>
                    <a:pt x="31969" y="93366"/>
                    <a:pt x="31969" y="93366"/>
                    <a:pt x="31270" y="93366"/>
                  </a:cubicBezTo>
                  <a:cubicBezTo>
                    <a:pt x="31270" y="93366"/>
                    <a:pt x="31270" y="93366"/>
                    <a:pt x="30106" y="93067"/>
                  </a:cubicBezTo>
                  <a:cubicBezTo>
                    <a:pt x="30106" y="93067"/>
                    <a:pt x="30106" y="93067"/>
                    <a:pt x="29640" y="92468"/>
                  </a:cubicBezTo>
                  <a:cubicBezTo>
                    <a:pt x="29640" y="92468"/>
                    <a:pt x="29640" y="92468"/>
                    <a:pt x="30804" y="90972"/>
                  </a:cubicBezTo>
                  <a:cubicBezTo>
                    <a:pt x="30804" y="90972"/>
                    <a:pt x="30804" y="90972"/>
                    <a:pt x="29640" y="91271"/>
                  </a:cubicBezTo>
                  <a:cubicBezTo>
                    <a:pt x="29640" y="91271"/>
                    <a:pt x="29640" y="91271"/>
                    <a:pt x="28941" y="92169"/>
                  </a:cubicBezTo>
                  <a:cubicBezTo>
                    <a:pt x="28941" y="92169"/>
                    <a:pt x="28941" y="92169"/>
                    <a:pt x="28475" y="94264"/>
                  </a:cubicBezTo>
                  <a:cubicBezTo>
                    <a:pt x="28475" y="94264"/>
                    <a:pt x="28475" y="94264"/>
                    <a:pt x="27777" y="95162"/>
                  </a:cubicBezTo>
                  <a:cubicBezTo>
                    <a:pt x="27777" y="95162"/>
                    <a:pt x="27777" y="95162"/>
                    <a:pt x="27544" y="94264"/>
                  </a:cubicBezTo>
                  <a:cubicBezTo>
                    <a:pt x="27544" y="94264"/>
                    <a:pt x="27544" y="94264"/>
                    <a:pt x="26845" y="93067"/>
                  </a:cubicBezTo>
                  <a:cubicBezTo>
                    <a:pt x="26845" y="93067"/>
                    <a:pt x="26845" y="93067"/>
                    <a:pt x="25681" y="91571"/>
                  </a:cubicBezTo>
                  <a:cubicBezTo>
                    <a:pt x="25681" y="91571"/>
                    <a:pt x="25681" y="91571"/>
                    <a:pt x="23818" y="90074"/>
                  </a:cubicBezTo>
                  <a:cubicBezTo>
                    <a:pt x="23818" y="90074"/>
                    <a:pt x="23818" y="90074"/>
                    <a:pt x="23352" y="90074"/>
                  </a:cubicBezTo>
                  <a:cubicBezTo>
                    <a:pt x="23352" y="90074"/>
                    <a:pt x="23352" y="90074"/>
                    <a:pt x="21722" y="91571"/>
                  </a:cubicBezTo>
                  <a:cubicBezTo>
                    <a:pt x="21722" y="91571"/>
                    <a:pt x="21722" y="91571"/>
                    <a:pt x="20790" y="91571"/>
                  </a:cubicBezTo>
                  <a:cubicBezTo>
                    <a:pt x="20790" y="91571"/>
                    <a:pt x="20790" y="91571"/>
                    <a:pt x="19393" y="91571"/>
                  </a:cubicBezTo>
                  <a:cubicBezTo>
                    <a:pt x="19393" y="91571"/>
                    <a:pt x="19393" y="91571"/>
                    <a:pt x="19626" y="87680"/>
                  </a:cubicBezTo>
                  <a:cubicBezTo>
                    <a:pt x="19626" y="87680"/>
                    <a:pt x="19626" y="87680"/>
                    <a:pt x="19859" y="86483"/>
                  </a:cubicBezTo>
                  <a:cubicBezTo>
                    <a:pt x="19859" y="86483"/>
                    <a:pt x="19859" y="86483"/>
                    <a:pt x="20557" y="85286"/>
                  </a:cubicBezTo>
                  <a:cubicBezTo>
                    <a:pt x="20557" y="85286"/>
                    <a:pt x="20557" y="85286"/>
                    <a:pt x="20557" y="83790"/>
                  </a:cubicBezTo>
                  <a:cubicBezTo>
                    <a:pt x="20557" y="83790"/>
                    <a:pt x="20557" y="83790"/>
                    <a:pt x="20324" y="81396"/>
                  </a:cubicBezTo>
                  <a:cubicBezTo>
                    <a:pt x="20324" y="81396"/>
                    <a:pt x="20324" y="81396"/>
                    <a:pt x="19859" y="79002"/>
                  </a:cubicBezTo>
                  <a:cubicBezTo>
                    <a:pt x="19859" y="79002"/>
                    <a:pt x="19859" y="79002"/>
                    <a:pt x="19393" y="79600"/>
                  </a:cubicBezTo>
                  <a:cubicBezTo>
                    <a:pt x="19393" y="79600"/>
                    <a:pt x="19393" y="79600"/>
                    <a:pt x="18461" y="80798"/>
                  </a:cubicBezTo>
                  <a:cubicBezTo>
                    <a:pt x="18461" y="80798"/>
                    <a:pt x="18461" y="80798"/>
                    <a:pt x="17763" y="81396"/>
                  </a:cubicBezTo>
                  <a:cubicBezTo>
                    <a:pt x="17763" y="81396"/>
                    <a:pt x="17763" y="81396"/>
                    <a:pt x="17064" y="81396"/>
                  </a:cubicBezTo>
                  <a:cubicBezTo>
                    <a:pt x="17064" y="81396"/>
                    <a:pt x="17064" y="81396"/>
                    <a:pt x="16365" y="80498"/>
                  </a:cubicBezTo>
                  <a:cubicBezTo>
                    <a:pt x="16365" y="80498"/>
                    <a:pt x="16365" y="80498"/>
                    <a:pt x="15900" y="80498"/>
                  </a:cubicBezTo>
                  <a:cubicBezTo>
                    <a:pt x="15900" y="80498"/>
                    <a:pt x="15900" y="80498"/>
                    <a:pt x="14968" y="79900"/>
                  </a:cubicBezTo>
                  <a:cubicBezTo>
                    <a:pt x="14968" y="79900"/>
                    <a:pt x="14968" y="79900"/>
                    <a:pt x="14269" y="79002"/>
                  </a:cubicBezTo>
                  <a:cubicBezTo>
                    <a:pt x="14269" y="79002"/>
                    <a:pt x="14269" y="79002"/>
                    <a:pt x="13571" y="78404"/>
                  </a:cubicBezTo>
                  <a:cubicBezTo>
                    <a:pt x="13571" y="78404"/>
                    <a:pt x="13571" y="78404"/>
                    <a:pt x="12872" y="77506"/>
                  </a:cubicBezTo>
                  <a:cubicBezTo>
                    <a:pt x="12872" y="77506"/>
                    <a:pt x="12872" y="77506"/>
                    <a:pt x="12639" y="76608"/>
                  </a:cubicBezTo>
                  <a:cubicBezTo>
                    <a:pt x="12639" y="76608"/>
                    <a:pt x="12639" y="76608"/>
                    <a:pt x="12406" y="74513"/>
                  </a:cubicBezTo>
                  <a:cubicBezTo>
                    <a:pt x="12406" y="74513"/>
                    <a:pt x="12406" y="74513"/>
                    <a:pt x="13338" y="73616"/>
                  </a:cubicBezTo>
                  <a:cubicBezTo>
                    <a:pt x="13338" y="73616"/>
                    <a:pt x="13338" y="73616"/>
                    <a:pt x="14269" y="73616"/>
                  </a:cubicBezTo>
                  <a:cubicBezTo>
                    <a:pt x="14269" y="73616"/>
                    <a:pt x="14269" y="73616"/>
                    <a:pt x="15434" y="73616"/>
                  </a:cubicBezTo>
                  <a:cubicBezTo>
                    <a:pt x="15434" y="73616"/>
                    <a:pt x="15434" y="73616"/>
                    <a:pt x="16598" y="74513"/>
                  </a:cubicBezTo>
                  <a:cubicBezTo>
                    <a:pt x="16598" y="74513"/>
                    <a:pt x="16598" y="74513"/>
                    <a:pt x="17064" y="73017"/>
                  </a:cubicBezTo>
                  <a:cubicBezTo>
                    <a:pt x="17064" y="73017"/>
                    <a:pt x="17064" y="73017"/>
                    <a:pt x="16365" y="72119"/>
                  </a:cubicBezTo>
                  <a:cubicBezTo>
                    <a:pt x="16365" y="72119"/>
                    <a:pt x="16365" y="72119"/>
                    <a:pt x="16132" y="72119"/>
                  </a:cubicBezTo>
                  <a:cubicBezTo>
                    <a:pt x="16132" y="72119"/>
                    <a:pt x="16132" y="72119"/>
                    <a:pt x="14968" y="72119"/>
                  </a:cubicBezTo>
                  <a:cubicBezTo>
                    <a:pt x="14968" y="72119"/>
                    <a:pt x="14968" y="72119"/>
                    <a:pt x="14269" y="72119"/>
                  </a:cubicBezTo>
                  <a:cubicBezTo>
                    <a:pt x="14269" y="72119"/>
                    <a:pt x="14269" y="72119"/>
                    <a:pt x="12872" y="70922"/>
                  </a:cubicBezTo>
                  <a:cubicBezTo>
                    <a:pt x="12872" y="70922"/>
                    <a:pt x="12872" y="70922"/>
                    <a:pt x="12406" y="69725"/>
                  </a:cubicBezTo>
                  <a:cubicBezTo>
                    <a:pt x="12406" y="69725"/>
                    <a:pt x="12406" y="69725"/>
                    <a:pt x="11941" y="68229"/>
                  </a:cubicBezTo>
                  <a:cubicBezTo>
                    <a:pt x="11941" y="68229"/>
                    <a:pt x="11941" y="68229"/>
                    <a:pt x="11475" y="66733"/>
                  </a:cubicBezTo>
                  <a:cubicBezTo>
                    <a:pt x="11475" y="66733"/>
                    <a:pt x="11475" y="66733"/>
                    <a:pt x="11475" y="66134"/>
                  </a:cubicBezTo>
                  <a:cubicBezTo>
                    <a:pt x="11475" y="66134"/>
                    <a:pt x="11475" y="66134"/>
                    <a:pt x="11941" y="65536"/>
                  </a:cubicBezTo>
                  <a:cubicBezTo>
                    <a:pt x="11941" y="65536"/>
                    <a:pt x="11941" y="65536"/>
                    <a:pt x="12639" y="64039"/>
                  </a:cubicBezTo>
                  <a:cubicBezTo>
                    <a:pt x="12639" y="64039"/>
                    <a:pt x="12639" y="64039"/>
                    <a:pt x="13804" y="62244"/>
                  </a:cubicBezTo>
                  <a:cubicBezTo>
                    <a:pt x="13804" y="62244"/>
                    <a:pt x="13804" y="62244"/>
                    <a:pt x="15201" y="61047"/>
                  </a:cubicBezTo>
                  <a:cubicBezTo>
                    <a:pt x="15201" y="61047"/>
                    <a:pt x="15201" y="61047"/>
                    <a:pt x="16132" y="59551"/>
                  </a:cubicBezTo>
                  <a:cubicBezTo>
                    <a:pt x="16132" y="59551"/>
                    <a:pt x="16132" y="59551"/>
                    <a:pt x="16365" y="58054"/>
                  </a:cubicBezTo>
                  <a:cubicBezTo>
                    <a:pt x="16365" y="58054"/>
                    <a:pt x="16365" y="58054"/>
                    <a:pt x="17530" y="56558"/>
                  </a:cubicBezTo>
                  <a:cubicBezTo>
                    <a:pt x="17530" y="56558"/>
                    <a:pt x="17530" y="56558"/>
                    <a:pt x="18461" y="56259"/>
                  </a:cubicBezTo>
                  <a:cubicBezTo>
                    <a:pt x="18461" y="56259"/>
                    <a:pt x="18461" y="56259"/>
                    <a:pt x="19160" y="56857"/>
                  </a:cubicBezTo>
                  <a:cubicBezTo>
                    <a:pt x="19160" y="56857"/>
                    <a:pt x="19160" y="56857"/>
                    <a:pt x="19859" y="58054"/>
                  </a:cubicBezTo>
                  <a:cubicBezTo>
                    <a:pt x="19859" y="58054"/>
                    <a:pt x="19859" y="58054"/>
                    <a:pt x="20324" y="58054"/>
                  </a:cubicBezTo>
                  <a:cubicBezTo>
                    <a:pt x="20324" y="58054"/>
                    <a:pt x="20324" y="58054"/>
                    <a:pt x="21256" y="58054"/>
                  </a:cubicBezTo>
                  <a:cubicBezTo>
                    <a:pt x="21256" y="58054"/>
                    <a:pt x="21256" y="58054"/>
                    <a:pt x="21722" y="58054"/>
                  </a:cubicBezTo>
                  <a:cubicBezTo>
                    <a:pt x="21722" y="58054"/>
                    <a:pt x="21722" y="58054"/>
                    <a:pt x="22420" y="56857"/>
                  </a:cubicBezTo>
                  <a:cubicBezTo>
                    <a:pt x="22420" y="56857"/>
                    <a:pt x="22420" y="56857"/>
                    <a:pt x="23119" y="56857"/>
                  </a:cubicBezTo>
                  <a:cubicBezTo>
                    <a:pt x="23119" y="56857"/>
                    <a:pt x="23119" y="56857"/>
                    <a:pt x="23352" y="56259"/>
                  </a:cubicBezTo>
                  <a:cubicBezTo>
                    <a:pt x="23352" y="56259"/>
                    <a:pt x="23352" y="56259"/>
                    <a:pt x="23818" y="55361"/>
                  </a:cubicBezTo>
                  <a:cubicBezTo>
                    <a:pt x="23818" y="55361"/>
                    <a:pt x="23818" y="55361"/>
                    <a:pt x="24050" y="56259"/>
                  </a:cubicBezTo>
                  <a:cubicBezTo>
                    <a:pt x="24050" y="56259"/>
                    <a:pt x="24050" y="56259"/>
                    <a:pt x="24749" y="56259"/>
                  </a:cubicBezTo>
                  <a:cubicBezTo>
                    <a:pt x="24749" y="56259"/>
                    <a:pt x="24749" y="56259"/>
                    <a:pt x="25215" y="56259"/>
                  </a:cubicBezTo>
                  <a:cubicBezTo>
                    <a:pt x="25215" y="56259"/>
                    <a:pt x="25215" y="56259"/>
                    <a:pt x="26147" y="56259"/>
                  </a:cubicBezTo>
                  <a:cubicBezTo>
                    <a:pt x="26147" y="56259"/>
                    <a:pt x="26147" y="56259"/>
                    <a:pt x="26845" y="55361"/>
                  </a:cubicBezTo>
                  <a:cubicBezTo>
                    <a:pt x="26845" y="55361"/>
                    <a:pt x="26845" y="55361"/>
                    <a:pt x="27544" y="55361"/>
                  </a:cubicBezTo>
                  <a:cubicBezTo>
                    <a:pt x="27544" y="55361"/>
                    <a:pt x="27544" y="55361"/>
                    <a:pt x="27777" y="53266"/>
                  </a:cubicBezTo>
                  <a:cubicBezTo>
                    <a:pt x="27777" y="53266"/>
                    <a:pt x="27777" y="53266"/>
                    <a:pt x="27311" y="51770"/>
                  </a:cubicBezTo>
                  <a:cubicBezTo>
                    <a:pt x="27311" y="51770"/>
                    <a:pt x="27311" y="51770"/>
                    <a:pt x="26845" y="49376"/>
                  </a:cubicBezTo>
                  <a:cubicBezTo>
                    <a:pt x="26845" y="49376"/>
                    <a:pt x="26845" y="49376"/>
                    <a:pt x="27777" y="49376"/>
                  </a:cubicBezTo>
                  <a:cubicBezTo>
                    <a:pt x="27777" y="49376"/>
                    <a:pt x="27777" y="49376"/>
                    <a:pt x="28708" y="48179"/>
                  </a:cubicBezTo>
                  <a:cubicBezTo>
                    <a:pt x="28708" y="48179"/>
                    <a:pt x="28708" y="48179"/>
                    <a:pt x="28475" y="46383"/>
                  </a:cubicBezTo>
                  <a:cubicBezTo>
                    <a:pt x="28475" y="46383"/>
                    <a:pt x="28475" y="46383"/>
                    <a:pt x="27078" y="46084"/>
                  </a:cubicBezTo>
                  <a:cubicBezTo>
                    <a:pt x="27078" y="46084"/>
                    <a:pt x="27078" y="46084"/>
                    <a:pt x="26379" y="46084"/>
                  </a:cubicBezTo>
                  <a:cubicBezTo>
                    <a:pt x="26379" y="46084"/>
                    <a:pt x="26379" y="46084"/>
                    <a:pt x="25681" y="46383"/>
                  </a:cubicBezTo>
                  <a:cubicBezTo>
                    <a:pt x="25681" y="46383"/>
                    <a:pt x="25681" y="46383"/>
                    <a:pt x="24982" y="46982"/>
                  </a:cubicBezTo>
                  <a:cubicBezTo>
                    <a:pt x="24982" y="46982"/>
                    <a:pt x="24982" y="46982"/>
                    <a:pt x="24516" y="48179"/>
                  </a:cubicBezTo>
                  <a:cubicBezTo>
                    <a:pt x="24516" y="48179"/>
                    <a:pt x="24516" y="48179"/>
                    <a:pt x="23818" y="48179"/>
                  </a:cubicBezTo>
                  <a:cubicBezTo>
                    <a:pt x="23818" y="48179"/>
                    <a:pt x="23818" y="48179"/>
                    <a:pt x="23119" y="46383"/>
                  </a:cubicBezTo>
                  <a:cubicBezTo>
                    <a:pt x="23119" y="46383"/>
                    <a:pt x="23119" y="46383"/>
                    <a:pt x="21256" y="46383"/>
                  </a:cubicBezTo>
                  <a:cubicBezTo>
                    <a:pt x="21256" y="46383"/>
                    <a:pt x="21256" y="46383"/>
                    <a:pt x="19160" y="46383"/>
                  </a:cubicBezTo>
                  <a:cubicBezTo>
                    <a:pt x="19160" y="46383"/>
                    <a:pt x="19160" y="46383"/>
                    <a:pt x="17530" y="45785"/>
                  </a:cubicBezTo>
                  <a:cubicBezTo>
                    <a:pt x="17530" y="45785"/>
                    <a:pt x="17530" y="45785"/>
                    <a:pt x="15900" y="44887"/>
                  </a:cubicBezTo>
                  <a:cubicBezTo>
                    <a:pt x="15900" y="44887"/>
                    <a:pt x="15900" y="44887"/>
                    <a:pt x="14968" y="43391"/>
                  </a:cubicBezTo>
                  <a:cubicBezTo>
                    <a:pt x="14968" y="43391"/>
                    <a:pt x="14968" y="43391"/>
                    <a:pt x="14735" y="40399"/>
                  </a:cubicBezTo>
                  <a:cubicBezTo>
                    <a:pt x="14735" y="40399"/>
                    <a:pt x="14735" y="40399"/>
                    <a:pt x="15900" y="39800"/>
                  </a:cubicBezTo>
                  <a:cubicBezTo>
                    <a:pt x="15900" y="39800"/>
                    <a:pt x="15900" y="39800"/>
                    <a:pt x="16598" y="39201"/>
                  </a:cubicBezTo>
                  <a:cubicBezTo>
                    <a:pt x="16598" y="39201"/>
                    <a:pt x="16598" y="39201"/>
                    <a:pt x="14968" y="38304"/>
                  </a:cubicBezTo>
                  <a:cubicBezTo>
                    <a:pt x="14968" y="38304"/>
                    <a:pt x="14968" y="38304"/>
                    <a:pt x="14036" y="37406"/>
                  </a:cubicBezTo>
                  <a:cubicBezTo>
                    <a:pt x="14036" y="37406"/>
                    <a:pt x="14036" y="37406"/>
                    <a:pt x="12872" y="36209"/>
                  </a:cubicBezTo>
                  <a:cubicBezTo>
                    <a:pt x="12872" y="36209"/>
                    <a:pt x="12872" y="36209"/>
                    <a:pt x="12639" y="35610"/>
                  </a:cubicBezTo>
                  <a:cubicBezTo>
                    <a:pt x="12639" y="35610"/>
                    <a:pt x="12639" y="35610"/>
                    <a:pt x="13571" y="34713"/>
                  </a:cubicBezTo>
                  <a:cubicBezTo>
                    <a:pt x="13571" y="34713"/>
                    <a:pt x="13571" y="34713"/>
                    <a:pt x="14269" y="34713"/>
                  </a:cubicBezTo>
                  <a:cubicBezTo>
                    <a:pt x="14269" y="34713"/>
                    <a:pt x="14269" y="34713"/>
                    <a:pt x="15667" y="34413"/>
                  </a:cubicBezTo>
                  <a:cubicBezTo>
                    <a:pt x="15667" y="34413"/>
                    <a:pt x="15667" y="34413"/>
                    <a:pt x="17530" y="32917"/>
                  </a:cubicBezTo>
                  <a:cubicBezTo>
                    <a:pt x="17530" y="32917"/>
                    <a:pt x="17530" y="32917"/>
                    <a:pt x="17763" y="33516"/>
                  </a:cubicBezTo>
                  <a:cubicBezTo>
                    <a:pt x="17763" y="33516"/>
                    <a:pt x="17763" y="33516"/>
                    <a:pt x="18927" y="32917"/>
                  </a:cubicBezTo>
                  <a:cubicBezTo>
                    <a:pt x="18927" y="32917"/>
                    <a:pt x="18927" y="32917"/>
                    <a:pt x="18927" y="32618"/>
                  </a:cubicBezTo>
                  <a:cubicBezTo>
                    <a:pt x="18927" y="32618"/>
                    <a:pt x="18927" y="32618"/>
                    <a:pt x="19626" y="32319"/>
                  </a:cubicBezTo>
                  <a:cubicBezTo>
                    <a:pt x="19626" y="32319"/>
                    <a:pt x="19626" y="32319"/>
                    <a:pt x="21023" y="32019"/>
                  </a:cubicBezTo>
                  <a:cubicBezTo>
                    <a:pt x="21023" y="32019"/>
                    <a:pt x="21023" y="32019"/>
                    <a:pt x="22653" y="32019"/>
                  </a:cubicBezTo>
                  <a:cubicBezTo>
                    <a:pt x="22653" y="32019"/>
                    <a:pt x="22653" y="32019"/>
                    <a:pt x="23352" y="32618"/>
                  </a:cubicBezTo>
                  <a:cubicBezTo>
                    <a:pt x="23352" y="32618"/>
                    <a:pt x="23352" y="32618"/>
                    <a:pt x="22886" y="34114"/>
                  </a:cubicBezTo>
                  <a:cubicBezTo>
                    <a:pt x="22886" y="34114"/>
                    <a:pt x="22886" y="34114"/>
                    <a:pt x="22886" y="34713"/>
                  </a:cubicBezTo>
                  <a:cubicBezTo>
                    <a:pt x="22886" y="34713"/>
                    <a:pt x="22886" y="34713"/>
                    <a:pt x="23585" y="35311"/>
                  </a:cubicBezTo>
                  <a:cubicBezTo>
                    <a:pt x="23585" y="35311"/>
                    <a:pt x="23585" y="35311"/>
                    <a:pt x="24283" y="36209"/>
                  </a:cubicBezTo>
                  <a:cubicBezTo>
                    <a:pt x="24283" y="36209"/>
                    <a:pt x="24283" y="36209"/>
                    <a:pt x="25681" y="36209"/>
                  </a:cubicBezTo>
                  <a:cubicBezTo>
                    <a:pt x="25681" y="36209"/>
                    <a:pt x="25681" y="36209"/>
                    <a:pt x="27544" y="36808"/>
                  </a:cubicBezTo>
                  <a:cubicBezTo>
                    <a:pt x="27544" y="36808"/>
                    <a:pt x="27544" y="36808"/>
                    <a:pt x="28941" y="35910"/>
                  </a:cubicBezTo>
                  <a:cubicBezTo>
                    <a:pt x="28941" y="35910"/>
                    <a:pt x="28941" y="35910"/>
                    <a:pt x="29873" y="34713"/>
                  </a:cubicBezTo>
                  <a:cubicBezTo>
                    <a:pt x="29873" y="34713"/>
                    <a:pt x="29873" y="34713"/>
                    <a:pt x="31037" y="33815"/>
                  </a:cubicBezTo>
                  <a:cubicBezTo>
                    <a:pt x="31037" y="33815"/>
                    <a:pt x="30106" y="33216"/>
                    <a:pt x="29873" y="33216"/>
                  </a:cubicBezTo>
                  <a:cubicBezTo>
                    <a:pt x="29407" y="33216"/>
                    <a:pt x="28941" y="32618"/>
                    <a:pt x="28941" y="32618"/>
                  </a:cubicBezTo>
                  <a:cubicBezTo>
                    <a:pt x="28941" y="32618"/>
                    <a:pt x="28941" y="32618"/>
                    <a:pt x="28243" y="32019"/>
                  </a:cubicBezTo>
                  <a:cubicBezTo>
                    <a:pt x="28243" y="32019"/>
                    <a:pt x="28243" y="32019"/>
                    <a:pt x="28243" y="30822"/>
                  </a:cubicBezTo>
                  <a:cubicBezTo>
                    <a:pt x="28243" y="30822"/>
                    <a:pt x="28243" y="30822"/>
                    <a:pt x="28010" y="29326"/>
                  </a:cubicBezTo>
                  <a:cubicBezTo>
                    <a:pt x="28010" y="29326"/>
                    <a:pt x="28010" y="29326"/>
                    <a:pt x="24516" y="28129"/>
                  </a:cubicBezTo>
                  <a:cubicBezTo>
                    <a:pt x="24516" y="28129"/>
                    <a:pt x="24516" y="28129"/>
                    <a:pt x="24516" y="23640"/>
                  </a:cubicBezTo>
                  <a:cubicBezTo>
                    <a:pt x="24516" y="23640"/>
                    <a:pt x="24516" y="23640"/>
                    <a:pt x="22886" y="21546"/>
                  </a:cubicBezTo>
                  <a:cubicBezTo>
                    <a:pt x="22886" y="21546"/>
                    <a:pt x="22886" y="21546"/>
                    <a:pt x="19626" y="17057"/>
                  </a:cubicBezTo>
                  <a:cubicBezTo>
                    <a:pt x="19626" y="17057"/>
                    <a:pt x="19626" y="17057"/>
                    <a:pt x="20091" y="17057"/>
                  </a:cubicBezTo>
                  <a:cubicBezTo>
                    <a:pt x="20091" y="17057"/>
                    <a:pt x="20091" y="17057"/>
                    <a:pt x="20091" y="16159"/>
                  </a:cubicBezTo>
                  <a:cubicBezTo>
                    <a:pt x="20091" y="16159"/>
                    <a:pt x="20091" y="16159"/>
                    <a:pt x="21256" y="16159"/>
                  </a:cubicBezTo>
                  <a:cubicBezTo>
                    <a:pt x="21256" y="16159"/>
                    <a:pt x="21256" y="16159"/>
                    <a:pt x="21256" y="14962"/>
                  </a:cubicBezTo>
                  <a:cubicBezTo>
                    <a:pt x="21256" y="14962"/>
                    <a:pt x="21256" y="14962"/>
                    <a:pt x="21489" y="13466"/>
                  </a:cubicBezTo>
                  <a:cubicBezTo>
                    <a:pt x="21489" y="13466"/>
                    <a:pt x="21489" y="13466"/>
                    <a:pt x="22187" y="13466"/>
                  </a:cubicBezTo>
                  <a:cubicBezTo>
                    <a:pt x="22187" y="13466"/>
                    <a:pt x="22187" y="13466"/>
                    <a:pt x="22886" y="14064"/>
                  </a:cubicBezTo>
                  <a:cubicBezTo>
                    <a:pt x="22886" y="14064"/>
                    <a:pt x="22886" y="14064"/>
                    <a:pt x="24050" y="14064"/>
                  </a:cubicBezTo>
                  <a:cubicBezTo>
                    <a:pt x="24050" y="14064"/>
                    <a:pt x="24050" y="14064"/>
                    <a:pt x="24516" y="14064"/>
                  </a:cubicBezTo>
                  <a:cubicBezTo>
                    <a:pt x="24516" y="14064"/>
                    <a:pt x="24516" y="14064"/>
                    <a:pt x="25681" y="14064"/>
                  </a:cubicBezTo>
                  <a:cubicBezTo>
                    <a:pt x="25681" y="14064"/>
                    <a:pt x="25681" y="14064"/>
                    <a:pt x="27777" y="13166"/>
                  </a:cubicBezTo>
                  <a:cubicBezTo>
                    <a:pt x="27777" y="13166"/>
                    <a:pt x="27777" y="13166"/>
                    <a:pt x="28475" y="12269"/>
                  </a:cubicBezTo>
                  <a:cubicBezTo>
                    <a:pt x="28475" y="12269"/>
                    <a:pt x="28475" y="12269"/>
                    <a:pt x="29174" y="10773"/>
                  </a:cubicBezTo>
                  <a:cubicBezTo>
                    <a:pt x="29174" y="10773"/>
                    <a:pt x="29174" y="10773"/>
                    <a:pt x="29174" y="8379"/>
                  </a:cubicBezTo>
                  <a:cubicBezTo>
                    <a:pt x="29174" y="8379"/>
                    <a:pt x="29174" y="8379"/>
                    <a:pt x="29873" y="8379"/>
                  </a:cubicBezTo>
                  <a:cubicBezTo>
                    <a:pt x="29873" y="8379"/>
                    <a:pt x="29873" y="8379"/>
                    <a:pt x="30571" y="7481"/>
                  </a:cubicBezTo>
                  <a:cubicBezTo>
                    <a:pt x="30571" y="7481"/>
                    <a:pt x="30571" y="7481"/>
                    <a:pt x="31969" y="5984"/>
                  </a:cubicBezTo>
                  <a:cubicBezTo>
                    <a:pt x="31969" y="5984"/>
                    <a:pt x="31969" y="5984"/>
                    <a:pt x="34530" y="5386"/>
                  </a:cubicBezTo>
                  <a:cubicBezTo>
                    <a:pt x="34530" y="5386"/>
                    <a:pt x="34530" y="5386"/>
                    <a:pt x="35462" y="3890"/>
                  </a:cubicBezTo>
                  <a:cubicBezTo>
                    <a:pt x="35462" y="3890"/>
                    <a:pt x="35462" y="3890"/>
                    <a:pt x="36393" y="3291"/>
                  </a:cubicBezTo>
                  <a:cubicBezTo>
                    <a:pt x="36393" y="3291"/>
                    <a:pt x="36393" y="3291"/>
                    <a:pt x="37092" y="2393"/>
                  </a:cubicBezTo>
                  <a:cubicBezTo>
                    <a:pt x="37092" y="2393"/>
                    <a:pt x="37092" y="2393"/>
                    <a:pt x="40818" y="2693"/>
                  </a:cubicBezTo>
                  <a:cubicBezTo>
                    <a:pt x="40818" y="2693"/>
                    <a:pt x="40818" y="2693"/>
                    <a:pt x="41284" y="1197"/>
                  </a:cubicBezTo>
                  <a:cubicBezTo>
                    <a:pt x="41284" y="1197"/>
                    <a:pt x="41284" y="1197"/>
                    <a:pt x="43147" y="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105"/>
            <p:cNvSpPr/>
            <p:nvPr/>
          </p:nvSpPr>
          <p:spPr>
            <a:xfrm>
              <a:off x="5957637" y="3282926"/>
              <a:ext cx="448593" cy="285010"/>
            </a:xfrm>
            <a:custGeom>
              <a:rect b="b" l="l" r="r" t="t"/>
              <a:pathLst>
                <a:path extrusionOk="0" h="120000" w="120000">
                  <a:moveTo>
                    <a:pt x="95419" y="71716"/>
                  </a:moveTo>
                  <a:cubicBezTo>
                    <a:pt x="96188" y="71716"/>
                    <a:pt x="96188" y="71716"/>
                    <a:pt x="96188" y="71716"/>
                  </a:cubicBezTo>
                  <a:cubicBezTo>
                    <a:pt x="97724" y="71716"/>
                    <a:pt x="97724" y="71716"/>
                    <a:pt x="97724" y="71716"/>
                  </a:cubicBezTo>
                  <a:cubicBezTo>
                    <a:pt x="100028" y="74100"/>
                    <a:pt x="100028" y="74100"/>
                    <a:pt x="100028" y="74100"/>
                  </a:cubicBezTo>
                  <a:cubicBezTo>
                    <a:pt x="101948" y="77080"/>
                    <a:pt x="101948" y="77080"/>
                    <a:pt x="101948" y="77080"/>
                  </a:cubicBezTo>
                  <a:cubicBezTo>
                    <a:pt x="101948" y="77080"/>
                    <a:pt x="103101" y="77677"/>
                    <a:pt x="103485" y="77677"/>
                  </a:cubicBezTo>
                  <a:cubicBezTo>
                    <a:pt x="103869" y="77677"/>
                    <a:pt x="104253" y="77677"/>
                    <a:pt x="104637" y="77677"/>
                  </a:cubicBezTo>
                  <a:cubicBezTo>
                    <a:pt x="105021" y="77677"/>
                    <a:pt x="106557" y="77677"/>
                    <a:pt x="106557" y="77677"/>
                  </a:cubicBezTo>
                  <a:cubicBezTo>
                    <a:pt x="110398" y="80061"/>
                    <a:pt x="110398" y="80061"/>
                    <a:pt x="110398" y="80061"/>
                  </a:cubicBezTo>
                  <a:cubicBezTo>
                    <a:pt x="112702" y="83042"/>
                    <a:pt x="112702" y="83042"/>
                    <a:pt x="112702" y="83042"/>
                  </a:cubicBezTo>
                  <a:cubicBezTo>
                    <a:pt x="112702" y="85426"/>
                    <a:pt x="112702" y="85426"/>
                    <a:pt x="112702" y="85426"/>
                  </a:cubicBezTo>
                  <a:cubicBezTo>
                    <a:pt x="113470" y="90791"/>
                    <a:pt x="113470" y="90791"/>
                    <a:pt x="113470" y="90791"/>
                  </a:cubicBezTo>
                  <a:cubicBezTo>
                    <a:pt x="114623" y="90791"/>
                    <a:pt x="114623" y="90791"/>
                    <a:pt x="114623" y="90791"/>
                  </a:cubicBezTo>
                  <a:cubicBezTo>
                    <a:pt x="115391" y="90791"/>
                    <a:pt x="115391" y="90791"/>
                    <a:pt x="115391" y="90791"/>
                  </a:cubicBezTo>
                  <a:cubicBezTo>
                    <a:pt x="115391" y="94367"/>
                    <a:pt x="115391" y="94367"/>
                    <a:pt x="115391" y="94367"/>
                  </a:cubicBezTo>
                  <a:cubicBezTo>
                    <a:pt x="116543" y="94367"/>
                    <a:pt x="116543" y="94367"/>
                    <a:pt x="116543" y="94367"/>
                  </a:cubicBezTo>
                  <a:cubicBezTo>
                    <a:pt x="118079" y="96752"/>
                    <a:pt x="118079" y="96752"/>
                    <a:pt x="118079" y="96752"/>
                  </a:cubicBezTo>
                  <a:cubicBezTo>
                    <a:pt x="120000" y="96752"/>
                    <a:pt x="120000" y="96752"/>
                    <a:pt x="120000" y="96752"/>
                  </a:cubicBezTo>
                  <a:cubicBezTo>
                    <a:pt x="118079" y="100924"/>
                    <a:pt x="118079" y="100924"/>
                    <a:pt x="118079" y="100924"/>
                  </a:cubicBezTo>
                  <a:cubicBezTo>
                    <a:pt x="116543" y="102117"/>
                    <a:pt x="116543" y="102117"/>
                    <a:pt x="116543" y="102117"/>
                  </a:cubicBezTo>
                  <a:cubicBezTo>
                    <a:pt x="114623" y="107482"/>
                    <a:pt x="114623" y="107482"/>
                    <a:pt x="114623" y="107482"/>
                  </a:cubicBezTo>
                  <a:cubicBezTo>
                    <a:pt x="112318" y="108674"/>
                    <a:pt x="112318" y="108674"/>
                    <a:pt x="112318" y="108674"/>
                  </a:cubicBezTo>
                  <a:cubicBezTo>
                    <a:pt x="107709" y="108674"/>
                    <a:pt x="107709" y="108674"/>
                    <a:pt x="107709" y="108674"/>
                  </a:cubicBezTo>
                  <a:cubicBezTo>
                    <a:pt x="106941" y="110462"/>
                    <a:pt x="106941" y="110462"/>
                    <a:pt x="106941" y="110462"/>
                  </a:cubicBezTo>
                  <a:cubicBezTo>
                    <a:pt x="103869" y="110462"/>
                    <a:pt x="103869" y="110462"/>
                    <a:pt x="103869" y="110462"/>
                  </a:cubicBezTo>
                  <a:cubicBezTo>
                    <a:pt x="103101" y="114635"/>
                    <a:pt x="103101" y="114635"/>
                    <a:pt x="103101" y="114635"/>
                  </a:cubicBezTo>
                  <a:cubicBezTo>
                    <a:pt x="102717" y="117615"/>
                    <a:pt x="102717" y="117615"/>
                    <a:pt x="102717" y="117615"/>
                  </a:cubicBezTo>
                  <a:cubicBezTo>
                    <a:pt x="101948" y="118808"/>
                    <a:pt x="101948" y="118808"/>
                    <a:pt x="101948" y="118808"/>
                  </a:cubicBezTo>
                  <a:cubicBezTo>
                    <a:pt x="101180" y="120000"/>
                    <a:pt x="101180" y="120000"/>
                    <a:pt x="101180" y="120000"/>
                  </a:cubicBezTo>
                  <a:cubicBezTo>
                    <a:pt x="100028" y="120000"/>
                    <a:pt x="100028" y="120000"/>
                    <a:pt x="100028" y="120000"/>
                  </a:cubicBezTo>
                  <a:cubicBezTo>
                    <a:pt x="98876" y="117019"/>
                    <a:pt x="98876" y="117019"/>
                    <a:pt x="98876" y="117019"/>
                  </a:cubicBezTo>
                  <a:cubicBezTo>
                    <a:pt x="96188" y="115231"/>
                    <a:pt x="96188" y="115231"/>
                    <a:pt x="96188" y="115231"/>
                  </a:cubicBezTo>
                  <a:cubicBezTo>
                    <a:pt x="94651" y="112846"/>
                    <a:pt x="94651" y="112846"/>
                    <a:pt x="94651" y="112846"/>
                  </a:cubicBezTo>
                  <a:cubicBezTo>
                    <a:pt x="94651" y="111654"/>
                    <a:pt x="94651" y="111654"/>
                    <a:pt x="94651" y="111654"/>
                  </a:cubicBezTo>
                  <a:cubicBezTo>
                    <a:pt x="94651" y="109866"/>
                    <a:pt x="94651" y="109866"/>
                    <a:pt x="94651" y="109866"/>
                  </a:cubicBezTo>
                  <a:cubicBezTo>
                    <a:pt x="94651" y="107482"/>
                    <a:pt x="94651" y="107482"/>
                    <a:pt x="94651" y="107482"/>
                  </a:cubicBezTo>
                  <a:cubicBezTo>
                    <a:pt x="94651" y="106289"/>
                    <a:pt x="94651" y="106289"/>
                    <a:pt x="94651" y="106289"/>
                  </a:cubicBezTo>
                  <a:cubicBezTo>
                    <a:pt x="94651" y="101521"/>
                    <a:pt x="94651" y="101521"/>
                    <a:pt x="94651" y="101521"/>
                  </a:cubicBezTo>
                  <a:cubicBezTo>
                    <a:pt x="94651" y="100328"/>
                    <a:pt x="94651" y="100328"/>
                    <a:pt x="94651" y="100328"/>
                  </a:cubicBezTo>
                  <a:cubicBezTo>
                    <a:pt x="94651" y="97348"/>
                    <a:pt x="94651" y="97348"/>
                    <a:pt x="94651" y="97348"/>
                  </a:cubicBezTo>
                  <a:cubicBezTo>
                    <a:pt x="92731" y="93175"/>
                    <a:pt x="92731" y="93175"/>
                    <a:pt x="92731" y="93175"/>
                  </a:cubicBezTo>
                  <a:cubicBezTo>
                    <a:pt x="91579" y="91387"/>
                    <a:pt x="91579" y="91387"/>
                    <a:pt x="91579" y="91387"/>
                  </a:cubicBezTo>
                  <a:cubicBezTo>
                    <a:pt x="91579" y="89598"/>
                    <a:pt x="91579" y="89598"/>
                    <a:pt x="91579" y="89598"/>
                  </a:cubicBezTo>
                  <a:cubicBezTo>
                    <a:pt x="91579" y="88406"/>
                    <a:pt x="91579" y="88406"/>
                    <a:pt x="91579" y="88406"/>
                  </a:cubicBezTo>
                  <a:cubicBezTo>
                    <a:pt x="92731" y="86022"/>
                    <a:pt x="92731" y="86022"/>
                    <a:pt x="92731" y="86022"/>
                  </a:cubicBezTo>
                  <a:cubicBezTo>
                    <a:pt x="94651" y="85426"/>
                    <a:pt x="94651" y="85426"/>
                    <a:pt x="94651" y="85426"/>
                  </a:cubicBezTo>
                  <a:cubicBezTo>
                    <a:pt x="96188" y="83042"/>
                    <a:pt x="96188" y="83042"/>
                    <a:pt x="96188" y="83042"/>
                  </a:cubicBezTo>
                  <a:lnTo>
                    <a:pt x="96188" y="80061"/>
                  </a:lnTo>
                  <a:cubicBezTo>
                    <a:pt x="95419" y="74696"/>
                    <a:pt x="95419" y="74696"/>
                    <a:pt x="95419" y="74696"/>
                  </a:cubicBezTo>
                  <a:cubicBezTo>
                    <a:pt x="95419" y="73504"/>
                    <a:pt x="95419" y="73504"/>
                    <a:pt x="95419" y="73504"/>
                  </a:cubicBezTo>
                  <a:cubicBezTo>
                    <a:pt x="95419" y="71716"/>
                    <a:pt x="95419" y="71716"/>
                    <a:pt x="95419" y="71716"/>
                  </a:cubicBezTo>
                  <a:close/>
                  <a:moveTo>
                    <a:pt x="70375" y="46863"/>
                  </a:moveTo>
                  <a:lnTo>
                    <a:pt x="71729" y="46863"/>
                  </a:lnTo>
                  <a:lnTo>
                    <a:pt x="72631" y="46863"/>
                  </a:lnTo>
                  <a:lnTo>
                    <a:pt x="73533" y="48283"/>
                  </a:lnTo>
                  <a:lnTo>
                    <a:pt x="74435" y="50413"/>
                  </a:lnTo>
                  <a:lnTo>
                    <a:pt x="74435" y="52544"/>
                  </a:lnTo>
                  <a:lnTo>
                    <a:pt x="72631" y="53964"/>
                  </a:lnTo>
                  <a:lnTo>
                    <a:pt x="71729" y="52544"/>
                  </a:lnTo>
                  <a:lnTo>
                    <a:pt x="71729" y="50413"/>
                  </a:lnTo>
                  <a:lnTo>
                    <a:pt x="70375" y="48993"/>
                  </a:lnTo>
                  <a:lnTo>
                    <a:pt x="70375" y="48283"/>
                  </a:lnTo>
                  <a:close/>
                  <a:moveTo>
                    <a:pt x="78947" y="43313"/>
                  </a:moveTo>
                  <a:lnTo>
                    <a:pt x="80300" y="43313"/>
                  </a:lnTo>
                  <a:lnTo>
                    <a:pt x="81654" y="45443"/>
                  </a:lnTo>
                  <a:lnTo>
                    <a:pt x="82556" y="46863"/>
                  </a:lnTo>
                  <a:lnTo>
                    <a:pt x="84361" y="48283"/>
                  </a:lnTo>
                  <a:lnTo>
                    <a:pt x="84361" y="46863"/>
                  </a:lnTo>
                  <a:lnTo>
                    <a:pt x="86616" y="46863"/>
                  </a:lnTo>
                  <a:lnTo>
                    <a:pt x="87969" y="46863"/>
                  </a:lnTo>
                  <a:lnTo>
                    <a:pt x="89774" y="48994"/>
                  </a:lnTo>
                  <a:lnTo>
                    <a:pt x="92932" y="52544"/>
                  </a:lnTo>
                  <a:lnTo>
                    <a:pt x="92932" y="56094"/>
                  </a:lnTo>
                  <a:lnTo>
                    <a:pt x="91578" y="58224"/>
                  </a:lnTo>
                  <a:lnTo>
                    <a:pt x="90225" y="58224"/>
                  </a:lnTo>
                  <a:lnTo>
                    <a:pt x="88872" y="58224"/>
                  </a:lnTo>
                  <a:lnTo>
                    <a:pt x="88872" y="58934"/>
                  </a:lnTo>
                  <a:lnTo>
                    <a:pt x="85714" y="58934"/>
                  </a:lnTo>
                  <a:lnTo>
                    <a:pt x="84361" y="58934"/>
                  </a:lnTo>
                  <a:lnTo>
                    <a:pt x="83909" y="58934"/>
                  </a:lnTo>
                  <a:lnTo>
                    <a:pt x="83007" y="56804"/>
                  </a:lnTo>
                  <a:lnTo>
                    <a:pt x="82556" y="53964"/>
                  </a:lnTo>
                  <a:lnTo>
                    <a:pt x="83007" y="51124"/>
                  </a:lnTo>
                  <a:lnTo>
                    <a:pt x="80751" y="51124"/>
                  </a:lnTo>
                  <a:lnTo>
                    <a:pt x="78947" y="50413"/>
                  </a:lnTo>
                  <a:lnTo>
                    <a:pt x="78947" y="48283"/>
                  </a:lnTo>
                  <a:lnTo>
                    <a:pt x="78947" y="46863"/>
                  </a:lnTo>
                  <a:lnTo>
                    <a:pt x="78947" y="44733"/>
                  </a:lnTo>
                  <a:close/>
                  <a:moveTo>
                    <a:pt x="65864" y="37633"/>
                  </a:moveTo>
                  <a:lnTo>
                    <a:pt x="66766" y="37633"/>
                  </a:lnTo>
                  <a:lnTo>
                    <a:pt x="69473" y="37633"/>
                  </a:lnTo>
                  <a:lnTo>
                    <a:pt x="71728" y="37633"/>
                  </a:lnTo>
                  <a:lnTo>
                    <a:pt x="72179" y="40473"/>
                  </a:lnTo>
                  <a:lnTo>
                    <a:pt x="77142" y="40473"/>
                  </a:lnTo>
                  <a:lnTo>
                    <a:pt x="74886" y="42603"/>
                  </a:lnTo>
                  <a:lnTo>
                    <a:pt x="74435" y="43313"/>
                  </a:lnTo>
                  <a:lnTo>
                    <a:pt x="74435" y="41893"/>
                  </a:lnTo>
                  <a:lnTo>
                    <a:pt x="73082" y="41893"/>
                  </a:lnTo>
                  <a:lnTo>
                    <a:pt x="72179" y="41893"/>
                  </a:lnTo>
                  <a:lnTo>
                    <a:pt x="70826" y="41893"/>
                  </a:lnTo>
                  <a:lnTo>
                    <a:pt x="69924" y="41893"/>
                  </a:lnTo>
                  <a:lnTo>
                    <a:pt x="69022" y="41893"/>
                  </a:lnTo>
                  <a:lnTo>
                    <a:pt x="67668" y="41893"/>
                  </a:lnTo>
                  <a:lnTo>
                    <a:pt x="65864" y="41183"/>
                  </a:lnTo>
                  <a:lnTo>
                    <a:pt x="65864" y="40473"/>
                  </a:lnTo>
                  <a:lnTo>
                    <a:pt x="65864" y="39053"/>
                  </a:lnTo>
                  <a:close/>
                  <a:moveTo>
                    <a:pt x="47819" y="20591"/>
                  </a:moveTo>
                  <a:lnTo>
                    <a:pt x="49623" y="20591"/>
                  </a:lnTo>
                  <a:lnTo>
                    <a:pt x="50526" y="20591"/>
                  </a:lnTo>
                  <a:lnTo>
                    <a:pt x="51428" y="21301"/>
                  </a:lnTo>
                  <a:lnTo>
                    <a:pt x="51879" y="22721"/>
                  </a:lnTo>
                  <a:lnTo>
                    <a:pt x="53232" y="26272"/>
                  </a:lnTo>
                  <a:lnTo>
                    <a:pt x="54586" y="26272"/>
                  </a:lnTo>
                  <a:lnTo>
                    <a:pt x="55488" y="29822"/>
                  </a:lnTo>
                  <a:lnTo>
                    <a:pt x="55488" y="32662"/>
                  </a:lnTo>
                  <a:lnTo>
                    <a:pt x="55488" y="34793"/>
                  </a:lnTo>
                  <a:lnTo>
                    <a:pt x="54135" y="34793"/>
                  </a:lnTo>
                  <a:lnTo>
                    <a:pt x="52781" y="32662"/>
                  </a:lnTo>
                  <a:lnTo>
                    <a:pt x="51879" y="31242"/>
                  </a:lnTo>
                  <a:lnTo>
                    <a:pt x="49623" y="32662"/>
                  </a:lnTo>
                  <a:lnTo>
                    <a:pt x="47819" y="33372"/>
                  </a:lnTo>
                  <a:lnTo>
                    <a:pt x="46466" y="31952"/>
                  </a:lnTo>
                  <a:lnTo>
                    <a:pt x="45563" y="29822"/>
                  </a:lnTo>
                  <a:lnTo>
                    <a:pt x="43308" y="27692"/>
                  </a:lnTo>
                  <a:lnTo>
                    <a:pt x="43308" y="25562"/>
                  </a:lnTo>
                  <a:lnTo>
                    <a:pt x="43308" y="22721"/>
                  </a:lnTo>
                  <a:lnTo>
                    <a:pt x="44661" y="22721"/>
                  </a:lnTo>
                  <a:lnTo>
                    <a:pt x="46014" y="22721"/>
                  </a:lnTo>
                  <a:lnTo>
                    <a:pt x="46014" y="21301"/>
                  </a:lnTo>
                  <a:close/>
                  <a:moveTo>
                    <a:pt x="3157" y="6390"/>
                  </a:moveTo>
                  <a:lnTo>
                    <a:pt x="3157" y="8520"/>
                  </a:lnTo>
                  <a:lnTo>
                    <a:pt x="3157" y="9941"/>
                  </a:lnTo>
                  <a:lnTo>
                    <a:pt x="2255" y="11361"/>
                  </a:lnTo>
                  <a:lnTo>
                    <a:pt x="1804" y="12781"/>
                  </a:lnTo>
                  <a:lnTo>
                    <a:pt x="1804" y="15621"/>
                  </a:lnTo>
                  <a:lnTo>
                    <a:pt x="0" y="14201"/>
                  </a:lnTo>
                  <a:lnTo>
                    <a:pt x="0" y="12781"/>
                  </a:lnTo>
                  <a:lnTo>
                    <a:pt x="0" y="11361"/>
                  </a:lnTo>
                  <a:lnTo>
                    <a:pt x="1804" y="8520"/>
                  </a:lnTo>
                  <a:close/>
                  <a:moveTo>
                    <a:pt x="14887" y="0"/>
                  </a:moveTo>
                  <a:lnTo>
                    <a:pt x="16240" y="0"/>
                  </a:lnTo>
                  <a:lnTo>
                    <a:pt x="19849" y="0"/>
                  </a:lnTo>
                  <a:lnTo>
                    <a:pt x="21202" y="0"/>
                  </a:lnTo>
                  <a:lnTo>
                    <a:pt x="22556" y="3550"/>
                  </a:lnTo>
                  <a:lnTo>
                    <a:pt x="22556" y="4260"/>
                  </a:lnTo>
                  <a:lnTo>
                    <a:pt x="22556" y="6390"/>
                  </a:lnTo>
                  <a:lnTo>
                    <a:pt x="22105" y="8520"/>
                  </a:lnTo>
                  <a:lnTo>
                    <a:pt x="22105" y="9230"/>
                  </a:lnTo>
                  <a:lnTo>
                    <a:pt x="20751" y="11360"/>
                  </a:lnTo>
                  <a:lnTo>
                    <a:pt x="19849" y="11360"/>
                  </a:lnTo>
                  <a:lnTo>
                    <a:pt x="18496" y="11360"/>
                  </a:lnTo>
                  <a:lnTo>
                    <a:pt x="17593" y="11360"/>
                  </a:lnTo>
                  <a:lnTo>
                    <a:pt x="15338" y="9230"/>
                  </a:lnTo>
                  <a:lnTo>
                    <a:pt x="14887" y="9230"/>
                  </a:lnTo>
                  <a:lnTo>
                    <a:pt x="12631" y="6390"/>
                  </a:lnTo>
                  <a:lnTo>
                    <a:pt x="12631" y="2840"/>
                  </a:lnTo>
                  <a:lnTo>
                    <a:pt x="12631" y="142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2" name="Google Shape;2772;p105"/>
          <p:cNvSpPr txBox="1"/>
          <p:nvPr/>
        </p:nvSpPr>
        <p:spPr>
          <a:xfrm>
            <a:off x="979998" y="712522"/>
            <a:ext cx="7184004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Ungroup the map to get individual states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76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06"/>
          <p:cNvSpPr txBox="1"/>
          <p:nvPr>
            <p:ph type="title"/>
          </p:nvPr>
        </p:nvSpPr>
        <p:spPr>
          <a:xfrm>
            <a:off x="246489" y="152388"/>
            <a:ext cx="8651021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 sz="30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UK &amp; Germany</a:t>
            </a:r>
            <a:endParaRPr/>
          </a:p>
        </p:txBody>
      </p:sp>
      <p:sp>
        <p:nvSpPr>
          <p:cNvPr id="2778" name="Google Shape;2778;p106"/>
          <p:cNvSpPr/>
          <p:nvPr/>
        </p:nvSpPr>
        <p:spPr>
          <a:xfrm>
            <a:off x="0" y="4836378"/>
            <a:ext cx="9144000" cy="3071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79" name="Google Shape;2779;p106"/>
          <p:cNvSpPr txBox="1"/>
          <p:nvPr/>
        </p:nvSpPr>
        <p:spPr>
          <a:xfrm>
            <a:off x="0" y="4836304"/>
            <a:ext cx="9144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0" name="Google Shape;2780;p106"/>
          <p:cNvSpPr txBox="1"/>
          <p:nvPr/>
        </p:nvSpPr>
        <p:spPr>
          <a:xfrm>
            <a:off x="979998" y="712522"/>
            <a:ext cx="7184004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Ungroup the map to get individual regions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1" name="Google Shape;2781;p106"/>
          <p:cNvGrpSpPr/>
          <p:nvPr/>
        </p:nvGrpSpPr>
        <p:grpSpPr>
          <a:xfrm>
            <a:off x="5562621" y="1498149"/>
            <a:ext cx="2371144" cy="3211453"/>
            <a:chOff x="3321434" y="1325964"/>
            <a:chExt cx="2546804" cy="3449365"/>
          </a:xfrm>
        </p:grpSpPr>
        <p:sp>
          <p:nvSpPr>
            <p:cNvPr id="2782" name="Google Shape;2782;p106"/>
            <p:cNvSpPr/>
            <p:nvPr/>
          </p:nvSpPr>
          <p:spPr>
            <a:xfrm>
              <a:off x="3432444" y="3723144"/>
              <a:ext cx="302463" cy="234892"/>
            </a:xfrm>
            <a:custGeom>
              <a:rect b="b" l="l" r="r" t="t"/>
              <a:pathLst>
                <a:path extrusionOk="0" h="452" w="581">
                  <a:moveTo>
                    <a:pt x="557" y="235"/>
                  </a:moveTo>
                  <a:cubicBezTo>
                    <a:pt x="542" y="237"/>
                    <a:pt x="526" y="222"/>
                    <a:pt x="524" y="216"/>
                  </a:cubicBezTo>
                  <a:cubicBezTo>
                    <a:pt x="522" y="209"/>
                    <a:pt x="518" y="198"/>
                    <a:pt x="505" y="185"/>
                  </a:cubicBezTo>
                  <a:cubicBezTo>
                    <a:pt x="492" y="172"/>
                    <a:pt x="500" y="165"/>
                    <a:pt x="518" y="159"/>
                  </a:cubicBezTo>
                  <a:cubicBezTo>
                    <a:pt x="535" y="152"/>
                    <a:pt x="511" y="131"/>
                    <a:pt x="516" y="118"/>
                  </a:cubicBezTo>
                  <a:cubicBezTo>
                    <a:pt x="520" y="104"/>
                    <a:pt x="524" y="96"/>
                    <a:pt x="522" y="85"/>
                  </a:cubicBezTo>
                  <a:cubicBezTo>
                    <a:pt x="520" y="74"/>
                    <a:pt x="505" y="63"/>
                    <a:pt x="496" y="67"/>
                  </a:cubicBezTo>
                  <a:cubicBezTo>
                    <a:pt x="487" y="72"/>
                    <a:pt x="470" y="65"/>
                    <a:pt x="461" y="52"/>
                  </a:cubicBezTo>
                  <a:cubicBezTo>
                    <a:pt x="452" y="39"/>
                    <a:pt x="448" y="33"/>
                    <a:pt x="439" y="46"/>
                  </a:cubicBezTo>
                  <a:cubicBezTo>
                    <a:pt x="431" y="59"/>
                    <a:pt x="418" y="35"/>
                    <a:pt x="407" y="28"/>
                  </a:cubicBezTo>
                  <a:cubicBezTo>
                    <a:pt x="396" y="22"/>
                    <a:pt x="387" y="4"/>
                    <a:pt x="374" y="2"/>
                  </a:cubicBezTo>
                  <a:cubicBezTo>
                    <a:pt x="361" y="0"/>
                    <a:pt x="337" y="4"/>
                    <a:pt x="315" y="15"/>
                  </a:cubicBezTo>
                  <a:cubicBezTo>
                    <a:pt x="293" y="26"/>
                    <a:pt x="280" y="33"/>
                    <a:pt x="265" y="41"/>
                  </a:cubicBezTo>
                  <a:cubicBezTo>
                    <a:pt x="250" y="50"/>
                    <a:pt x="237" y="59"/>
                    <a:pt x="226" y="61"/>
                  </a:cubicBezTo>
                  <a:cubicBezTo>
                    <a:pt x="215" y="63"/>
                    <a:pt x="206" y="67"/>
                    <a:pt x="193" y="76"/>
                  </a:cubicBezTo>
                  <a:cubicBezTo>
                    <a:pt x="180" y="85"/>
                    <a:pt x="167" y="67"/>
                    <a:pt x="156" y="81"/>
                  </a:cubicBezTo>
                  <a:cubicBezTo>
                    <a:pt x="145" y="94"/>
                    <a:pt x="135" y="96"/>
                    <a:pt x="128" y="96"/>
                  </a:cubicBezTo>
                  <a:cubicBezTo>
                    <a:pt x="122" y="96"/>
                    <a:pt x="115" y="81"/>
                    <a:pt x="100" y="83"/>
                  </a:cubicBezTo>
                  <a:cubicBezTo>
                    <a:pt x="85" y="85"/>
                    <a:pt x="54" y="78"/>
                    <a:pt x="34" y="70"/>
                  </a:cubicBezTo>
                  <a:cubicBezTo>
                    <a:pt x="23" y="65"/>
                    <a:pt x="11" y="70"/>
                    <a:pt x="2" y="76"/>
                  </a:cubicBezTo>
                  <a:cubicBezTo>
                    <a:pt x="1" y="81"/>
                    <a:pt x="0" y="87"/>
                    <a:pt x="3" y="92"/>
                  </a:cubicBezTo>
                  <a:cubicBezTo>
                    <a:pt x="8" y="107"/>
                    <a:pt x="8" y="150"/>
                    <a:pt x="34" y="136"/>
                  </a:cubicBezTo>
                  <a:cubicBezTo>
                    <a:pt x="61" y="121"/>
                    <a:pt x="61" y="144"/>
                    <a:pt x="72" y="150"/>
                  </a:cubicBezTo>
                  <a:cubicBezTo>
                    <a:pt x="84" y="156"/>
                    <a:pt x="113" y="168"/>
                    <a:pt x="107" y="182"/>
                  </a:cubicBezTo>
                  <a:cubicBezTo>
                    <a:pt x="101" y="197"/>
                    <a:pt x="110" y="208"/>
                    <a:pt x="122" y="214"/>
                  </a:cubicBezTo>
                  <a:cubicBezTo>
                    <a:pt x="133" y="220"/>
                    <a:pt x="130" y="223"/>
                    <a:pt x="122" y="231"/>
                  </a:cubicBezTo>
                  <a:cubicBezTo>
                    <a:pt x="113" y="240"/>
                    <a:pt x="119" y="249"/>
                    <a:pt x="133" y="266"/>
                  </a:cubicBezTo>
                  <a:cubicBezTo>
                    <a:pt x="148" y="284"/>
                    <a:pt x="174" y="301"/>
                    <a:pt x="174" y="319"/>
                  </a:cubicBezTo>
                  <a:cubicBezTo>
                    <a:pt x="174" y="336"/>
                    <a:pt x="182" y="356"/>
                    <a:pt x="197" y="350"/>
                  </a:cubicBezTo>
                  <a:cubicBezTo>
                    <a:pt x="212" y="345"/>
                    <a:pt x="197" y="356"/>
                    <a:pt x="194" y="374"/>
                  </a:cubicBezTo>
                  <a:cubicBezTo>
                    <a:pt x="191" y="391"/>
                    <a:pt x="200" y="397"/>
                    <a:pt x="220" y="400"/>
                  </a:cubicBezTo>
                  <a:cubicBezTo>
                    <a:pt x="241" y="403"/>
                    <a:pt x="238" y="414"/>
                    <a:pt x="249" y="414"/>
                  </a:cubicBezTo>
                  <a:cubicBezTo>
                    <a:pt x="261" y="414"/>
                    <a:pt x="275" y="394"/>
                    <a:pt x="272" y="382"/>
                  </a:cubicBezTo>
                  <a:cubicBezTo>
                    <a:pt x="270" y="371"/>
                    <a:pt x="255" y="359"/>
                    <a:pt x="267" y="356"/>
                  </a:cubicBezTo>
                  <a:cubicBezTo>
                    <a:pt x="278" y="353"/>
                    <a:pt x="301" y="345"/>
                    <a:pt x="316" y="353"/>
                  </a:cubicBezTo>
                  <a:cubicBezTo>
                    <a:pt x="330" y="362"/>
                    <a:pt x="351" y="356"/>
                    <a:pt x="360" y="377"/>
                  </a:cubicBezTo>
                  <a:cubicBezTo>
                    <a:pt x="368" y="397"/>
                    <a:pt x="368" y="406"/>
                    <a:pt x="374" y="423"/>
                  </a:cubicBezTo>
                  <a:cubicBezTo>
                    <a:pt x="380" y="440"/>
                    <a:pt x="400" y="440"/>
                    <a:pt x="400" y="426"/>
                  </a:cubicBezTo>
                  <a:cubicBezTo>
                    <a:pt x="400" y="411"/>
                    <a:pt x="412" y="414"/>
                    <a:pt x="426" y="426"/>
                  </a:cubicBezTo>
                  <a:cubicBezTo>
                    <a:pt x="441" y="438"/>
                    <a:pt x="476" y="452"/>
                    <a:pt x="490" y="443"/>
                  </a:cubicBezTo>
                  <a:cubicBezTo>
                    <a:pt x="505" y="435"/>
                    <a:pt x="508" y="452"/>
                    <a:pt x="522" y="438"/>
                  </a:cubicBezTo>
                  <a:cubicBezTo>
                    <a:pt x="531" y="429"/>
                    <a:pt x="539" y="420"/>
                    <a:pt x="545" y="413"/>
                  </a:cubicBezTo>
                  <a:cubicBezTo>
                    <a:pt x="544" y="405"/>
                    <a:pt x="542" y="398"/>
                    <a:pt x="542" y="394"/>
                  </a:cubicBezTo>
                  <a:cubicBezTo>
                    <a:pt x="539" y="383"/>
                    <a:pt x="526" y="381"/>
                    <a:pt x="516" y="368"/>
                  </a:cubicBezTo>
                  <a:cubicBezTo>
                    <a:pt x="505" y="355"/>
                    <a:pt x="511" y="350"/>
                    <a:pt x="522" y="335"/>
                  </a:cubicBezTo>
                  <a:cubicBezTo>
                    <a:pt x="533" y="320"/>
                    <a:pt x="535" y="318"/>
                    <a:pt x="546" y="309"/>
                  </a:cubicBezTo>
                  <a:cubicBezTo>
                    <a:pt x="557" y="300"/>
                    <a:pt x="557" y="307"/>
                    <a:pt x="566" y="298"/>
                  </a:cubicBezTo>
                  <a:cubicBezTo>
                    <a:pt x="574" y="289"/>
                    <a:pt x="576" y="270"/>
                    <a:pt x="579" y="257"/>
                  </a:cubicBezTo>
                  <a:cubicBezTo>
                    <a:pt x="581" y="244"/>
                    <a:pt x="572" y="233"/>
                    <a:pt x="557" y="235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106"/>
            <p:cNvSpPr/>
            <p:nvPr/>
          </p:nvSpPr>
          <p:spPr>
            <a:xfrm>
              <a:off x="3746169" y="3658790"/>
              <a:ext cx="886474" cy="1020008"/>
            </a:xfrm>
            <a:custGeom>
              <a:rect b="b" l="l" r="r" t="t"/>
              <a:pathLst>
                <a:path extrusionOk="0" h="1960" w="1704">
                  <a:moveTo>
                    <a:pt x="1142" y="1960"/>
                  </a:moveTo>
                  <a:cubicBezTo>
                    <a:pt x="1139" y="1960"/>
                    <a:pt x="1137" y="1960"/>
                    <a:pt x="1134" y="1959"/>
                  </a:cubicBezTo>
                  <a:cubicBezTo>
                    <a:pt x="1118" y="1957"/>
                    <a:pt x="1100" y="1932"/>
                    <a:pt x="1078" y="1882"/>
                  </a:cubicBezTo>
                  <a:cubicBezTo>
                    <a:pt x="1073" y="1869"/>
                    <a:pt x="1033" y="1856"/>
                    <a:pt x="1006" y="1847"/>
                  </a:cubicBezTo>
                  <a:cubicBezTo>
                    <a:pt x="994" y="1843"/>
                    <a:pt x="984" y="1840"/>
                    <a:pt x="979" y="1837"/>
                  </a:cubicBezTo>
                  <a:cubicBezTo>
                    <a:pt x="963" y="1829"/>
                    <a:pt x="925" y="1814"/>
                    <a:pt x="898" y="1808"/>
                  </a:cubicBezTo>
                  <a:cubicBezTo>
                    <a:pt x="893" y="1807"/>
                    <a:pt x="888" y="1807"/>
                    <a:pt x="882" y="1807"/>
                  </a:cubicBezTo>
                  <a:cubicBezTo>
                    <a:pt x="865" y="1807"/>
                    <a:pt x="846" y="1813"/>
                    <a:pt x="826" y="1825"/>
                  </a:cubicBezTo>
                  <a:cubicBezTo>
                    <a:pt x="817" y="1831"/>
                    <a:pt x="809" y="1833"/>
                    <a:pt x="801" y="1833"/>
                  </a:cubicBezTo>
                  <a:cubicBezTo>
                    <a:pt x="795" y="1833"/>
                    <a:pt x="789" y="1831"/>
                    <a:pt x="785" y="1827"/>
                  </a:cubicBezTo>
                  <a:cubicBezTo>
                    <a:pt x="782" y="1823"/>
                    <a:pt x="781" y="1818"/>
                    <a:pt x="782" y="1813"/>
                  </a:cubicBezTo>
                  <a:cubicBezTo>
                    <a:pt x="785" y="1799"/>
                    <a:pt x="782" y="1789"/>
                    <a:pt x="761" y="1776"/>
                  </a:cubicBezTo>
                  <a:cubicBezTo>
                    <a:pt x="751" y="1770"/>
                    <a:pt x="745" y="1769"/>
                    <a:pt x="743" y="1769"/>
                  </a:cubicBezTo>
                  <a:cubicBezTo>
                    <a:pt x="742" y="1769"/>
                    <a:pt x="741" y="1769"/>
                    <a:pt x="741" y="1769"/>
                  </a:cubicBezTo>
                  <a:cubicBezTo>
                    <a:pt x="741" y="1770"/>
                    <a:pt x="741" y="1772"/>
                    <a:pt x="745" y="1776"/>
                  </a:cubicBezTo>
                  <a:cubicBezTo>
                    <a:pt x="754" y="1784"/>
                    <a:pt x="757" y="1795"/>
                    <a:pt x="754" y="1803"/>
                  </a:cubicBezTo>
                  <a:cubicBezTo>
                    <a:pt x="753" y="1806"/>
                    <a:pt x="749" y="1809"/>
                    <a:pt x="745" y="1809"/>
                  </a:cubicBezTo>
                  <a:cubicBezTo>
                    <a:pt x="741" y="1809"/>
                    <a:pt x="736" y="1806"/>
                    <a:pt x="731" y="1803"/>
                  </a:cubicBezTo>
                  <a:cubicBezTo>
                    <a:pt x="726" y="1800"/>
                    <a:pt x="721" y="1797"/>
                    <a:pt x="717" y="1797"/>
                  </a:cubicBezTo>
                  <a:cubicBezTo>
                    <a:pt x="716" y="1797"/>
                    <a:pt x="715" y="1797"/>
                    <a:pt x="714" y="1797"/>
                  </a:cubicBezTo>
                  <a:cubicBezTo>
                    <a:pt x="711" y="1798"/>
                    <a:pt x="708" y="1798"/>
                    <a:pt x="704" y="1798"/>
                  </a:cubicBezTo>
                  <a:cubicBezTo>
                    <a:pt x="699" y="1798"/>
                    <a:pt x="683" y="1797"/>
                    <a:pt x="676" y="1788"/>
                  </a:cubicBezTo>
                  <a:cubicBezTo>
                    <a:pt x="675" y="1785"/>
                    <a:pt x="673" y="1781"/>
                    <a:pt x="675" y="1774"/>
                  </a:cubicBezTo>
                  <a:cubicBezTo>
                    <a:pt x="678" y="1764"/>
                    <a:pt x="687" y="1760"/>
                    <a:pt x="695" y="1756"/>
                  </a:cubicBezTo>
                  <a:cubicBezTo>
                    <a:pt x="701" y="1752"/>
                    <a:pt x="708" y="1749"/>
                    <a:pt x="713" y="1742"/>
                  </a:cubicBezTo>
                  <a:cubicBezTo>
                    <a:pt x="714" y="1740"/>
                    <a:pt x="714" y="1739"/>
                    <a:pt x="714" y="1738"/>
                  </a:cubicBezTo>
                  <a:cubicBezTo>
                    <a:pt x="710" y="1729"/>
                    <a:pt x="687" y="1718"/>
                    <a:pt x="670" y="1711"/>
                  </a:cubicBezTo>
                  <a:cubicBezTo>
                    <a:pt x="669" y="1726"/>
                    <a:pt x="660" y="1735"/>
                    <a:pt x="652" y="1735"/>
                  </a:cubicBezTo>
                  <a:cubicBezTo>
                    <a:pt x="649" y="1735"/>
                    <a:pt x="642" y="1734"/>
                    <a:pt x="640" y="1721"/>
                  </a:cubicBezTo>
                  <a:cubicBezTo>
                    <a:pt x="639" y="1713"/>
                    <a:pt x="636" y="1704"/>
                    <a:pt x="628" y="1704"/>
                  </a:cubicBezTo>
                  <a:cubicBezTo>
                    <a:pt x="624" y="1704"/>
                    <a:pt x="619" y="1706"/>
                    <a:pt x="614" y="1709"/>
                  </a:cubicBezTo>
                  <a:cubicBezTo>
                    <a:pt x="605" y="1715"/>
                    <a:pt x="594" y="1717"/>
                    <a:pt x="584" y="1719"/>
                  </a:cubicBezTo>
                  <a:cubicBezTo>
                    <a:pt x="574" y="1721"/>
                    <a:pt x="564" y="1723"/>
                    <a:pt x="563" y="1727"/>
                  </a:cubicBezTo>
                  <a:cubicBezTo>
                    <a:pt x="563" y="1729"/>
                    <a:pt x="562" y="1732"/>
                    <a:pt x="562" y="1734"/>
                  </a:cubicBezTo>
                  <a:cubicBezTo>
                    <a:pt x="560" y="1745"/>
                    <a:pt x="557" y="1759"/>
                    <a:pt x="544" y="1765"/>
                  </a:cubicBezTo>
                  <a:cubicBezTo>
                    <a:pt x="538" y="1767"/>
                    <a:pt x="533" y="1774"/>
                    <a:pt x="531" y="1783"/>
                  </a:cubicBezTo>
                  <a:cubicBezTo>
                    <a:pt x="528" y="1793"/>
                    <a:pt x="530" y="1804"/>
                    <a:pt x="536" y="1811"/>
                  </a:cubicBezTo>
                  <a:cubicBezTo>
                    <a:pt x="544" y="1820"/>
                    <a:pt x="555" y="1822"/>
                    <a:pt x="563" y="1822"/>
                  </a:cubicBezTo>
                  <a:cubicBezTo>
                    <a:pt x="571" y="1822"/>
                    <a:pt x="580" y="1820"/>
                    <a:pt x="587" y="1816"/>
                  </a:cubicBezTo>
                  <a:cubicBezTo>
                    <a:pt x="590" y="1814"/>
                    <a:pt x="593" y="1811"/>
                    <a:pt x="595" y="1807"/>
                  </a:cubicBezTo>
                  <a:cubicBezTo>
                    <a:pt x="599" y="1802"/>
                    <a:pt x="604" y="1796"/>
                    <a:pt x="614" y="1796"/>
                  </a:cubicBezTo>
                  <a:cubicBezTo>
                    <a:pt x="619" y="1796"/>
                    <a:pt x="626" y="1797"/>
                    <a:pt x="634" y="1801"/>
                  </a:cubicBezTo>
                  <a:cubicBezTo>
                    <a:pt x="645" y="1806"/>
                    <a:pt x="651" y="1811"/>
                    <a:pt x="652" y="1816"/>
                  </a:cubicBezTo>
                  <a:cubicBezTo>
                    <a:pt x="654" y="1822"/>
                    <a:pt x="651" y="1826"/>
                    <a:pt x="648" y="1831"/>
                  </a:cubicBezTo>
                  <a:cubicBezTo>
                    <a:pt x="645" y="1835"/>
                    <a:pt x="643" y="1840"/>
                    <a:pt x="642" y="1846"/>
                  </a:cubicBezTo>
                  <a:cubicBezTo>
                    <a:pt x="639" y="1865"/>
                    <a:pt x="625" y="1869"/>
                    <a:pt x="618" y="1869"/>
                  </a:cubicBezTo>
                  <a:lnTo>
                    <a:pt x="614" y="1869"/>
                  </a:lnTo>
                  <a:lnTo>
                    <a:pt x="614" y="1866"/>
                  </a:lnTo>
                  <a:cubicBezTo>
                    <a:pt x="613" y="1863"/>
                    <a:pt x="601" y="1852"/>
                    <a:pt x="584" y="1852"/>
                  </a:cubicBezTo>
                  <a:cubicBezTo>
                    <a:pt x="579" y="1852"/>
                    <a:pt x="575" y="1853"/>
                    <a:pt x="570" y="1855"/>
                  </a:cubicBezTo>
                  <a:cubicBezTo>
                    <a:pt x="547" y="1865"/>
                    <a:pt x="552" y="1887"/>
                    <a:pt x="552" y="1888"/>
                  </a:cubicBezTo>
                  <a:lnTo>
                    <a:pt x="553" y="1892"/>
                  </a:lnTo>
                  <a:lnTo>
                    <a:pt x="549" y="1893"/>
                  </a:lnTo>
                  <a:cubicBezTo>
                    <a:pt x="529" y="1896"/>
                    <a:pt x="516" y="1898"/>
                    <a:pt x="504" y="1898"/>
                  </a:cubicBezTo>
                  <a:cubicBezTo>
                    <a:pt x="475" y="1898"/>
                    <a:pt x="458" y="1887"/>
                    <a:pt x="449" y="1864"/>
                  </a:cubicBezTo>
                  <a:cubicBezTo>
                    <a:pt x="446" y="1859"/>
                    <a:pt x="440" y="1856"/>
                    <a:pt x="431" y="1856"/>
                  </a:cubicBezTo>
                  <a:cubicBezTo>
                    <a:pt x="407" y="1856"/>
                    <a:pt x="366" y="1876"/>
                    <a:pt x="350" y="1892"/>
                  </a:cubicBezTo>
                  <a:cubicBezTo>
                    <a:pt x="329" y="1913"/>
                    <a:pt x="269" y="1914"/>
                    <a:pt x="257" y="1914"/>
                  </a:cubicBezTo>
                  <a:cubicBezTo>
                    <a:pt x="248" y="1914"/>
                    <a:pt x="240" y="1914"/>
                    <a:pt x="236" y="1913"/>
                  </a:cubicBezTo>
                  <a:cubicBezTo>
                    <a:pt x="229" y="1911"/>
                    <a:pt x="226" y="1902"/>
                    <a:pt x="224" y="1892"/>
                  </a:cubicBezTo>
                  <a:cubicBezTo>
                    <a:pt x="221" y="1882"/>
                    <a:pt x="219" y="1875"/>
                    <a:pt x="214" y="1875"/>
                  </a:cubicBezTo>
                  <a:cubicBezTo>
                    <a:pt x="206" y="1875"/>
                    <a:pt x="185" y="1888"/>
                    <a:pt x="165" y="1899"/>
                  </a:cubicBezTo>
                  <a:cubicBezTo>
                    <a:pt x="152" y="1906"/>
                    <a:pt x="139" y="1914"/>
                    <a:pt x="129" y="1919"/>
                  </a:cubicBezTo>
                  <a:cubicBezTo>
                    <a:pt x="122" y="1921"/>
                    <a:pt x="116" y="1923"/>
                    <a:pt x="110" y="1923"/>
                  </a:cubicBezTo>
                  <a:cubicBezTo>
                    <a:pt x="100" y="1923"/>
                    <a:pt x="91" y="1918"/>
                    <a:pt x="87" y="1911"/>
                  </a:cubicBezTo>
                  <a:cubicBezTo>
                    <a:pt x="84" y="1906"/>
                    <a:pt x="83" y="1901"/>
                    <a:pt x="86" y="1896"/>
                  </a:cubicBezTo>
                  <a:cubicBezTo>
                    <a:pt x="88" y="1891"/>
                    <a:pt x="92" y="1887"/>
                    <a:pt x="95" y="1883"/>
                  </a:cubicBezTo>
                  <a:cubicBezTo>
                    <a:pt x="99" y="1877"/>
                    <a:pt x="104" y="1870"/>
                    <a:pt x="103" y="1867"/>
                  </a:cubicBezTo>
                  <a:cubicBezTo>
                    <a:pt x="102" y="1865"/>
                    <a:pt x="101" y="1864"/>
                    <a:pt x="100" y="1864"/>
                  </a:cubicBezTo>
                  <a:cubicBezTo>
                    <a:pt x="100" y="1864"/>
                    <a:pt x="95" y="1864"/>
                    <a:pt x="87" y="1877"/>
                  </a:cubicBezTo>
                  <a:cubicBezTo>
                    <a:pt x="82" y="1884"/>
                    <a:pt x="75" y="1888"/>
                    <a:pt x="67" y="1888"/>
                  </a:cubicBezTo>
                  <a:cubicBezTo>
                    <a:pt x="58" y="1888"/>
                    <a:pt x="50" y="1882"/>
                    <a:pt x="48" y="1876"/>
                  </a:cubicBezTo>
                  <a:cubicBezTo>
                    <a:pt x="47" y="1873"/>
                    <a:pt x="47" y="1870"/>
                    <a:pt x="47" y="1867"/>
                  </a:cubicBezTo>
                  <a:cubicBezTo>
                    <a:pt x="46" y="1858"/>
                    <a:pt x="45" y="1845"/>
                    <a:pt x="29" y="1831"/>
                  </a:cubicBezTo>
                  <a:cubicBezTo>
                    <a:pt x="6" y="1811"/>
                    <a:pt x="0" y="1789"/>
                    <a:pt x="10" y="1768"/>
                  </a:cubicBezTo>
                  <a:cubicBezTo>
                    <a:pt x="12" y="1764"/>
                    <a:pt x="14" y="1761"/>
                    <a:pt x="16" y="1758"/>
                  </a:cubicBezTo>
                  <a:cubicBezTo>
                    <a:pt x="21" y="1749"/>
                    <a:pt x="23" y="1746"/>
                    <a:pt x="19" y="1736"/>
                  </a:cubicBezTo>
                  <a:cubicBezTo>
                    <a:pt x="12" y="1719"/>
                    <a:pt x="14" y="1703"/>
                    <a:pt x="25" y="1686"/>
                  </a:cubicBezTo>
                  <a:lnTo>
                    <a:pt x="29" y="1681"/>
                  </a:lnTo>
                  <a:cubicBezTo>
                    <a:pt x="37" y="1669"/>
                    <a:pt x="38" y="1668"/>
                    <a:pt x="33" y="1652"/>
                  </a:cubicBezTo>
                  <a:cubicBezTo>
                    <a:pt x="28" y="1633"/>
                    <a:pt x="40" y="1615"/>
                    <a:pt x="44" y="1609"/>
                  </a:cubicBezTo>
                  <a:cubicBezTo>
                    <a:pt x="42" y="1596"/>
                    <a:pt x="49" y="1579"/>
                    <a:pt x="60" y="1567"/>
                  </a:cubicBezTo>
                  <a:cubicBezTo>
                    <a:pt x="71" y="1557"/>
                    <a:pt x="74" y="1544"/>
                    <a:pt x="68" y="1534"/>
                  </a:cubicBezTo>
                  <a:cubicBezTo>
                    <a:pt x="67" y="1531"/>
                    <a:pt x="65" y="1528"/>
                    <a:pt x="63" y="1524"/>
                  </a:cubicBezTo>
                  <a:cubicBezTo>
                    <a:pt x="56" y="1512"/>
                    <a:pt x="47" y="1495"/>
                    <a:pt x="42" y="1475"/>
                  </a:cubicBezTo>
                  <a:cubicBezTo>
                    <a:pt x="36" y="1446"/>
                    <a:pt x="46" y="1419"/>
                    <a:pt x="54" y="1408"/>
                  </a:cubicBezTo>
                  <a:cubicBezTo>
                    <a:pt x="58" y="1402"/>
                    <a:pt x="61" y="1395"/>
                    <a:pt x="65" y="1387"/>
                  </a:cubicBezTo>
                  <a:cubicBezTo>
                    <a:pt x="68" y="1377"/>
                    <a:pt x="73" y="1366"/>
                    <a:pt x="80" y="1353"/>
                  </a:cubicBezTo>
                  <a:cubicBezTo>
                    <a:pt x="85" y="1344"/>
                    <a:pt x="89" y="1337"/>
                    <a:pt x="93" y="1331"/>
                  </a:cubicBezTo>
                  <a:cubicBezTo>
                    <a:pt x="101" y="1318"/>
                    <a:pt x="108" y="1308"/>
                    <a:pt x="112" y="1293"/>
                  </a:cubicBezTo>
                  <a:cubicBezTo>
                    <a:pt x="118" y="1269"/>
                    <a:pt x="127" y="1263"/>
                    <a:pt x="138" y="1254"/>
                  </a:cubicBezTo>
                  <a:lnTo>
                    <a:pt x="139" y="1253"/>
                  </a:lnTo>
                  <a:cubicBezTo>
                    <a:pt x="145" y="1249"/>
                    <a:pt x="145" y="1220"/>
                    <a:pt x="146" y="1201"/>
                  </a:cubicBezTo>
                  <a:cubicBezTo>
                    <a:pt x="146" y="1184"/>
                    <a:pt x="147" y="1168"/>
                    <a:pt x="149" y="1159"/>
                  </a:cubicBezTo>
                  <a:cubicBezTo>
                    <a:pt x="151" y="1152"/>
                    <a:pt x="151" y="1145"/>
                    <a:pt x="151" y="1139"/>
                  </a:cubicBezTo>
                  <a:cubicBezTo>
                    <a:pt x="150" y="1127"/>
                    <a:pt x="150" y="1115"/>
                    <a:pt x="162" y="1105"/>
                  </a:cubicBezTo>
                  <a:cubicBezTo>
                    <a:pt x="179" y="1091"/>
                    <a:pt x="187" y="1071"/>
                    <a:pt x="187" y="1041"/>
                  </a:cubicBezTo>
                  <a:cubicBezTo>
                    <a:pt x="187" y="1009"/>
                    <a:pt x="210" y="976"/>
                    <a:pt x="226" y="963"/>
                  </a:cubicBezTo>
                  <a:cubicBezTo>
                    <a:pt x="240" y="952"/>
                    <a:pt x="260" y="932"/>
                    <a:pt x="266" y="923"/>
                  </a:cubicBezTo>
                  <a:cubicBezTo>
                    <a:pt x="268" y="920"/>
                    <a:pt x="271" y="915"/>
                    <a:pt x="274" y="909"/>
                  </a:cubicBezTo>
                  <a:cubicBezTo>
                    <a:pt x="280" y="898"/>
                    <a:pt x="288" y="883"/>
                    <a:pt x="295" y="873"/>
                  </a:cubicBezTo>
                  <a:cubicBezTo>
                    <a:pt x="308" y="858"/>
                    <a:pt x="317" y="852"/>
                    <a:pt x="338" y="846"/>
                  </a:cubicBezTo>
                  <a:cubicBezTo>
                    <a:pt x="350" y="842"/>
                    <a:pt x="356" y="821"/>
                    <a:pt x="361" y="802"/>
                  </a:cubicBezTo>
                  <a:cubicBezTo>
                    <a:pt x="363" y="793"/>
                    <a:pt x="365" y="785"/>
                    <a:pt x="367" y="779"/>
                  </a:cubicBezTo>
                  <a:cubicBezTo>
                    <a:pt x="375" y="759"/>
                    <a:pt x="401" y="730"/>
                    <a:pt x="409" y="720"/>
                  </a:cubicBezTo>
                  <a:lnTo>
                    <a:pt x="415" y="714"/>
                  </a:lnTo>
                  <a:lnTo>
                    <a:pt x="411" y="710"/>
                  </a:lnTo>
                  <a:lnTo>
                    <a:pt x="428" y="700"/>
                  </a:lnTo>
                  <a:lnTo>
                    <a:pt x="429" y="700"/>
                  </a:lnTo>
                  <a:cubicBezTo>
                    <a:pt x="429" y="700"/>
                    <a:pt x="443" y="700"/>
                    <a:pt x="457" y="665"/>
                  </a:cubicBezTo>
                  <a:cubicBezTo>
                    <a:pt x="467" y="643"/>
                    <a:pt x="477" y="627"/>
                    <a:pt x="485" y="614"/>
                  </a:cubicBezTo>
                  <a:cubicBezTo>
                    <a:pt x="493" y="601"/>
                    <a:pt x="499" y="592"/>
                    <a:pt x="501" y="582"/>
                  </a:cubicBezTo>
                  <a:cubicBezTo>
                    <a:pt x="502" y="574"/>
                    <a:pt x="501" y="565"/>
                    <a:pt x="501" y="558"/>
                  </a:cubicBezTo>
                  <a:cubicBezTo>
                    <a:pt x="500" y="549"/>
                    <a:pt x="500" y="540"/>
                    <a:pt x="504" y="534"/>
                  </a:cubicBezTo>
                  <a:cubicBezTo>
                    <a:pt x="506" y="532"/>
                    <a:pt x="508" y="529"/>
                    <a:pt x="511" y="526"/>
                  </a:cubicBezTo>
                  <a:cubicBezTo>
                    <a:pt x="518" y="520"/>
                    <a:pt x="525" y="513"/>
                    <a:pt x="521" y="503"/>
                  </a:cubicBezTo>
                  <a:cubicBezTo>
                    <a:pt x="517" y="490"/>
                    <a:pt x="517" y="472"/>
                    <a:pt x="543" y="455"/>
                  </a:cubicBezTo>
                  <a:cubicBezTo>
                    <a:pt x="547" y="452"/>
                    <a:pt x="550" y="450"/>
                    <a:pt x="553" y="449"/>
                  </a:cubicBezTo>
                  <a:cubicBezTo>
                    <a:pt x="562" y="443"/>
                    <a:pt x="564" y="442"/>
                    <a:pt x="564" y="426"/>
                  </a:cubicBezTo>
                  <a:cubicBezTo>
                    <a:pt x="564" y="416"/>
                    <a:pt x="562" y="413"/>
                    <a:pt x="559" y="411"/>
                  </a:cubicBezTo>
                  <a:cubicBezTo>
                    <a:pt x="555" y="407"/>
                    <a:pt x="552" y="403"/>
                    <a:pt x="556" y="393"/>
                  </a:cubicBezTo>
                  <a:cubicBezTo>
                    <a:pt x="559" y="384"/>
                    <a:pt x="564" y="379"/>
                    <a:pt x="568" y="374"/>
                  </a:cubicBezTo>
                  <a:cubicBezTo>
                    <a:pt x="573" y="369"/>
                    <a:pt x="576" y="365"/>
                    <a:pt x="576" y="359"/>
                  </a:cubicBezTo>
                  <a:cubicBezTo>
                    <a:pt x="576" y="354"/>
                    <a:pt x="577" y="347"/>
                    <a:pt x="579" y="339"/>
                  </a:cubicBezTo>
                  <a:cubicBezTo>
                    <a:pt x="581" y="331"/>
                    <a:pt x="584" y="313"/>
                    <a:pt x="581" y="311"/>
                  </a:cubicBezTo>
                  <a:cubicBezTo>
                    <a:pt x="579" y="311"/>
                    <a:pt x="577" y="311"/>
                    <a:pt x="575" y="311"/>
                  </a:cubicBezTo>
                  <a:cubicBezTo>
                    <a:pt x="566" y="311"/>
                    <a:pt x="557" y="307"/>
                    <a:pt x="553" y="300"/>
                  </a:cubicBezTo>
                  <a:cubicBezTo>
                    <a:pt x="552" y="296"/>
                    <a:pt x="550" y="290"/>
                    <a:pt x="556" y="281"/>
                  </a:cubicBezTo>
                  <a:cubicBezTo>
                    <a:pt x="563" y="274"/>
                    <a:pt x="560" y="271"/>
                    <a:pt x="552" y="261"/>
                  </a:cubicBezTo>
                  <a:cubicBezTo>
                    <a:pt x="549" y="257"/>
                    <a:pt x="545" y="253"/>
                    <a:pt x="542" y="248"/>
                  </a:cubicBezTo>
                  <a:cubicBezTo>
                    <a:pt x="530" y="231"/>
                    <a:pt x="537" y="186"/>
                    <a:pt x="538" y="179"/>
                  </a:cubicBezTo>
                  <a:lnTo>
                    <a:pt x="537" y="177"/>
                  </a:lnTo>
                  <a:lnTo>
                    <a:pt x="539" y="177"/>
                  </a:lnTo>
                  <a:lnTo>
                    <a:pt x="539" y="176"/>
                  </a:lnTo>
                  <a:lnTo>
                    <a:pt x="541" y="176"/>
                  </a:lnTo>
                  <a:lnTo>
                    <a:pt x="555" y="170"/>
                  </a:lnTo>
                  <a:cubicBezTo>
                    <a:pt x="556" y="169"/>
                    <a:pt x="558" y="169"/>
                    <a:pt x="559" y="169"/>
                  </a:cubicBezTo>
                  <a:cubicBezTo>
                    <a:pt x="569" y="169"/>
                    <a:pt x="579" y="183"/>
                    <a:pt x="590" y="199"/>
                  </a:cubicBezTo>
                  <a:cubicBezTo>
                    <a:pt x="599" y="211"/>
                    <a:pt x="608" y="223"/>
                    <a:pt x="617" y="228"/>
                  </a:cubicBezTo>
                  <a:cubicBezTo>
                    <a:pt x="619" y="230"/>
                    <a:pt x="622" y="231"/>
                    <a:pt x="624" y="231"/>
                  </a:cubicBezTo>
                  <a:cubicBezTo>
                    <a:pt x="627" y="231"/>
                    <a:pt x="630" y="229"/>
                    <a:pt x="633" y="226"/>
                  </a:cubicBezTo>
                  <a:cubicBezTo>
                    <a:pt x="638" y="219"/>
                    <a:pt x="640" y="206"/>
                    <a:pt x="637" y="195"/>
                  </a:cubicBezTo>
                  <a:cubicBezTo>
                    <a:pt x="633" y="179"/>
                    <a:pt x="634" y="166"/>
                    <a:pt x="641" y="156"/>
                  </a:cubicBezTo>
                  <a:cubicBezTo>
                    <a:pt x="646" y="149"/>
                    <a:pt x="653" y="145"/>
                    <a:pt x="664" y="143"/>
                  </a:cubicBezTo>
                  <a:cubicBezTo>
                    <a:pt x="666" y="143"/>
                    <a:pt x="668" y="143"/>
                    <a:pt x="670" y="143"/>
                  </a:cubicBezTo>
                  <a:cubicBezTo>
                    <a:pt x="687" y="143"/>
                    <a:pt x="689" y="155"/>
                    <a:pt x="693" y="185"/>
                  </a:cubicBezTo>
                  <a:cubicBezTo>
                    <a:pt x="694" y="192"/>
                    <a:pt x="695" y="199"/>
                    <a:pt x="697" y="208"/>
                  </a:cubicBezTo>
                  <a:cubicBezTo>
                    <a:pt x="700" y="226"/>
                    <a:pt x="709" y="234"/>
                    <a:pt x="726" y="234"/>
                  </a:cubicBezTo>
                  <a:cubicBezTo>
                    <a:pt x="743" y="234"/>
                    <a:pt x="761" y="225"/>
                    <a:pt x="761" y="225"/>
                  </a:cubicBezTo>
                  <a:lnTo>
                    <a:pt x="765" y="223"/>
                  </a:lnTo>
                  <a:lnTo>
                    <a:pt x="767" y="228"/>
                  </a:lnTo>
                  <a:cubicBezTo>
                    <a:pt x="769" y="239"/>
                    <a:pt x="772" y="242"/>
                    <a:pt x="795" y="242"/>
                  </a:cubicBezTo>
                  <a:cubicBezTo>
                    <a:pt x="809" y="242"/>
                    <a:pt x="810" y="251"/>
                    <a:pt x="811" y="253"/>
                  </a:cubicBezTo>
                  <a:cubicBezTo>
                    <a:pt x="811" y="264"/>
                    <a:pt x="799" y="277"/>
                    <a:pt x="787" y="279"/>
                  </a:cubicBezTo>
                  <a:cubicBezTo>
                    <a:pt x="785" y="279"/>
                    <a:pt x="783" y="280"/>
                    <a:pt x="781" y="280"/>
                  </a:cubicBezTo>
                  <a:cubicBezTo>
                    <a:pt x="774" y="281"/>
                    <a:pt x="774" y="281"/>
                    <a:pt x="773" y="301"/>
                  </a:cubicBezTo>
                  <a:lnTo>
                    <a:pt x="772" y="316"/>
                  </a:lnTo>
                  <a:cubicBezTo>
                    <a:pt x="772" y="325"/>
                    <a:pt x="773" y="328"/>
                    <a:pt x="774" y="329"/>
                  </a:cubicBezTo>
                  <a:lnTo>
                    <a:pt x="774" y="329"/>
                  </a:lnTo>
                  <a:cubicBezTo>
                    <a:pt x="781" y="329"/>
                    <a:pt x="793" y="317"/>
                    <a:pt x="802" y="310"/>
                  </a:cubicBezTo>
                  <a:cubicBezTo>
                    <a:pt x="808" y="304"/>
                    <a:pt x="813" y="300"/>
                    <a:pt x="816" y="298"/>
                  </a:cubicBezTo>
                  <a:cubicBezTo>
                    <a:pt x="822" y="295"/>
                    <a:pt x="822" y="293"/>
                    <a:pt x="822" y="286"/>
                  </a:cubicBezTo>
                  <a:cubicBezTo>
                    <a:pt x="823" y="282"/>
                    <a:pt x="824" y="276"/>
                    <a:pt x="826" y="268"/>
                  </a:cubicBezTo>
                  <a:cubicBezTo>
                    <a:pt x="829" y="256"/>
                    <a:pt x="834" y="244"/>
                    <a:pt x="845" y="244"/>
                  </a:cubicBezTo>
                  <a:cubicBezTo>
                    <a:pt x="850" y="244"/>
                    <a:pt x="856" y="246"/>
                    <a:pt x="864" y="252"/>
                  </a:cubicBezTo>
                  <a:cubicBezTo>
                    <a:pt x="869" y="255"/>
                    <a:pt x="871" y="256"/>
                    <a:pt x="873" y="256"/>
                  </a:cubicBezTo>
                  <a:cubicBezTo>
                    <a:pt x="876" y="256"/>
                    <a:pt x="879" y="251"/>
                    <a:pt x="882" y="244"/>
                  </a:cubicBezTo>
                  <a:cubicBezTo>
                    <a:pt x="883" y="240"/>
                    <a:pt x="885" y="236"/>
                    <a:pt x="887" y="232"/>
                  </a:cubicBezTo>
                  <a:cubicBezTo>
                    <a:pt x="889" y="229"/>
                    <a:pt x="893" y="225"/>
                    <a:pt x="901" y="225"/>
                  </a:cubicBezTo>
                  <a:cubicBezTo>
                    <a:pt x="906" y="225"/>
                    <a:pt x="911" y="227"/>
                    <a:pt x="916" y="229"/>
                  </a:cubicBezTo>
                  <a:lnTo>
                    <a:pt x="900" y="205"/>
                  </a:lnTo>
                  <a:lnTo>
                    <a:pt x="916" y="192"/>
                  </a:lnTo>
                  <a:lnTo>
                    <a:pt x="916" y="192"/>
                  </a:lnTo>
                  <a:lnTo>
                    <a:pt x="918" y="190"/>
                  </a:lnTo>
                  <a:lnTo>
                    <a:pt x="923" y="186"/>
                  </a:lnTo>
                  <a:lnTo>
                    <a:pt x="923" y="187"/>
                  </a:lnTo>
                  <a:cubicBezTo>
                    <a:pt x="926" y="186"/>
                    <a:pt x="929" y="186"/>
                    <a:pt x="933" y="186"/>
                  </a:cubicBezTo>
                  <a:cubicBezTo>
                    <a:pt x="938" y="186"/>
                    <a:pt x="943" y="187"/>
                    <a:pt x="948" y="188"/>
                  </a:cubicBezTo>
                  <a:cubicBezTo>
                    <a:pt x="953" y="189"/>
                    <a:pt x="958" y="190"/>
                    <a:pt x="963" y="190"/>
                  </a:cubicBezTo>
                  <a:cubicBezTo>
                    <a:pt x="967" y="190"/>
                    <a:pt x="970" y="189"/>
                    <a:pt x="973" y="187"/>
                  </a:cubicBezTo>
                  <a:cubicBezTo>
                    <a:pt x="977" y="185"/>
                    <a:pt x="981" y="184"/>
                    <a:pt x="985" y="182"/>
                  </a:cubicBezTo>
                  <a:cubicBezTo>
                    <a:pt x="998" y="178"/>
                    <a:pt x="1006" y="176"/>
                    <a:pt x="1006" y="156"/>
                  </a:cubicBezTo>
                  <a:cubicBezTo>
                    <a:pt x="1006" y="128"/>
                    <a:pt x="1031" y="126"/>
                    <a:pt x="1055" y="124"/>
                  </a:cubicBezTo>
                  <a:cubicBezTo>
                    <a:pt x="1059" y="124"/>
                    <a:pt x="1063" y="124"/>
                    <a:pt x="1067" y="123"/>
                  </a:cubicBezTo>
                  <a:cubicBezTo>
                    <a:pt x="1083" y="122"/>
                    <a:pt x="1083" y="119"/>
                    <a:pt x="1082" y="114"/>
                  </a:cubicBezTo>
                  <a:cubicBezTo>
                    <a:pt x="1082" y="111"/>
                    <a:pt x="1082" y="107"/>
                    <a:pt x="1084" y="102"/>
                  </a:cubicBezTo>
                  <a:cubicBezTo>
                    <a:pt x="1087" y="96"/>
                    <a:pt x="1092" y="82"/>
                    <a:pt x="1079" y="69"/>
                  </a:cubicBezTo>
                  <a:cubicBezTo>
                    <a:pt x="1076" y="65"/>
                    <a:pt x="1072" y="64"/>
                    <a:pt x="1067" y="64"/>
                  </a:cubicBezTo>
                  <a:cubicBezTo>
                    <a:pt x="1064" y="64"/>
                    <a:pt x="1062" y="64"/>
                    <a:pt x="1060" y="64"/>
                  </a:cubicBezTo>
                  <a:cubicBezTo>
                    <a:pt x="1057" y="65"/>
                    <a:pt x="1054" y="65"/>
                    <a:pt x="1051" y="65"/>
                  </a:cubicBezTo>
                  <a:cubicBezTo>
                    <a:pt x="1049" y="65"/>
                    <a:pt x="1046" y="65"/>
                    <a:pt x="1043" y="64"/>
                  </a:cubicBezTo>
                  <a:cubicBezTo>
                    <a:pt x="1027" y="61"/>
                    <a:pt x="1026" y="53"/>
                    <a:pt x="1026" y="52"/>
                  </a:cubicBezTo>
                  <a:cubicBezTo>
                    <a:pt x="1026" y="50"/>
                    <a:pt x="1032" y="32"/>
                    <a:pt x="1045" y="22"/>
                  </a:cubicBezTo>
                  <a:cubicBezTo>
                    <a:pt x="1057" y="13"/>
                    <a:pt x="1072" y="10"/>
                    <a:pt x="1087" y="7"/>
                  </a:cubicBezTo>
                  <a:cubicBezTo>
                    <a:pt x="1088" y="7"/>
                    <a:pt x="1090" y="7"/>
                    <a:pt x="1091" y="7"/>
                  </a:cubicBezTo>
                  <a:cubicBezTo>
                    <a:pt x="1098" y="7"/>
                    <a:pt x="1102" y="11"/>
                    <a:pt x="1105" y="14"/>
                  </a:cubicBezTo>
                  <a:cubicBezTo>
                    <a:pt x="1107" y="16"/>
                    <a:pt x="1108" y="17"/>
                    <a:pt x="1110" y="17"/>
                  </a:cubicBezTo>
                  <a:cubicBezTo>
                    <a:pt x="1110" y="17"/>
                    <a:pt x="1111" y="17"/>
                    <a:pt x="1112" y="16"/>
                  </a:cubicBezTo>
                  <a:cubicBezTo>
                    <a:pt x="1116" y="14"/>
                    <a:pt x="1119" y="12"/>
                    <a:pt x="1121" y="9"/>
                  </a:cubicBezTo>
                  <a:cubicBezTo>
                    <a:pt x="1124" y="6"/>
                    <a:pt x="1126" y="4"/>
                    <a:pt x="1131" y="4"/>
                  </a:cubicBezTo>
                  <a:cubicBezTo>
                    <a:pt x="1132" y="4"/>
                    <a:pt x="1134" y="4"/>
                    <a:pt x="1135" y="4"/>
                  </a:cubicBezTo>
                  <a:cubicBezTo>
                    <a:pt x="1142" y="6"/>
                    <a:pt x="1144" y="12"/>
                    <a:pt x="1147" y="16"/>
                  </a:cubicBezTo>
                  <a:cubicBezTo>
                    <a:pt x="1149" y="20"/>
                    <a:pt x="1151" y="23"/>
                    <a:pt x="1154" y="25"/>
                  </a:cubicBezTo>
                  <a:cubicBezTo>
                    <a:pt x="1155" y="26"/>
                    <a:pt x="1156" y="26"/>
                    <a:pt x="1157" y="26"/>
                  </a:cubicBezTo>
                  <a:cubicBezTo>
                    <a:pt x="1160" y="26"/>
                    <a:pt x="1164" y="23"/>
                    <a:pt x="1170" y="19"/>
                  </a:cubicBezTo>
                  <a:cubicBezTo>
                    <a:pt x="1173" y="16"/>
                    <a:pt x="1177" y="13"/>
                    <a:pt x="1182" y="11"/>
                  </a:cubicBezTo>
                  <a:lnTo>
                    <a:pt x="1186" y="8"/>
                  </a:lnTo>
                  <a:cubicBezTo>
                    <a:pt x="1194" y="3"/>
                    <a:pt x="1199" y="0"/>
                    <a:pt x="1204" y="0"/>
                  </a:cubicBezTo>
                  <a:cubicBezTo>
                    <a:pt x="1206" y="0"/>
                    <a:pt x="1208" y="1"/>
                    <a:pt x="1211" y="1"/>
                  </a:cubicBezTo>
                  <a:cubicBezTo>
                    <a:pt x="1221" y="5"/>
                    <a:pt x="1221" y="27"/>
                    <a:pt x="1216" y="61"/>
                  </a:cubicBezTo>
                  <a:cubicBezTo>
                    <a:pt x="1214" y="83"/>
                    <a:pt x="1215" y="89"/>
                    <a:pt x="1216" y="90"/>
                  </a:cubicBezTo>
                  <a:cubicBezTo>
                    <a:pt x="1216" y="90"/>
                    <a:pt x="1218" y="88"/>
                    <a:pt x="1221" y="84"/>
                  </a:cubicBezTo>
                  <a:cubicBezTo>
                    <a:pt x="1224" y="80"/>
                    <a:pt x="1226" y="76"/>
                    <a:pt x="1228" y="73"/>
                  </a:cubicBezTo>
                  <a:cubicBezTo>
                    <a:pt x="1231" y="68"/>
                    <a:pt x="1233" y="64"/>
                    <a:pt x="1238" y="64"/>
                  </a:cubicBezTo>
                  <a:cubicBezTo>
                    <a:pt x="1242" y="64"/>
                    <a:pt x="1246" y="68"/>
                    <a:pt x="1256" y="78"/>
                  </a:cubicBezTo>
                  <a:cubicBezTo>
                    <a:pt x="1259" y="81"/>
                    <a:pt x="1262" y="83"/>
                    <a:pt x="1265" y="83"/>
                  </a:cubicBezTo>
                  <a:cubicBezTo>
                    <a:pt x="1269" y="83"/>
                    <a:pt x="1273" y="78"/>
                    <a:pt x="1278" y="72"/>
                  </a:cubicBezTo>
                  <a:cubicBezTo>
                    <a:pt x="1282" y="66"/>
                    <a:pt x="1288" y="59"/>
                    <a:pt x="1296" y="57"/>
                  </a:cubicBezTo>
                  <a:cubicBezTo>
                    <a:pt x="1297" y="56"/>
                    <a:pt x="1299" y="56"/>
                    <a:pt x="1301" y="56"/>
                  </a:cubicBezTo>
                  <a:cubicBezTo>
                    <a:pt x="1306" y="56"/>
                    <a:pt x="1310" y="58"/>
                    <a:pt x="1314" y="63"/>
                  </a:cubicBezTo>
                  <a:cubicBezTo>
                    <a:pt x="1322" y="74"/>
                    <a:pt x="1326" y="93"/>
                    <a:pt x="1324" y="102"/>
                  </a:cubicBezTo>
                  <a:cubicBezTo>
                    <a:pt x="1321" y="111"/>
                    <a:pt x="1323" y="118"/>
                    <a:pt x="1336" y="123"/>
                  </a:cubicBezTo>
                  <a:cubicBezTo>
                    <a:pt x="1338" y="124"/>
                    <a:pt x="1339" y="125"/>
                    <a:pt x="1340" y="125"/>
                  </a:cubicBezTo>
                  <a:cubicBezTo>
                    <a:pt x="1343" y="126"/>
                    <a:pt x="1346" y="127"/>
                    <a:pt x="1347" y="129"/>
                  </a:cubicBezTo>
                  <a:cubicBezTo>
                    <a:pt x="1349" y="133"/>
                    <a:pt x="1347" y="137"/>
                    <a:pt x="1343" y="147"/>
                  </a:cubicBezTo>
                  <a:cubicBezTo>
                    <a:pt x="1341" y="154"/>
                    <a:pt x="1337" y="164"/>
                    <a:pt x="1332" y="178"/>
                  </a:cubicBezTo>
                  <a:cubicBezTo>
                    <a:pt x="1328" y="191"/>
                    <a:pt x="1327" y="197"/>
                    <a:pt x="1327" y="199"/>
                  </a:cubicBezTo>
                  <a:cubicBezTo>
                    <a:pt x="1332" y="196"/>
                    <a:pt x="1343" y="184"/>
                    <a:pt x="1349" y="174"/>
                  </a:cubicBezTo>
                  <a:cubicBezTo>
                    <a:pt x="1351" y="170"/>
                    <a:pt x="1354" y="169"/>
                    <a:pt x="1356" y="169"/>
                  </a:cubicBezTo>
                  <a:cubicBezTo>
                    <a:pt x="1369" y="169"/>
                    <a:pt x="1376" y="210"/>
                    <a:pt x="1376" y="223"/>
                  </a:cubicBezTo>
                  <a:cubicBezTo>
                    <a:pt x="1376" y="233"/>
                    <a:pt x="1378" y="240"/>
                    <a:pt x="1381" y="246"/>
                  </a:cubicBezTo>
                  <a:cubicBezTo>
                    <a:pt x="1384" y="252"/>
                    <a:pt x="1390" y="255"/>
                    <a:pt x="1398" y="255"/>
                  </a:cubicBezTo>
                  <a:cubicBezTo>
                    <a:pt x="1400" y="255"/>
                    <a:pt x="1403" y="254"/>
                    <a:pt x="1406" y="254"/>
                  </a:cubicBezTo>
                  <a:cubicBezTo>
                    <a:pt x="1425" y="250"/>
                    <a:pt x="1426" y="247"/>
                    <a:pt x="1428" y="240"/>
                  </a:cubicBezTo>
                  <a:cubicBezTo>
                    <a:pt x="1429" y="236"/>
                    <a:pt x="1430" y="232"/>
                    <a:pt x="1433" y="227"/>
                  </a:cubicBezTo>
                  <a:cubicBezTo>
                    <a:pt x="1438" y="215"/>
                    <a:pt x="1447" y="208"/>
                    <a:pt x="1455" y="208"/>
                  </a:cubicBezTo>
                  <a:cubicBezTo>
                    <a:pt x="1459" y="208"/>
                    <a:pt x="1467" y="210"/>
                    <a:pt x="1469" y="225"/>
                  </a:cubicBezTo>
                  <a:cubicBezTo>
                    <a:pt x="1470" y="235"/>
                    <a:pt x="1472" y="241"/>
                    <a:pt x="1474" y="246"/>
                  </a:cubicBezTo>
                  <a:cubicBezTo>
                    <a:pt x="1477" y="253"/>
                    <a:pt x="1479" y="260"/>
                    <a:pt x="1478" y="273"/>
                  </a:cubicBezTo>
                  <a:cubicBezTo>
                    <a:pt x="1475" y="289"/>
                    <a:pt x="1480" y="292"/>
                    <a:pt x="1491" y="297"/>
                  </a:cubicBezTo>
                  <a:lnTo>
                    <a:pt x="1493" y="298"/>
                  </a:lnTo>
                  <a:cubicBezTo>
                    <a:pt x="1506" y="304"/>
                    <a:pt x="1509" y="335"/>
                    <a:pt x="1510" y="339"/>
                  </a:cubicBezTo>
                  <a:lnTo>
                    <a:pt x="1510" y="344"/>
                  </a:lnTo>
                  <a:lnTo>
                    <a:pt x="1505" y="343"/>
                  </a:lnTo>
                  <a:cubicBezTo>
                    <a:pt x="1505" y="343"/>
                    <a:pt x="1504" y="343"/>
                    <a:pt x="1503" y="343"/>
                  </a:cubicBezTo>
                  <a:cubicBezTo>
                    <a:pt x="1498" y="343"/>
                    <a:pt x="1489" y="344"/>
                    <a:pt x="1483" y="355"/>
                  </a:cubicBezTo>
                  <a:cubicBezTo>
                    <a:pt x="1475" y="371"/>
                    <a:pt x="1486" y="401"/>
                    <a:pt x="1497" y="412"/>
                  </a:cubicBezTo>
                  <a:cubicBezTo>
                    <a:pt x="1505" y="420"/>
                    <a:pt x="1502" y="432"/>
                    <a:pt x="1498" y="444"/>
                  </a:cubicBezTo>
                  <a:cubicBezTo>
                    <a:pt x="1495" y="452"/>
                    <a:pt x="1492" y="462"/>
                    <a:pt x="1492" y="472"/>
                  </a:cubicBezTo>
                  <a:cubicBezTo>
                    <a:pt x="1492" y="497"/>
                    <a:pt x="1527" y="525"/>
                    <a:pt x="1545" y="533"/>
                  </a:cubicBezTo>
                  <a:cubicBezTo>
                    <a:pt x="1557" y="538"/>
                    <a:pt x="1563" y="544"/>
                    <a:pt x="1564" y="551"/>
                  </a:cubicBezTo>
                  <a:cubicBezTo>
                    <a:pt x="1564" y="556"/>
                    <a:pt x="1563" y="562"/>
                    <a:pt x="1555" y="568"/>
                  </a:cubicBezTo>
                  <a:cubicBezTo>
                    <a:pt x="1538" y="581"/>
                    <a:pt x="1538" y="586"/>
                    <a:pt x="1541" y="589"/>
                  </a:cubicBezTo>
                  <a:cubicBezTo>
                    <a:pt x="1543" y="592"/>
                    <a:pt x="1546" y="593"/>
                    <a:pt x="1550" y="595"/>
                  </a:cubicBezTo>
                  <a:cubicBezTo>
                    <a:pt x="1556" y="597"/>
                    <a:pt x="1563" y="599"/>
                    <a:pt x="1565" y="608"/>
                  </a:cubicBezTo>
                  <a:cubicBezTo>
                    <a:pt x="1566" y="612"/>
                    <a:pt x="1565" y="616"/>
                    <a:pt x="1565" y="619"/>
                  </a:cubicBezTo>
                  <a:cubicBezTo>
                    <a:pt x="1565" y="627"/>
                    <a:pt x="1565" y="631"/>
                    <a:pt x="1576" y="634"/>
                  </a:cubicBezTo>
                  <a:cubicBezTo>
                    <a:pt x="1598" y="640"/>
                    <a:pt x="1616" y="650"/>
                    <a:pt x="1648" y="682"/>
                  </a:cubicBezTo>
                  <a:cubicBezTo>
                    <a:pt x="1681" y="714"/>
                    <a:pt x="1684" y="771"/>
                    <a:pt x="1681" y="784"/>
                  </a:cubicBezTo>
                  <a:cubicBezTo>
                    <a:pt x="1679" y="792"/>
                    <a:pt x="1673" y="794"/>
                    <a:pt x="1669" y="795"/>
                  </a:cubicBezTo>
                  <a:cubicBezTo>
                    <a:pt x="1669" y="795"/>
                    <a:pt x="1669" y="795"/>
                    <a:pt x="1669" y="795"/>
                  </a:cubicBezTo>
                  <a:cubicBezTo>
                    <a:pt x="1678" y="811"/>
                    <a:pt x="1678" y="826"/>
                    <a:pt x="1669" y="840"/>
                  </a:cubicBezTo>
                  <a:cubicBezTo>
                    <a:pt x="1658" y="856"/>
                    <a:pt x="1657" y="874"/>
                    <a:pt x="1666" y="892"/>
                  </a:cubicBezTo>
                  <a:cubicBezTo>
                    <a:pt x="1669" y="898"/>
                    <a:pt x="1673" y="899"/>
                    <a:pt x="1678" y="900"/>
                  </a:cubicBezTo>
                  <a:cubicBezTo>
                    <a:pt x="1684" y="901"/>
                    <a:pt x="1691" y="903"/>
                    <a:pt x="1698" y="915"/>
                  </a:cubicBezTo>
                  <a:cubicBezTo>
                    <a:pt x="1703" y="924"/>
                    <a:pt x="1704" y="934"/>
                    <a:pt x="1699" y="943"/>
                  </a:cubicBezTo>
                  <a:cubicBezTo>
                    <a:pt x="1694" y="951"/>
                    <a:pt x="1686" y="955"/>
                    <a:pt x="1680" y="955"/>
                  </a:cubicBezTo>
                  <a:cubicBezTo>
                    <a:pt x="1678" y="955"/>
                    <a:pt x="1676" y="955"/>
                    <a:pt x="1674" y="955"/>
                  </a:cubicBezTo>
                  <a:cubicBezTo>
                    <a:pt x="1672" y="955"/>
                    <a:pt x="1669" y="955"/>
                    <a:pt x="1666" y="955"/>
                  </a:cubicBezTo>
                  <a:cubicBezTo>
                    <a:pt x="1657" y="955"/>
                    <a:pt x="1651" y="956"/>
                    <a:pt x="1648" y="960"/>
                  </a:cubicBezTo>
                  <a:cubicBezTo>
                    <a:pt x="1646" y="962"/>
                    <a:pt x="1644" y="963"/>
                    <a:pt x="1641" y="963"/>
                  </a:cubicBezTo>
                  <a:cubicBezTo>
                    <a:pt x="1637" y="963"/>
                    <a:pt x="1633" y="959"/>
                    <a:pt x="1628" y="954"/>
                  </a:cubicBezTo>
                  <a:cubicBezTo>
                    <a:pt x="1621" y="948"/>
                    <a:pt x="1613" y="941"/>
                    <a:pt x="1601" y="938"/>
                  </a:cubicBezTo>
                  <a:cubicBezTo>
                    <a:pt x="1593" y="936"/>
                    <a:pt x="1588" y="935"/>
                    <a:pt x="1584" y="935"/>
                  </a:cubicBezTo>
                  <a:cubicBezTo>
                    <a:pt x="1577" y="935"/>
                    <a:pt x="1575" y="938"/>
                    <a:pt x="1570" y="955"/>
                  </a:cubicBezTo>
                  <a:cubicBezTo>
                    <a:pt x="1566" y="972"/>
                    <a:pt x="1597" y="991"/>
                    <a:pt x="1609" y="997"/>
                  </a:cubicBezTo>
                  <a:lnTo>
                    <a:pt x="1607" y="1005"/>
                  </a:lnTo>
                  <a:cubicBezTo>
                    <a:pt x="1604" y="1004"/>
                    <a:pt x="1602" y="1004"/>
                    <a:pt x="1600" y="1004"/>
                  </a:cubicBezTo>
                  <a:cubicBezTo>
                    <a:pt x="1596" y="1004"/>
                    <a:pt x="1594" y="1005"/>
                    <a:pt x="1593" y="1006"/>
                  </a:cubicBezTo>
                  <a:cubicBezTo>
                    <a:pt x="1593" y="1006"/>
                    <a:pt x="1592" y="1010"/>
                    <a:pt x="1602" y="1021"/>
                  </a:cubicBezTo>
                  <a:cubicBezTo>
                    <a:pt x="1614" y="1036"/>
                    <a:pt x="1610" y="1064"/>
                    <a:pt x="1604" y="1079"/>
                  </a:cubicBezTo>
                  <a:cubicBezTo>
                    <a:pt x="1600" y="1086"/>
                    <a:pt x="1596" y="1090"/>
                    <a:pt x="1592" y="1090"/>
                  </a:cubicBezTo>
                  <a:cubicBezTo>
                    <a:pt x="1591" y="1090"/>
                    <a:pt x="1589" y="1089"/>
                    <a:pt x="1587" y="1088"/>
                  </a:cubicBezTo>
                  <a:cubicBezTo>
                    <a:pt x="1583" y="1084"/>
                    <a:pt x="1578" y="1081"/>
                    <a:pt x="1574" y="1081"/>
                  </a:cubicBezTo>
                  <a:cubicBezTo>
                    <a:pt x="1570" y="1081"/>
                    <a:pt x="1568" y="1083"/>
                    <a:pt x="1568" y="1086"/>
                  </a:cubicBezTo>
                  <a:cubicBezTo>
                    <a:pt x="1567" y="1089"/>
                    <a:pt x="1569" y="1092"/>
                    <a:pt x="1573" y="1096"/>
                  </a:cubicBezTo>
                  <a:cubicBezTo>
                    <a:pt x="1575" y="1098"/>
                    <a:pt x="1578" y="1101"/>
                    <a:pt x="1577" y="1104"/>
                  </a:cubicBezTo>
                  <a:cubicBezTo>
                    <a:pt x="1576" y="1108"/>
                    <a:pt x="1572" y="1109"/>
                    <a:pt x="1571" y="1109"/>
                  </a:cubicBezTo>
                  <a:cubicBezTo>
                    <a:pt x="1561" y="1111"/>
                    <a:pt x="1547" y="1116"/>
                    <a:pt x="1529" y="1131"/>
                  </a:cubicBezTo>
                  <a:cubicBezTo>
                    <a:pt x="1523" y="1136"/>
                    <a:pt x="1518" y="1138"/>
                    <a:pt x="1513" y="1138"/>
                  </a:cubicBezTo>
                  <a:cubicBezTo>
                    <a:pt x="1506" y="1138"/>
                    <a:pt x="1500" y="1133"/>
                    <a:pt x="1495" y="1129"/>
                  </a:cubicBezTo>
                  <a:cubicBezTo>
                    <a:pt x="1492" y="1127"/>
                    <a:pt x="1489" y="1125"/>
                    <a:pt x="1487" y="1123"/>
                  </a:cubicBezTo>
                  <a:lnTo>
                    <a:pt x="1486" y="1123"/>
                  </a:lnTo>
                  <a:cubicBezTo>
                    <a:pt x="1476" y="1123"/>
                    <a:pt x="1454" y="1148"/>
                    <a:pt x="1440" y="1179"/>
                  </a:cubicBezTo>
                  <a:cubicBezTo>
                    <a:pt x="1433" y="1194"/>
                    <a:pt x="1425" y="1202"/>
                    <a:pt x="1420" y="1207"/>
                  </a:cubicBezTo>
                  <a:cubicBezTo>
                    <a:pt x="1418" y="1208"/>
                    <a:pt x="1416" y="1210"/>
                    <a:pt x="1416" y="1211"/>
                  </a:cubicBezTo>
                  <a:lnTo>
                    <a:pt x="1416" y="1211"/>
                  </a:lnTo>
                  <a:cubicBezTo>
                    <a:pt x="1416" y="1211"/>
                    <a:pt x="1417" y="1212"/>
                    <a:pt x="1421" y="1215"/>
                  </a:cubicBezTo>
                  <a:cubicBezTo>
                    <a:pt x="1439" y="1227"/>
                    <a:pt x="1473" y="1281"/>
                    <a:pt x="1474" y="1283"/>
                  </a:cubicBezTo>
                  <a:lnTo>
                    <a:pt x="1475" y="1284"/>
                  </a:lnTo>
                  <a:lnTo>
                    <a:pt x="1475" y="1286"/>
                  </a:lnTo>
                  <a:cubicBezTo>
                    <a:pt x="1475" y="1286"/>
                    <a:pt x="1472" y="1298"/>
                    <a:pt x="1475" y="1337"/>
                  </a:cubicBezTo>
                  <a:cubicBezTo>
                    <a:pt x="1476" y="1358"/>
                    <a:pt x="1489" y="1385"/>
                    <a:pt x="1501" y="1408"/>
                  </a:cubicBezTo>
                  <a:cubicBezTo>
                    <a:pt x="1512" y="1430"/>
                    <a:pt x="1521" y="1449"/>
                    <a:pt x="1521" y="1462"/>
                  </a:cubicBezTo>
                  <a:cubicBezTo>
                    <a:pt x="1521" y="1490"/>
                    <a:pt x="1503" y="1534"/>
                    <a:pt x="1485" y="1549"/>
                  </a:cubicBezTo>
                  <a:cubicBezTo>
                    <a:pt x="1479" y="1554"/>
                    <a:pt x="1481" y="1557"/>
                    <a:pt x="1487" y="1566"/>
                  </a:cubicBezTo>
                  <a:cubicBezTo>
                    <a:pt x="1492" y="1575"/>
                    <a:pt x="1500" y="1586"/>
                    <a:pt x="1495" y="1603"/>
                  </a:cubicBezTo>
                  <a:cubicBezTo>
                    <a:pt x="1493" y="1607"/>
                    <a:pt x="1492" y="1612"/>
                    <a:pt x="1491" y="1615"/>
                  </a:cubicBezTo>
                  <a:cubicBezTo>
                    <a:pt x="1484" y="1634"/>
                    <a:pt x="1483" y="1639"/>
                    <a:pt x="1503" y="1657"/>
                  </a:cubicBezTo>
                  <a:cubicBezTo>
                    <a:pt x="1513" y="1666"/>
                    <a:pt x="1517" y="1672"/>
                    <a:pt x="1516" y="1677"/>
                  </a:cubicBezTo>
                  <a:cubicBezTo>
                    <a:pt x="1515" y="1683"/>
                    <a:pt x="1510" y="1685"/>
                    <a:pt x="1503" y="1688"/>
                  </a:cubicBezTo>
                  <a:cubicBezTo>
                    <a:pt x="1499" y="1690"/>
                    <a:pt x="1495" y="1692"/>
                    <a:pt x="1491" y="1695"/>
                  </a:cubicBezTo>
                  <a:cubicBezTo>
                    <a:pt x="1483" y="1700"/>
                    <a:pt x="1484" y="1705"/>
                    <a:pt x="1494" y="1722"/>
                  </a:cubicBezTo>
                  <a:cubicBezTo>
                    <a:pt x="1499" y="1730"/>
                    <a:pt x="1504" y="1739"/>
                    <a:pt x="1509" y="1751"/>
                  </a:cubicBezTo>
                  <a:cubicBezTo>
                    <a:pt x="1520" y="1776"/>
                    <a:pt x="1508" y="1797"/>
                    <a:pt x="1504" y="1803"/>
                  </a:cubicBezTo>
                  <a:cubicBezTo>
                    <a:pt x="1498" y="1812"/>
                    <a:pt x="1491" y="1817"/>
                    <a:pt x="1486" y="1817"/>
                  </a:cubicBezTo>
                  <a:cubicBezTo>
                    <a:pt x="1483" y="1817"/>
                    <a:pt x="1480" y="1815"/>
                    <a:pt x="1479" y="1812"/>
                  </a:cubicBezTo>
                  <a:cubicBezTo>
                    <a:pt x="1476" y="1806"/>
                    <a:pt x="1467" y="1799"/>
                    <a:pt x="1457" y="1799"/>
                  </a:cubicBezTo>
                  <a:cubicBezTo>
                    <a:pt x="1451" y="1799"/>
                    <a:pt x="1446" y="1801"/>
                    <a:pt x="1441" y="1805"/>
                  </a:cubicBezTo>
                  <a:cubicBezTo>
                    <a:pt x="1431" y="1814"/>
                    <a:pt x="1416" y="1824"/>
                    <a:pt x="1399" y="1824"/>
                  </a:cubicBezTo>
                  <a:cubicBezTo>
                    <a:pt x="1390" y="1824"/>
                    <a:pt x="1382" y="1822"/>
                    <a:pt x="1373" y="1817"/>
                  </a:cubicBezTo>
                  <a:cubicBezTo>
                    <a:pt x="1367" y="1813"/>
                    <a:pt x="1362" y="1812"/>
                    <a:pt x="1357" y="1812"/>
                  </a:cubicBezTo>
                  <a:cubicBezTo>
                    <a:pt x="1346" y="1812"/>
                    <a:pt x="1339" y="1821"/>
                    <a:pt x="1331" y="1831"/>
                  </a:cubicBezTo>
                  <a:lnTo>
                    <a:pt x="1329" y="1833"/>
                  </a:lnTo>
                  <a:cubicBezTo>
                    <a:pt x="1317" y="1848"/>
                    <a:pt x="1296" y="1861"/>
                    <a:pt x="1277" y="1864"/>
                  </a:cubicBezTo>
                  <a:lnTo>
                    <a:pt x="1269" y="1865"/>
                  </a:lnTo>
                  <a:cubicBezTo>
                    <a:pt x="1253" y="1867"/>
                    <a:pt x="1230" y="1871"/>
                    <a:pt x="1221" y="1880"/>
                  </a:cubicBezTo>
                  <a:cubicBezTo>
                    <a:pt x="1218" y="1883"/>
                    <a:pt x="1218" y="1884"/>
                    <a:pt x="1218" y="1885"/>
                  </a:cubicBezTo>
                  <a:cubicBezTo>
                    <a:pt x="1218" y="1887"/>
                    <a:pt x="1224" y="1890"/>
                    <a:pt x="1230" y="1893"/>
                  </a:cubicBezTo>
                  <a:cubicBezTo>
                    <a:pt x="1233" y="1895"/>
                    <a:pt x="1237" y="1897"/>
                    <a:pt x="1241" y="1900"/>
                  </a:cubicBezTo>
                  <a:cubicBezTo>
                    <a:pt x="1252" y="1908"/>
                    <a:pt x="1276" y="1912"/>
                    <a:pt x="1289" y="1913"/>
                  </a:cubicBezTo>
                  <a:lnTo>
                    <a:pt x="1292" y="1913"/>
                  </a:lnTo>
                  <a:lnTo>
                    <a:pt x="1292" y="1916"/>
                  </a:lnTo>
                  <a:cubicBezTo>
                    <a:pt x="1293" y="1921"/>
                    <a:pt x="1294" y="1932"/>
                    <a:pt x="1288" y="1940"/>
                  </a:cubicBezTo>
                  <a:cubicBezTo>
                    <a:pt x="1286" y="1944"/>
                    <a:pt x="1282" y="1945"/>
                    <a:pt x="1276" y="1945"/>
                  </a:cubicBezTo>
                  <a:cubicBezTo>
                    <a:pt x="1266" y="1945"/>
                    <a:pt x="1253" y="1941"/>
                    <a:pt x="1248" y="1940"/>
                  </a:cubicBezTo>
                  <a:lnTo>
                    <a:pt x="1223" y="1955"/>
                  </a:lnTo>
                  <a:lnTo>
                    <a:pt x="1221" y="1952"/>
                  </a:lnTo>
                  <a:cubicBezTo>
                    <a:pt x="1221" y="1952"/>
                    <a:pt x="1209" y="1939"/>
                    <a:pt x="1197" y="1939"/>
                  </a:cubicBezTo>
                  <a:cubicBezTo>
                    <a:pt x="1194" y="1939"/>
                    <a:pt x="1191" y="1940"/>
                    <a:pt x="1189" y="1941"/>
                  </a:cubicBezTo>
                  <a:cubicBezTo>
                    <a:pt x="1173" y="1952"/>
                    <a:pt x="1159" y="1960"/>
                    <a:pt x="1142" y="196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106"/>
            <p:cNvSpPr/>
            <p:nvPr/>
          </p:nvSpPr>
          <p:spPr>
            <a:xfrm>
              <a:off x="4185384" y="3320933"/>
              <a:ext cx="1427047" cy="1454396"/>
            </a:xfrm>
            <a:custGeom>
              <a:rect b="b" l="l" r="r" t="t"/>
              <a:pathLst>
                <a:path extrusionOk="0" h="2797" w="2747">
                  <a:moveTo>
                    <a:pt x="712" y="2797"/>
                  </a:moveTo>
                  <a:cubicBezTo>
                    <a:pt x="705" y="2797"/>
                    <a:pt x="700" y="2794"/>
                    <a:pt x="698" y="2788"/>
                  </a:cubicBezTo>
                  <a:cubicBezTo>
                    <a:pt x="696" y="2782"/>
                    <a:pt x="699" y="2774"/>
                    <a:pt x="706" y="2769"/>
                  </a:cubicBezTo>
                  <a:cubicBezTo>
                    <a:pt x="713" y="2763"/>
                    <a:pt x="715" y="2753"/>
                    <a:pt x="718" y="2737"/>
                  </a:cubicBezTo>
                  <a:cubicBezTo>
                    <a:pt x="719" y="2731"/>
                    <a:pt x="720" y="2725"/>
                    <a:pt x="722" y="2719"/>
                  </a:cubicBezTo>
                  <a:cubicBezTo>
                    <a:pt x="724" y="2709"/>
                    <a:pt x="721" y="2703"/>
                    <a:pt x="718" y="2700"/>
                  </a:cubicBezTo>
                  <a:cubicBezTo>
                    <a:pt x="716" y="2697"/>
                    <a:pt x="713" y="2695"/>
                    <a:pt x="710" y="2695"/>
                  </a:cubicBezTo>
                  <a:cubicBezTo>
                    <a:pt x="707" y="2695"/>
                    <a:pt x="704" y="2697"/>
                    <a:pt x="703" y="2701"/>
                  </a:cubicBezTo>
                  <a:cubicBezTo>
                    <a:pt x="699" y="2712"/>
                    <a:pt x="686" y="2720"/>
                    <a:pt x="670" y="2720"/>
                  </a:cubicBezTo>
                  <a:cubicBezTo>
                    <a:pt x="661" y="2720"/>
                    <a:pt x="654" y="2718"/>
                    <a:pt x="648" y="2714"/>
                  </a:cubicBezTo>
                  <a:cubicBezTo>
                    <a:pt x="641" y="2710"/>
                    <a:pt x="636" y="2704"/>
                    <a:pt x="636" y="2696"/>
                  </a:cubicBezTo>
                  <a:cubicBezTo>
                    <a:pt x="634" y="2687"/>
                    <a:pt x="639" y="2677"/>
                    <a:pt x="647" y="2668"/>
                  </a:cubicBezTo>
                  <a:cubicBezTo>
                    <a:pt x="654" y="2661"/>
                    <a:pt x="650" y="2649"/>
                    <a:pt x="648" y="2644"/>
                  </a:cubicBezTo>
                  <a:cubicBezTo>
                    <a:pt x="643" y="2633"/>
                    <a:pt x="636" y="2625"/>
                    <a:pt x="634" y="2625"/>
                  </a:cubicBezTo>
                  <a:cubicBezTo>
                    <a:pt x="632" y="2625"/>
                    <a:pt x="630" y="2626"/>
                    <a:pt x="627" y="2626"/>
                  </a:cubicBezTo>
                  <a:cubicBezTo>
                    <a:pt x="617" y="2626"/>
                    <a:pt x="600" y="2620"/>
                    <a:pt x="589" y="2609"/>
                  </a:cubicBezTo>
                  <a:cubicBezTo>
                    <a:pt x="581" y="2601"/>
                    <a:pt x="577" y="2591"/>
                    <a:pt x="574" y="2583"/>
                  </a:cubicBezTo>
                  <a:cubicBezTo>
                    <a:pt x="572" y="2578"/>
                    <a:pt x="570" y="2574"/>
                    <a:pt x="569" y="2571"/>
                  </a:cubicBezTo>
                  <a:cubicBezTo>
                    <a:pt x="568" y="2571"/>
                    <a:pt x="567" y="2569"/>
                    <a:pt x="559" y="2569"/>
                  </a:cubicBezTo>
                  <a:cubicBezTo>
                    <a:pt x="549" y="2569"/>
                    <a:pt x="536" y="2572"/>
                    <a:pt x="524" y="2574"/>
                  </a:cubicBezTo>
                  <a:cubicBezTo>
                    <a:pt x="521" y="2574"/>
                    <a:pt x="517" y="2575"/>
                    <a:pt x="514" y="2576"/>
                  </a:cubicBezTo>
                  <a:cubicBezTo>
                    <a:pt x="512" y="2576"/>
                    <a:pt x="510" y="2576"/>
                    <a:pt x="509" y="2576"/>
                  </a:cubicBezTo>
                  <a:cubicBezTo>
                    <a:pt x="501" y="2576"/>
                    <a:pt x="496" y="2574"/>
                    <a:pt x="492" y="2569"/>
                  </a:cubicBezTo>
                  <a:cubicBezTo>
                    <a:pt x="487" y="2562"/>
                    <a:pt x="486" y="2553"/>
                    <a:pt x="490" y="2542"/>
                  </a:cubicBezTo>
                  <a:cubicBezTo>
                    <a:pt x="491" y="2537"/>
                    <a:pt x="490" y="2534"/>
                    <a:pt x="488" y="2531"/>
                  </a:cubicBezTo>
                  <a:cubicBezTo>
                    <a:pt x="486" y="2527"/>
                    <a:pt x="480" y="2525"/>
                    <a:pt x="475" y="2525"/>
                  </a:cubicBezTo>
                  <a:cubicBezTo>
                    <a:pt x="470" y="2525"/>
                    <a:pt x="466" y="2526"/>
                    <a:pt x="464" y="2528"/>
                  </a:cubicBezTo>
                  <a:cubicBezTo>
                    <a:pt x="455" y="2535"/>
                    <a:pt x="450" y="2557"/>
                    <a:pt x="448" y="2566"/>
                  </a:cubicBezTo>
                  <a:cubicBezTo>
                    <a:pt x="448" y="2566"/>
                    <a:pt x="449" y="2572"/>
                    <a:pt x="449" y="2572"/>
                  </a:cubicBezTo>
                  <a:lnTo>
                    <a:pt x="444" y="2572"/>
                  </a:lnTo>
                  <a:cubicBezTo>
                    <a:pt x="430" y="2570"/>
                    <a:pt x="405" y="2566"/>
                    <a:pt x="393" y="2558"/>
                  </a:cubicBezTo>
                  <a:cubicBezTo>
                    <a:pt x="389" y="2555"/>
                    <a:pt x="385" y="2553"/>
                    <a:pt x="382" y="2551"/>
                  </a:cubicBezTo>
                  <a:cubicBezTo>
                    <a:pt x="373" y="2546"/>
                    <a:pt x="367" y="2543"/>
                    <a:pt x="366" y="2537"/>
                  </a:cubicBezTo>
                  <a:cubicBezTo>
                    <a:pt x="366" y="2532"/>
                    <a:pt x="369" y="2528"/>
                    <a:pt x="372" y="2525"/>
                  </a:cubicBezTo>
                  <a:cubicBezTo>
                    <a:pt x="383" y="2515"/>
                    <a:pt x="406" y="2511"/>
                    <a:pt x="424" y="2508"/>
                  </a:cubicBezTo>
                  <a:lnTo>
                    <a:pt x="432" y="2507"/>
                  </a:lnTo>
                  <a:cubicBezTo>
                    <a:pt x="449" y="2504"/>
                    <a:pt x="468" y="2493"/>
                    <a:pt x="479" y="2479"/>
                  </a:cubicBezTo>
                  <a:lnTo>
                    <a:pt x="481" y="2477"/>
                  </a:lnTo>
                  <a:cubicBezTo>
                    <a:pt x="489" y="2467"/>
                    <a:pt x="498" y="2455"/>
                    <a:pt x="513" y="2455"/>
                  </a:cubicBezTo>
                  <a:cubicBezTo>
                    <a:pt x="519" y="2455"/>
                    <a:pt x="526" y="2457"/>
                    <a:pt x="533" y="2461"/>
                  </a:cubicBezTo>
                  <a:cubicBezTo>
                    <a:pt x="541" y="2465"/>
                    <a:pt x="548" y="2467"/>
                    <a:pt x="555" y="2467"/>
                  </a:cubicBezTo>
                  <a:cubicBezTo>
                    <a:pt x="570" y="2467"/>
                    <a:pt x="583" y="2458"/>
                    <a:pt x="592" y="2450"/>
                  </a:cubicBezTo>
                  <a:cubicBezTo>
                    <a:pt x="598" y="2445"/>
                    <a:pt x="606" y="2442"/>
                    <a:pt x="613" y="2442"/>
                  </a:cubicBezTo>
                  <a:cubicBezTo>
                    <a:pt x="626" y="2442"/>
                    <a:pt x="638" y="2451"/>
                    <a:pt x="642" y="2460"/>
                  </a:cubicBezTo>
                  <a:lnTo>
                    <a:pt x="642" y="2460"/>
                  </a:lnTo>
                  <a:cubicBezTo>
                    <a:pt x="644" y="2460"/>
                    <a:pt x="649" y="2457"/>
                    <a:pt x="653" y="2450"/>
                  </a:cubicBezTo>
                  <a:cubicBezTo>
                    <a:pt x="660" y="2439"/>
                    <a:pt x="665" y="2422"/>
                    <a:pt x="658" y="2405"/>
                  </a:cubicBezTo>
                  <a:cubicBezTo>
                    <a:pt x="653" y="2394"/>
                    <a:pt x="648" y="2385"/>
                    <a:pt x="644" y="2377"/>
                  </a:cubicBezTo>
                  <a:cubicBezTo>
                    <a:pt x="635" y="2361"/>
                    <a:pt x="627" y="2349"/>
                    <a:pt x="642" y="2339"/>
                  </a:cubicBezTo>
                  <a:cubicBezTo>
                    <a:pt x="647" y="2336"/>
                    <a:pt x="652" y="2334"/>
                    <a:pt x="656" y="2332"/>
                  </a:cubicBezTo>
                  <a:cubicBezTo>
                    <a:pt x="659" y="2331"/>
                    <a:pt x="664" y="2329"/>
                    <a:pt x="665" y="2327"/>
                  </a:cubicBezTo>
                  <a:cubicBezTo>
                    <a:pt x="665" y="2326"/>
                    <a:pt x="664" y="2323"/>
                    <a:pt x="653" y="2314"/>
                  </a:cubicBezTo>
                  <a:cubicBezTo>
                    <a:pt x="630" y="2293"/>
                    <a:pt x="632" y="2284"/>
                    <a:pt x="639" y="2264"/>
                  </a:cubicBezTo>
                  <a:cubicBezTo>
                    <a:pt x="641" y="2260"/>
                    <a:pt x="642" y="2256"/>
                    <a:pt x="643" y="2251"/>
                  </a:cubicBezTo>
                  <a:cubicBezTo>
                    <a:pt x="647" y="2239"/>
                    <a:pt x="641" y="2229"/>
                    <a:pt x="636" y="2221"/>
                  </a:cubicBezTo>
                  <a:cubicBezTo>
                    <a:pt x="631" y="2213"/>
                    <a:pt x="625" y="2204"/>
                    <a:pt x="636" y="2194"/>
                  </a:cubicBezTo>
                  <a:cubicBezTo>
                    <a:pt x="652" y="2181"/>
                    <a:pt x="669" y="2139"/>
                    <a:pt x="669" y="2113"/>
                  </a:cubicBezTo>
                  <a:cubicBezTo>
                    <a:pt x="669" y="2102"/>
                    <a:pt x="660" y="2083"/>
                    <a:pt x="650" y="2063"/>
                  </a:cubicBezTo>
                  <a:cubicBezTo>
                    <a:pt x="638" y="2039"/>
                    <a:pt x="625" y="2011"/>
                    <a:pt x="623" y="1989"/>
                  </a:cubicBezTo>
                  <a:cubicBezTo>
                    <a:pt x="621" y="1956"/>
                    <a:pt x="622" y="1942"/>
                    <a:pt x="623" y="1937"/>
                  </a:cubicBezTo>
                  <a:cubicBezTo>
                    <a:pt x="617" y="1929"/>
                    <a:pt x="588" y="1883"/>
                    <a:pt x="573" y="1873"/>
                  </a:cubicBezTo>
                  <a:cubicBezTo>
                    <a:pt x="568" y="1869"/>
                    <a:pt x="564" y="1867"/>
                    <a:pt x="564" y="1863"/>
                  </a:cubicBezTo>
                  <a:cubicBezTo>
                    <a:pt x="564" y="1859"/>
                    <a:pt x="567" y="1856"/>
                    <a:pt x="570" y="1852"/>
                  </a:cubicBezTo>
                  <a:cubicBezTo>
                    <a:pt x="575" y="1848"/>
                    <a:pt x="582" y="1841"/>
                    <a:pt x="589" y="1827"/>
                  </a:cubicBezTo>
                  <a:cubicBezTo>
                    <a:pt x="602" y="1798"/>
                    <a:pt x="626" y="1766"/>
                    <a:pt x="641" y="1766"/>
                  </a:cubicBezTo>
                  <a:cubicBezTo>
                    <a:pt x="643" y="1766"/>
                    <a:pt x="645" y="1767"/>
                    <a:pt x="646" y="1767"/>
                  </a:cubicBezTo>
                  <a:cubicBezTo>
                    <a:pt x="650" y="1769"/>
                    <a:pt x="653" y="1771"/>
                    <a:pt x="656" y="1774"/>
                  </a:cubicBezTo>
                  <a:cubicBezTo>
                    <a:pt x="660" y="1778"/>
                    <a:pt x="664" y="1781"/>
                    <a:pt x="669" y="1781"/>
                  </a:cubicBezTo>
                  <a:cubicBezTo>
                    <a:pt x="672" y="1781"/>
                    <a:pt x="676" y="1780"/>
                    <a:pt x="680" y="1776"/>
                  </a:cubicBezTo>
                  <a:cubicBezTo>
                    <a:pt x="694" y="1764"/>
                    <a:pt x="708" y="1757"/>
                    <a:pt x="724" y="1753"/>
                  </a:cubicBezTo>
                  <a:lnTo>
                    <a:pt x="723" y="1752"/>
                  </a:lnTo>
                  <a:cubicBezTo>
                    <a:pt x="720" y="1749"/>
                    <a:pt x="714" y="1743"/>
                    <a:pt x="716" y="1735"/>
                  </a:cubicBezTo>
                  <a:cubicBezTo>
                    <a:pt x="718" y="1728"/>
                    <a:pt x="723" y="1724"/>
                    <a:pt x="730" y="1724"/>
                  </a:cubicBezTo>
                  <a:cubicBezTo>
                    <a:pt x="736" y="1724"/>
                    <a:pt x="743" y="1728"/>
                    <a:pt x="749" y="1733"/>
                  </a:cubicBezTo>
                  <a:cubicBezTo>
                    <a:pt x="749" y="1733"/>
                    <a:pt x="753" y="1728"/>
                    <a:pt x="756" y="1718"/>
                  </a:cubicBezTo>
                  <a:cubicBezTo>
                    <a:pt x="759" y="1705"/>
                    <a:pt x="760" y="1687"/>
                    <a:pt x="752" y="1677"/>
                  </a:cubicBezTo>
                  <a:cubicBezTo>
                    <a:pt x="743" y="1667"/>
                    <a:pt x="740" y="1659"/>
                    <a:pt x="742" y="1653"/>
                  </a:cubicBezTo>
                  <a:cubicBezTo>
                    <a:pt x="743" y="1651"/>
                    <a:pt x="745" y="1649"/>
                    <a:pt x="749" y="1648"/>
                  </a:cubicBezTo>
                  <a:cubicBezTo>
                    <a:pt x="735" y="1639"/>
                    <a:pt x="714" y="1622"/>
                    <a:pt x="719" y="1604"/>
                  </a:cubicBezTo>
                  <a:cubicBezTo>
                    <a:pt x="723" y="1588"/>
                    <a:pt x="726" y="1578"/>
                    <a:pt x="740" y="1578"/>
                  </a:cubicBezTo>
                  <a:cubicBezTo>
                    <a:pt x="745" y="1578"/>
                    <a:pt x="750" y="1579"/>
                    <a:pt x="758" y="1581"/>
                  </a:cubicBezTo>
                  <a:cubicBezTo>
                    <a:pt x="773" y="1584"/>
                    <a:pt x="782" y="1593"/>
                    <a:pt x="789" y="1600"/>
                  </a:cubicBezTo>
                  <a:cubicBezTo>
                    <a:pt x="792" y="1603"/>
                    <a:pt x="796" y="1606"/>
                    <a:pt x="797" y="1606"/>
                  </a:cubicBezTo>
                  <a:cubicBezTo>
                    <a:pt x="805" y="1599"/>
                    <a:pt x="815" y="1598"/>
                    <a:pt x="822" y="1598"/>
                  </a:cubicBezTo>
                  <a:cubicBezTo>
                    <a:pt x="825" y="1598"/>
                    <a:pt x="828" y="1598"/>
                    <a:pt x="831" y="1598"/>
                  </a:cubicBezTo>
                  <a:cubicBezTo>
                    <a:pt x="833" y="1598"/>
                    <a:pt x="834" y="1598"/>
                    <a:pt x="836" y="1598"/>
                  </a:cubicBezTo>
                  <a:cubicBezTo>
                    <a:pt x="839" y="1598"/>
                    <a:pt x="845" y="1595"/>
                    <a:pt x="848" y="1590"/>
                  </a:cubicBezTo>
                  <a:cubicBezTo>
                    <a:pt x="850" y="1585"/>
                    <a:pt x="852" y="1579"/>
                    <a:pt x="847" y="1570"/>
                  </a:cubicBezTo>
                  <a:cubicBezTo>
                    <a:pt x="842" y="1561"/>
                    <a:pt x="837" y="1560"/>
                    <a:pt x="832" y="1559"/>
                  </a:cubicBezTo>
                  <a:cubicBezTo>
                    <a:pt x="826" y="1557"/>
                    <a:pt x="820" y="1556"/>
                    <a:pt x="815" y="1546"/>
                  </a:cubicBezTo>
                  <a:cubicBezTo>
                    <a:pt x="805" y="1526"/>
                    <a:pt x="806" y="1505"/>
                    <a:pt x="818" y="1487"/>
                  </a:cubicBezTo>
                  <a:cubicBezTo>
                    <a:pt x="826" y="1475"/>
                    <a:pt x="826" y="1463"/>
                    <a:pt x="818" y="1451"/>
                  </a:cubicBezTo>
                  <a:cubicBezTo>
                    <a:pt x="817" y="1449"/>
                    <a:pt x="815" y="1446"/>
                    <a:pt x="816" y="1443"/>
                  </a:cubicBezTo>
                  <a:cubicBezTo>
                    <a:pt x="817" y="1440"/>
                    <a:pt x="820" y="1439"/>
                    <a:pt x="823" y="1439"/>
                  </a:cubicBezTo>
                  <a:cubicBezTo>
                    <a:pt x="826" y="1438"/>
                    <a:pt x="828" y="1437"/>
                    <a:pt x="829" y="1433"/>
                  </a:cubicBezTo>
                  <a:cubicBezTo>
                    <a:pt x="832" y="1421"/>
                    <a:pt x="828" y="1368"/>
                    <a:pt x="798" y="1338"/>
                  </a:cubicBezTo>
                  <a:cubicBezTo>
                    <a:pt x="768" y="1307"/>
                    <a:pt x="751" y="1298"/>
                    <a:pt x="730" y="1293"/>
                  </a:cubicBezTo>
                  <a:cubicBezTo>
                    <a:pt x="713" y="1288"/>
                    <a:pt x="713" y="1278"/>
                    <a:pt x="714" y="1270"/>
                  </a:cubicBezTo>
                  <a:cubicBezTo>
                    <a:pt x="714" y="1266"/>
                    <a:pt x="714" y="1264"/>
                    <a:pt x="713" y="1261"/>
                  </a:cubicBezTo>
                  <a:cubicBezTo>
                    <a:pt x="712" y="1257"/>
                    <a:pt x="709" y="1255"/>
                    <a:pt x="703" y="1253"/>
                  </a:cubicBezTo>
                  <a:cubicBezTo>
                    <a:pt x="699" y="1251"/>
                    <a:pt x="694" y="1250"/>
                    <a:pt x="690" y="1245"/>
                  </a:cubicBezTo>
                  <a:cubicBezTo>
                    <a:pt x="682" y="1231"/>
                    <a:pt x="698" y="1219"/>
                    <a:pt x="706" y="1213"/>
                  </a:cubicBezTo>
                  <a:cubicBezTo>
                    <a:pt x="708" y="1211"/>
                    <a:pt x="713" y="1207"/>
                    <a:pt x="712" y="1203"/>
                  </a:cubicBezTo>
                  <a:cubicBezTo>
                    <a:pt x="712" y="1199"/>
                    <a:pt x="707" y="1195"/>
                    <a:pt x="698" y="1191"/>
                  </a:cubicBezTo>
                  <a:cubicBezTo>
                    <a:pt x="677" y="1182"/>
                    <a:pt x="640" y="1152"/>
                    <a:pt x="640" y="1123"/>
                  </a:cubicBezTo>
                  <a:cubicBezTo>
                    <a:pt x="640" y="1112"/>
                    <a:pt x="644" y="1102"/>
                    <a:pt x="646" y="1093"/>
                  </a:cubicBezTo>
                  <a:cubicBezTo>
                    <a:pt x="650" y="1080"/>
                    <a:pt x="652" y="1073"/>
                    <a:pt x="647" y="1068"/>
                  </a:cubicBezTo>
                  <a:cubicBezTo>
                    <a:pt x="635" y="1056"/>
                    <a:pt x="623" y="1022"/>
                    <a:pt x="632" y="1003"/>
                  </a:cubicBezTo>
                  <a:cubicBezTo>
                    <a:pt x="639" y="989"/>
                    <a:pt x="651" y="986"/>
                    <a:pt x="657" y="986"/>
                  </a:cubicBezTo>
                  <a:cubicBezTo>
                    <a:pt x="656" y="974"/>
                    <a:pt x="652" y="959"/>
                    <a:pt x="645" y="956"/>
                  </a:cubicBezTo>
                  <a:lnTo>
                    <a:pt x="643" y="955"/>
                  </a:lnTo>
                  <a:cubicBezTo>
                    <a:pt x="633" y="949"/>
                    <a:pt x="623" y="944"/>
                    <a:pt x="626" y="923"/>
                  </a:cubicBezTo>
                  <a:cubicBezTo>
                    <a:pt x="627" y="912"/>
                    <a:pt x="626" y="907"/>
                    <a:pt x="623" y="900"/>
                  </a:cubicBezTo>
                  <a:cubicBezTo>
                    <a:pt x="621" y="894"/>
                    <a:pt x="618" y="888"/>
                    <a:pt x="617" y="877"/>
                  </a:cubicBezTo>
                  <a:cubicBezTo>
                    <a:pt x="617" y="873"/>
                    <a:pt x="615" y="867"/>
                    <a:pt x="611" y="867"/>
                  </a:cubicBezTo>
                  <a:cubicBezTo>
                    <a:pt x="607" y="867"/>
                    <a:pt x="600" y="872"/>
                    <a:pt x="596" y="881"/>
                  </a:cubicBezTo>
                  <a:cubicBezTo>
                    <a:pt x="593" y="886"/>
                    <a:pt x="592" y="889"/>
                    <a:pt x="591" y="893"/>
                  </a:cubicBezTo>
                  <a:cubicBezTo>
                    <a:pt x="589" y="903"/>
                    <a:pt x="586" y="908"/>
                    <a:pt x="564" y="912"/>
                  </a:cubicBezTo>
                  <a:cubicBezTo>
                    <a:pt x="560" y="913"/>
                    <a:pt x="557" y="914"/>
                    <a:pt x="554" y="914"/>
                  </a:cubicBezTo>
                  <a:cubicBezTo>
                    <a:pt x="534" y="914"/>
                    <a:pt x="524" y="900"/>
                    <a:pt x="524" y="874"/>
                  </a:cubicBezTo>
                  <a:cubicBezTo>
                    <a:pt x="524" y="856"/>
                    <a:pt x="516" y="831"/>
                    <a:pt x="512" y="828"/>
                  </a:cubicBezTo>
                  <a:cubicBezTo>
                    <a:pt x="512" y="828"/>
                    <a:pt x="512" y="829"/>
                    <a:pt x="511" y="829"/>
                  </a:cubicBezTo>
                  <a:cubicBezTo>
                    <a:pt x="511" y="830"/>
                    <a:pt x="493" y="858"/>
                    <a:pt x="482" y="858"/>
                  </a:cubicBezTo>
                  <a:cubicBezTo>
                    <a:pt x="480" y="858"/>
                    <a:pt x="478" y="857"/>
                    <a:pt x="477" y="856"/>
                  </a:cubicBezTo>
                  <a:cubicBezTo>
                    <a:pt x="475" y="853"/>
                    <a:pt x="474" y="847"/>
                    <a:pt x="481" y="826"/>
                  </a:cubicBezTo>
                  <a:cubicBezTo>
                    <a:pt x="486" y="812"/>
                    <a:pt x="489" y="802"/>
                    <a:pt x="492" y="796"/>
                  </a:cubicBezTo>
                  <a:cubicBezTo>
                    <a:pt x="494" y="790"/>
                    <a:pt x="496" y="785"/>
                    <a:pt x="496" y="784"/>
                  </a:cubicBezTo>
                  <a:cubicBezTo>
                    <a:pt x="496" y="784"/>
                    <a:pt x="496" y="784"/>
                    <a:pt x="496" y="784"/>
                  </a:cubicBezTo>
                  <a:cubicBezTo>
                    <a:pt x="495" y="784"/>
                    <a:pt x="494" y="784"/>
                    <a:pt x="494" y="783"/>
                  </a:cubicBezTo>
                  <a:cubicBezTo>
                    <a:pt x="492" y="783"/>
                    <a:pt x="491" y="782"/>
                    <a:pt x="489" y="782"/>
                  </a:cubicBezTo>
                  <a:cubicBezTo>
                    <a:pt x="474" y="776"/>
                    <a:pt x="469" y="766"/>
                    <a:pt x="472" y="751"/>
                  </a:cubicBezTo>
                  <a:cubicBezTo>
                    <a:pt x="474" y="745"/>
                    <a:pt x="471" y="728"/>
                    <a:pt x="464" y="719"/>
                  </a:cubicBezTo>
                  <a:cubicBezTo>
                    <a:pt x="462" y="716"/>
                    <a:pt x="459" y="715"/>
                    <a:pt x="457" y="715"/>
                  </a:cubicBezTo>
                  <a:cubicBezTo>
                    <a:pt x="456" y="715"/>
                    <a:pt x="455" y="715"/>
                    <a:pt x="454" y="715"/>
                  </a:cubicBezTo>
                  <a:cubicBezTo>
                    <a:pt x="449" y="717"/>
                    <a:pt x="444" y="722"/>
                    <a:pt x="440" y="728"/>
                  </a:cubicBezTo>
                  <a:cubicBezTo>
                    <a:pt x="434" y="735"/>
                    <a:pt x="429" y="742"/>
                    <a:pt x="421" y="742"/>
                  </a:cubicBezTo>
                  <a:cubicBezTo>
                    <a:pt x="416" y="742"/>
                    <a:pt x="411" y="739"/>
                    <a:pt x="406" y="734"/>
                  </a:cubicBezTo>
                  <a:cubicBezTo>
                    <a:pt x="400" y="728"/>
                    <a:pt x="395" y="723"/>
                    <a:pt x="394" y="723"/>
                  </a:cubicBezTo>
                  <a:cubicBezTo>
                    <a:pt x="394" y="723"/>
                    <a:pt x="392" y="726"/>
                    <a:pt x="391" y="728"/>
                  </a:cubicBezTo>
                  <a:cubicBezTo>
                    <a:pt x="389" y="731"/>
                    <a:pt x="387" y="735"/>
                    <a:pt x="383" y="740"/>
                  </a:cubicBezTo>
                  <a:cubicBezTo>
                    <a:pt x="379" y="746"/>
                    <a:pt x="375" y="749"/>
                    <a:pt x="371" y="749"/>
                  </a:cubicBezTo>
                  <a:cubicBezTo>
                    <a:pt x="370" y="749"/>
                    <a:pt x="368" y="748"/>
                    <a:pt x="366" y="747"/>
                  </a:cubicBezTo>
                  <a:cubicBezTo>
                    <a:pt x="365" y="745"/>
                    <a:pt x="361" y="741"/>
                    <a:pt x="365" y="711"/>
                  </a:cubicBezTo>
                  <a:cubicBezTo>
                    <a:pt x="370" y="667"/>
                    <a:pt x="366" y="661"/>
                    <a:pt x="364" y="660"/>
                  </a:cubicBezTo>
                  <a:cubicBezTo>
                    <a:pt x="363" y="659"/>
                    <a:pt x="361" y="659"/>
                    <a:pt x="360" y="659"/>
                  </a:cubicBezTo>
                  <a:cubicBezTo>
                    <a:pt x="357" y="659"/>
                    <a:pt x="354" y="661"/>
                    <a:pt x="346" y="665"/>
                  </a:cubicBezTo>
                  <a:lnTo>
                    <a:pt x="342" y="668"/>
                  </a:lnTo>
                  <a:cubicBezTo>
                    <a:pt x="337" y="671"/>
                    <a:pt x="334" y="673"/>
                    <a:pt x="330" y="676"/>
                  </a:cubicBezTo>
                  <a:cubicBezTo>
                    <a:pt x="324" y="681"/>
                    <a:pt x="318" y="685"/>
                    <a:pt x="313" y="685"/>
                  </a:cubicBezTo>
                  <a:cubicBezTo>
                    <a:pt x="310" y="685"/>
                    <a:pt x="308" y="684"/>
                    <a:pt x="305" y="683"/>
                  </a:cubicBezTo>
                  <a:cubicBezTo>
                    <a:pt x="301" y="679"/>
                    <a:pt x="298" y="675"/>
                    <a:pt x="296" y="671"/>
                  </a:cubicBezTo>
                  <a:cubicBezTo>
                    <a:pt x="294" y="666"/>
                    <a:pt x="292" y="664"/>
                    <a:pt x="289" y="663"/>
                  </a:cubicBezTo>
                  <a:cubicBezTo>
                    <a:pt x="288" y="663"/>
                    <a:pt x="288" y="662"/>
                    <a:pt x="287" y="662"/>
                  </a:cubicBezTo>
                  <a:cubicBezTo>
                    <a:pt x="286" y="662"/>
                    <a:pt x="285" y="663"/>
                    <a:pt x="283" y="666"/>
                  </a:cubicBezTo>
                  <a:cubicBezTo>
                    <a:pt x="280" y="668"/>
                    <a:pt x="277" y="671"/>
                    <a:pt x="272" y="674"/>
                  </a:cubicBezTo>
                  <a:cubicBezTo>
                    <a:pt x="269" y="675"/>
                    <a:pt x="267" y="676"/>
                    <a:pt x="266" y="676"/>
                  </a:cubicBezTo>
                  <a:cubicBezTo>
                    <a:pt x="261" y="676"/>
                    <a:pt x="258" y="673"/>
                    <a:pt x="255" y="670"/>
                  </a:cubicBezTo>
                  <a:cubicBezTo>
                    <a:pt x="252" y="667"/>
                    <a:pt x="250" y="666"/>
                    <a:pt x="247" y="666"/>
                  </a:cubicBezTo>
                  <a:cubicBezTo>
                    <a:pt x="246" y="666"/>
                    <a:pt x="245" y="666"/>
                    <a:pt x="245" y="666"/>
                  </a:cubicBezTo>
                  <a:cubicBezTo>
                    <a:pt x="230" y="669"/>
                    <a:pt x="216" y="671"/>
                    <a:pt x="205" y="680"/>
                  </a:cubicBezTo>
                  <a:cubicBezTo>
                    <a:pt x="197" y="686"/>
                    <a:pt x="191" y="699"/>
                    <a:pt x="190" y="703"/>
                  </a:cubicBezTo>
                  <a:cubicBezTo>
                    <a:pt x="191" y="704"/>
                    <a:pt x="194" y="706"/>
                    <a:pt x="201" y="707"/>
                  </a:cubicBezTo>
                  <a:cubicBezTo>
                    <a:pt x="203" y="708"/>
                    <a:pt x="205" y="708"/>
                    <a:pt x="207" y="708"/>
                  </a:cubicBezTo>
                  <a:cubicBezTo>
                    <a:pt x="210" y="708"/>
                    <a:pt x="212" y="708"/>
                    <a:pt x="215" y="708"/>
                  </a:cubicBezTo>
                  <a:cubicBezTo>
                    <a:pt x="218" y="707"/>
                    <a:pt x="220" y="707"/>
                    <a:pt x="223" y="707"/>
                  </a:cubicBezTo>
                  <a:cubicBezTo>
                    <a:pt x="228" y="707"/>
                    <a:pt x="234" y="708"/>
                    <a:pt x="241" y="714"/>
                  </a:cubicBezTo>
                  <a:cubicBezTo>
                    <a:pt x="252" y="726"/>
                    <a:pt x="255" y="742"/>
                    <a:pt x="247" y="757"/>
                  </a:cubicBezTo>
                  <a:cubicBezTo>
                    <a:pt x="246" y="759"/>
                    <a:pt x="246" y="762"/>
                    <a:pt x="246" y="765"/>
                  </a:cubicBezTo>
                  <a:cubicBezTo>
                    <a:pt x="247" y="775"/>
                    <a:pt x="244" y="780"/>
                    <a:pt x="224" y="782"/>
                  </a:cubicBezTo>
                  <a:cubicBezTo>
                    <a:pt x="220" y="782"/>
                    <a:pt x="215" y="783"/>
                    <a:pt x="211" y="783"/>
                  </a:cubicBezTo>
                  <a:cubicBezTo>
                    <a:pt x="185" y="785"/>
                    <a:pt x="169" y="787"/>
                    <a:pt x="169" y="807"/>
                  </a:cubicBezTo>
                  <a:cubicBezTo>
                    <a:pt x="169" y="832"/>
                    <a:pt x="156" y="837"/>
                    <a:pt x="144" y="841"/>
                  </a:cubicBezTo>
                  <a:cubicBezTo>
                    <a:pt x="140" y="842"/>
                    <a:pt x="136" y="843"/>
                    <a:pt x="132" y="845"/>
                  </a:cubicBezTo>
                  <a:cubicBezTo>
                    <a:pt x="128" y="847"/>
                    <a:pt x="124" y="848"/>
                    <a:pt x="119" y="848"/>
                  </a:cubicBezTo>
                  <a:cubicBezTo>
                    <a:pt x="113" y="848"/>
                    <a:pt x="108" y="847"/>
                    <a:pt x="103" y="846"/>
                  </a:cubicBezTo>
                  <a:cubicBezTo>
                    <a:pt x="98" y="845"/>
                    <a:pt x="93" y="845"/>
                    <a:pt x="89" y="845"/>
                  </a:cubicBezTo>
                  <a:cubicBezTo>
                    <a:pt x="84" y="845"/>
                    <a:pt x="81" y="846"/>
                    <a:pt x="78" y="848"/>
                  </a:cubicBezTo>
                  <a:lnTo>
                    <a:pt x="72" y="852"/>
                  </a:lnTo>
                  <a:lnTo>
                    <a:pt x="72" y="845"/>
                  </a:lnTo>
                  <a:cubicBezTo>
                    <a:pt x="72" y="838"/>
                    <a:pt x="70" y="834"/>
                    <a:pt x="69" y="832"/>
                  </a:cubicBezTo>
                  <a:cubicBezTo>
                    <a:pt x="69" y="832"/>
                    <a:pt x="68" y="831"/>
                    <a:pt x="66" y="831"/>
                  </a:cubicBezTo>
                  <a:cubicBezTo>
                    <a:pt x="65" y="831"/>
                    <a:pt x="61" y="831"/>
                    <a:pt x="61" y="831"/>
                  </a:cubicBezTo>
                  <a:cubicBezTo>
                    <a:pt x="58" y="831"/>
                    <a:pt x="55" y="831"/>
                    <a:pt x="53" y="828"/>
                  </a:cubicBezTo>
                  <a:cubicBezTo>
                    <a:pt x="51" y="826"/>
                    <a:pt x="50" y="822"/>
                    <a:pt x="51" y="815"/>
                  </a:cubicBezTo>
                  <a:cubicBezTo>
                    <a:pt x="53" y="803"/>
                    <a:pt x="57" y="801"/>
                    <a:pt x="62" y="799"/>
                  </a:cubicBezTo>
                  <a:cubicBezTo>
                    <a:pt x="65" y="798"/>
                    <a:pt x="67" y="798"/>
                    <a:pt x="69" y="791"/>
                  </a:cubicBezTo>
                  <a:cubicBezTo>
                    <a:pt x="72" y="781"/>
                    <a:pt x="71" y="776"/>
                    <a:pt x="70" y="768"/>
                  </a:cubicBezTo>
                  <a:cubicBezTo>
                    <a:pt x="69" y="764"/>
                    <a:pt x="69" y="759"/>
                    <a:pt x="69" y="752"/>
                  </a:cubicBezTo>
                  <a:cubicBezTo>
                    <a:pt x="69" y="742"/>
                    <a:pt x="71" y="739"/>
                    <a:pt x="75" y="735"/>
                  </a:cubicBezTo>
                  <a:cubicBezTo>
                    <a:pt x="78" y="733"/>
                    <a:pt x="81" y="731"/>
                    <a:pt x="83" y="722"/>
                  </a:cubicBezTo>
                  <a:cubicBezTo>
                    <a:pt x="87" y="709"/>
                    <a:pt x="86" y="702"/>
                    <a:pt x="83" y="692"/>
                  </a:cubicBezTo>
                  <a:cubicBezTo>
                    <a:pt x="82" y="688"/>
                    <a:pt x="81" y="683"/>
                    <a:pt x="80" y="677"/>
                  </a:cubicBezTo>
                  <a:cubicBezTo>
                    <a:pt x="78" y="660"/>
                    <a:pt x="71" y="650"/>
                    <a:pt x="64" y="638"/>
                  </a:cubicBezTo>
                  <a:lnTo>
                    <a:pt x="57" y="626"/>
                  </a:lnTo>
                  <a:cubicBezTo>
                    <a:pt x="48" y="611"/>
                    <a:pt x="33" y="588"/>
                    <a:pt x="28" y="564"/>
                  </a:cubicBezTo>
                  <a:cubicBezTo>
                    <a:pt x="22" y="537"/>
                    <a:pt x="22" y="504"/>
                    <a:pt x="28" y="492"/>
                  </a:cubicBezTo>
                  <a:cubicBezTo>
                    <a:pt x="32" y="485"/>
                    <a:pt x="43" y="461"/>
                    <a:pt x="30" y="453"/>
                  </a:cubicBezTo>
                  <a:cubicBezTo>
                    <a:pt x="18" y="446"/>
                    <a:pt x="0" y="436"/>
                    <a:pt x="11" y="411"/>
                  </a:cubicBezTo>
                  <a:lnTo>
                    <a:pt x="12" y="409"/>
                  </a:lnTo>
                  <a:cubicBezTo>
                    <a:pt x="20" y="390"/>
                    <a:pt x="24" y="380"/>
                    <a:pt x="48" y="371"/>
                  </a:cubicBezTo>
                  <a:cubicBezTo>
                    <a:pt x="53" y="369"/>
                    <a:pt x="59" y="368"/>
                    <a:pt x="64" y="368"/>
                  </a:cubicBezTo>
                  <a:cubicBezTo>
                    <a:pt x="72" y="368"/>
                    <a:pt x="77" y="370"/>
                    <a:pt x="83" y="372"/>
                  </a:cubicBezTo>
                  <a:cubicBezTo>
                    <a:pt x="86" y="373"/>
                    <a:pt x="90" y="374"/>
                    <a:pt x="92" y="374"/>
                  </a:cubicBezTo>
                  <a:cubicBezTo>
                    <a:pt x="93" y="374"/>
                    <a:pt x="94" y="374"/>
                    <a:pt x="95" y="374"/>
                  </a:cubicBezTo>
                  <a:cubicBezTo>
                    <a:pt x="96" y="373"/>
                    <a:pt x="97" y="373"/>
                    <a:pt x="98" y="373"/>
                  </a:cubicBezTo>
                  <a:cubicBezTo>
                    <a:pt x="101" y="373"/>
                    <a:pt x="103" y="375"/>
                    <a:pt x="104" y="377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12" y="367"/>
                    <a:pt x="124" y="355"/>
                    <a:pt x="133" y="353"/>
                  </a:cubicBezTo>
                  <a:cubicBezTo>
                    <a:pt x="141" y="352"/>
                    <a:pt x="156" y="350"/>
                    <a:pt x="169" y="350"/>
                  </a:cubicBezTo>
                  <a:cubicBezTo>
                    <a:pt x="180" y="350"/>
                    <a:pt x="188" y="351"/>
                    <a:pt x="193" y="354"/>
                  </a:cubicBezTo>
                  <a:cubicBezTo>
                    <a:pt x="203" y="358"/>
                    <a:pt x="216" y="367"/>
                    <a:pt x="227" y="381"/>
                  </a:cubicBezTo>
                  <a:cubicBezTo>
                    <a:pt x="233" y="390"/>
                    <a:pt x="247" y="398"/>
                    <a:pt x="260" y="398"/>
                  </a:cubicBezTo>
                  <a:cubicBezTo>
                    <a:pt x="263" y="398"/>
                    <a:pt x="266" y="398"/>
                    <a:pt x="269" y="397"/>
                  </a:cubicBezTo>
                  <a:cubicBezTo>
                    <a:pt x="285" y="392"/>
                    <a:pt x="292" y="384"/>
                    <a:pt x="292" y="372"/>
                  </a:cubicBezTo>
                  <a:cubicBezTo>
                    <a:pt x="292" y="363"/>
                    <a:pt x="297" y="357"/>
                    <a:pt x="301" y="351"/>
                  </a:cubicBezTo>
                  <a:cubicBezTo>
                    <a:pt x="304" y="347"/>
                    <a:pt x="307" y="344"/>
                    <a:pt x="307" y="340"/>
                  </a:cubicBezTo>
                  <a:cubicBezTo>
                    <a:pt x="307" y="337"/>
                    <a:pt x="305" y="336"/>
                    <a:pt x="301" y="333"/>
                  </a:cubicBezTo>
                  <a:cubicBezTo>
                    <a:pt x="296" y="330"/>
                    <a:pt x="289" y="326"/>
                    <a:pt x="289" y="317"/>
                  </a:cubicBezTo>
                  <a:cubicBezTo>
                    <a:pt x="289" y="302"/>
                    <a:pt x="286" y="274"/>
                    <a:pt x="286" y="273"/>
                  </a:cubicBezTo>
                  <a:lnTo>
                    <a:pt x="286" y="269"/>
                  </a:lnTo>
                  <a:lnTo>
                    <a:pt x="290" y="269"/>
                  </a:lnTo>
                  <a:cubicBezTo>
                    <a:pt x="293" y="269"/>
                    <a:pt x="321" y="269"/>
                    <a:pt x="331" y="279"/>
                  </a:cubicBezTo>
                  <a:cubicBezTo>
                    <a:pt x="331" y="279"/>
                    <a:pt x="333" y="281"/>
                    <a:pt x="339" y="281"/>
                  </a:cubicBezTo>
                  <a:cubicBezTo>
                    <a:pt x="347" y="281"/>
                    <a:pt x="359" y="278"/>
                    <a:pt x="367" y="276"/>
                  </a:cubicBezTo>
                  <a:cubicBezTo>
                    <a:pt x="363" y="274"/>
                    <a:pt x="359" y="270"/>
                    <a:pt x="358" y="266"/>
                  </a:cubicBezTo>
                  <a:cubicBezTo>
                    <a:pt x="357" y="263"/>
                    <a:pt x="357" y="258"/>
                    <a:pt x="363" y="253"/>
                  </a:cubicBezTo>
                  <a:cubicBezTo>
                    <a:pt x="371" y="245"/>
                    <a:pt x="378" y="243"/>
                    <a:pt x="384" y="242"/>
                  </a:cubicBezTo>
                  <a:cubicBezTo>
                    <a:pt x="391" y="240"/>
                    <a:pt x="395" y="239"/>
                    <a:pt x="400" y="233"/>
                  </a:cubicBezTo>
                  <a:cubicBezTo>
                    <a:pt x="402" y="230"/>
                    <a:pt x="404" y="228"/>
                    <a:pt x="406" y="226"/>
                  </a:cubicBezTo>
                  <a:cubicBezTo>
                    <a:pt x="415" y="216"/>
                    <a:pt x="420" y="210"/>
                    <a:pt x="420" y="195"/>
                  </a:cubicBezTo>
                  <a:cubicBezTo>
                    <a:pt x="420" y="188"/>
                    <a:pt x="417" y="182"/>
                    <a:pt x="415" y="176"/>
                  </a:cubicBezTo>
                  <a:cubicBezTo>
                    <a:pt x="410" y="164"/>
                    <a:pt x="405" y="151"/>
                    <a:pt x="418" y="134"/>
                  </a:cubicBezTo>
                  <a:cubicBezTo>
                    <a:pt x="428" y="121"/>
                    <a:pt x="433" y="116"/>
                    <a:pt x="440" y="116"/>
                  </a:cubicBezTo>
                  <a:cubicBezTo>
                    <a:pt x="445" y="116"/>
                    <a:pt x="449" y="119"/>
                    <a:pt x="454" y="122"/>
                  </a:cubicBezTo>
                  <a:lnTo>
                    <a:pt x="458" y="125"/>
                  </a:lnTo>
                  <a:cubicBezTo>
                    <a:pt x="462" y="127"/>
                    <a:pt x="470" y="129"/>
                    <a:pt x="478" y="129"/>
                  </a:cubicBezTo>
                  <a:cubicBezTo>
                    <a:pt x="492" y="129"/>
                    <a:pt x="511" y="125"/>
                    <a:pt x="523" y="114"/>
                  </a:cubicBezTo>
                  <a:cubicBezTo>
                    <a:pt x="530" y="106"/>
                    <a:pt x="539" y="100"/>
                    <a:pt x="546" y="94"/>
                  </a:cubicBezTo>
                  <a:cubicBezTo>
                    <a:pt x="556" y="87"/>
                    <a:pt x="564" y="81"/>
                    <a:pt x="568" y="74"/>
                  </a:cubicBezTo>
                  <a:cubicBezTo>
                    <a:pt x="572" y="68"/>
                    <a:pt x="572" y="62"/>
                    <a:pt x="572" y="57"/>
                  </a:cubicBezTo>
                  <a:cubicBezTo>
                    <a:pt x="573" y="49"/>
                    <a:pt x="573" y="41"/>
                    <a:pt x="580" y="33"/>
                  </a:cubicBezTo>
                  <a:cubicBezTo>
                    <a:pt x="584" y="28"/>
                    <a:pt x="588" y="23"/>
                    <a:pt x="594" y="19"/>
                  </a:cubicBezTo>
                  <a:lnTo>
                    <a:pt x="594" y="19"/>
                  </a:lnTo>
                  <a:lnTo>
                    <a:pt x="600" y="14"/>
                  </a:lnTo>
                  <a:lnTo>
                    <a:pt x="600" y="14"/>
                  </a:lnTo>
                  <a:cubicBezTo>
                    <a:pt x="607" y="8"/>
                    <a:pt x="615" y="4"/>
                    <a:pt x="620" y="2"/>
                  </a:cubicBezTo>
                  <a:cubicBezTo>
                    <a:pt x="622" y="2"/>
                    <a:pt x="623" y="2"/>
                    <a:pt x="624" y="2"/>
                  </a:cubicBezTo>
                  <a:cubicBezTo>
                    <a:pt x="627" y="2"/>
                    <a:pt x="629" y="3"/>
                    <a:pt x="630" y="5"/>
                  </a:cubicBezTo>
                  <a:cubicBezTo>
                    <a:pt x="632" y="6"/>
                    <a:pt x="633" y="8"/>
                    <a:pt x="641" y="8"/>
                  </a:cubicBezTo>
                  <a:cubicBezTo>
                    <a:pt x="647" y="8"/>
                    <a:pt x="651" y="6"/>
                    <a:pt x="655" y="4"/>
                  </a:cubicBezTo>
                  <a:cubicBezTo>
                    <a:pt x="658" y="2"/>
                    <a:pt x="661" y="0"/>
                    <a:pt x="665" y="0"/>
                  </a:cubicBezTo>
                  <a:cubicBezTo>
                    <a:pt x="669" y="0"/>
                    <a:pt x="674" y="3"/>
                    <a:pt x="679" y="9"/>
                  </a:cubicBezTo>
                  <a:cubicBezTo>
                    <a:pt x="683" y="14"/>
                    <a:pt x="687" y="20"/>
                    <a:pt x="691" y="25"/>
                  </a:cubicBezTo>
                  <a:cubicBezTo>
                    <a:pt x="700" y="38"/>
                    <a:pt x="707" y="50"/>
                    <a:pt x="720" y="51"/>
                  </a:cubicBezTo>
                  <a:cubicBezTo>
                    <a:pt x="734" y="53"/>
                    <a:pt x="737" y="58"/>
                    <a:pt x="740" y="66"/>
                  </a:cubicBezTo>
                  <a:cubicBezTo>
                    <a:pt x="742" y="71"/>
                    <a:pt x="744" y="76"/>
                    <a:pt x="749" y="82"/>
                  </a:cubicBezTo>
                  <a:cubicBezTo>
                    <a:pt x="762" y="98"/>
                    <a:pt x="766" y="104"/>
                    <a:pt x="773" y="116"/>
                  </a:cubicBezTo>
                  <a:lnTo>
                    <a:pt x="778" y="125"/>
                  </a:lnTo>
                  <a:cubicBezTo>
                    <a:pt x="784" y="135"/>
                    <a:pt x="787" y="139"/>
                    <a:pt x="793" y="139"/>
                  </a:cubicBezTo>
                  <a:cubicBezTo>
                    <a:pt x="794" y="139"/>
                    <a:pt x="796" y="139"/>
                    <a:pt x="797" y="139"/>
                  </a:cubicBezTo>
                  <a:cubicBezTo>
                    <a:pt x="799" y="138"/>
                    <a:pt x="800" y="138"/>
                    <a:pt x="801" y="138"/>
                  </a:cubicBezTo>
                  <a:cubicBezTo>
                    <a:pt x="810" y="138"/>
                    <a:pt x="814" y="145"/>
                    <a:pt x="818" y="151"/>
                  </a:cubicBezTo>
                  <a:cubicBezTo>
                    <a:pt x="820" y="155"/>
                    <a:pt x="823" y="160"/>
                    <a:pt x="827" y="163"/>
                  </a:cubicBezTo>
                  <a:cubicBezTo>
                    <a:pt x="831" y="166"/>
                    <a:pt x="840" y="168"/>
                    <a:pt x="852" y="168"/>
                  </a:cubicBezTo>
                  <a:cubicBezTo>
                    <a:pt x="857" y="168"/>
                    <a:pt x="861" y="168"/>
                    <a:pt x="862" y="168"/>
                  </a:cubicBezTo>
                  <a:cubicBezTo>
                    <a:pt x="870" y="169"/>
                    <a:pt x="883" y="175"/>
                    <a:pt x="883" y="192"/>
                  </a:cubicBezTo>
                  <a:cubicBezTo>
                    <a:pt x="883" y="199"/>
                    <a:pt x="885" y="204"/>
                    <a:pt x="888" y="209"/>
                  </a:cubicBezTo>
                  <a:cubicBezTo>
                    <a:pt x="891" y="216"/>
                    <a:pt x="894" y="222"/>
                    <a:pt x="892" y="233"/>
                  </a:cubicBezTo>
                  <a:cubicBezTo>
                    <a:pt x="889" y="252"/>
                    <a:pt x="887" y="268"/>
                    <a:pt x="901" y="272"/>
                  </a:cubicBezTo>
                  <a:cubicBezTo>
                    <a:pt x="918" y="278"/>
                    <a:pt x="935" y="281"/>
                    <a:pt x="935" y="281"/>
                  </a:cubicBezTo>
                  <a:cubicBezTo>
                    <a:pt x="936" y="281"/>
                    <a:pt x="941" y="283"/>
                    <a:pt x="945" y="283"/>
                  </a:cubicBezTo>
                  <a:cubicBezTo>
                    <a:pt x="949" y="283"/>
                    <a:pt x="951" y="282"/>
                    <a:pt x="952" y="280"/>
                  </a:cubicBezTo>
                  <a:cubicBezTo>
                    <a:pt x="955" y="277"/>
                    <a:pt x="955" y="272"/>
                    <a:pt x="954" y="265"/>
                  </a:cubicBezTo>
                  <a:lnTo>
                    <a:pt x="952" y="256"/>
                  </a:lnTo>
                  <a:lnTo>
                    <a:pt x="960" y="261"/>
                  </a:lnTo>
                  <a:cubicBezTo>
                    <a:pt x="960" y="261"/>
                    <a:pt x="971" y="268"/>
                    <a:pt x="980" y="268"/>
                  </a:cubicBezTo>
                  <a:cubicBezTo>
                    <a:pt x="983" y="268"/>
                    <a:pt x="985" y="267"/>
                    <a:pt x="987" y="265"/>
                  </a:cubicBezTo>
                  <a:cubicBezTo>
                    <a:pt x="990" y="260"/>
                    <a:pt x="993" y="257"/>
                    <a:pt x="997" y="257"/>
                  </a:cubicBezTo>
                  <a:cubicBezTo>
                    <a:pt x="999" y="257"/>
                    <a:pt x="1001" y="258"/>
                    <a:pt x="1003" y="259"/>
                  </a:cubicBezTo>
                  <a:cubicBezTo>
                    <a:pt x="1005" y="260"/>
                    <a:pt x="1007" y="260"/>
                    <a:pt x="1010" y="260"/>
                  </a:cubicBezTo>
                  <a:cubicBezTo>
                    <a:pt x="1014" y="260"/>
                    <a:pt x="1018" y="256"/>
                    <a:pt x="1020" y="252"/>
                  </a:cubicBezTo>
                  <a:cubicBezTo>
                    <a:pt x="1021" y="245"/>
                    <a:pt x="1018" y="240"/>
                    <a:pt x="1011" y="236"/>
                  </a:cubicBezTo>
                  <a:cubicBezTo>
                    <a:pt x="1005" y="232"/>
                    <a:pt x="997" y="229"/>
                    <a:pt x="991" y="227"/>
                  </a:cubicBezTo>
                  <a:cubicBezTo>
                    <a:pt x="976" y="221"/>
                    <a:pt x="961" y="215"/>
                    <a:pt x="957" y="202"/>
                  </a:cubicBezTo>
                  <a:lnTo>
                    <a:pt x="955" y="197"/>
                  </a:lnTo>
                  <a:cubicBezTo>
                    <a:pt x="950" y="183"/>
                    <a:pt x="946" y="171"/>
                    <a:pt x="967" y="157"/>
                  </a:cubicBezTo>
                  <a:lnTo>
                    <a:pt x="973" y="152"/>
                  </a:lnTo>
                  <a:cubicBezTo>
                    <a:pt x="988" y="141"/>
                    <a:pt x="993" y="138"/>
                    <a:pt x="1009" y="133"/>
                  </a:cubicBezTo>
                  <a:cubicBezTo>
                    <a:pt x="1014" y="131"/>
                    <a:pt x="1020" y="130"/>
                    <a:pt x="1025" y="130"/>
                  </a:cubicBezTo>
                  <a:cubicBezTo>
                    <a:pt x="1030" y="130"/>
                    <a:pt x="1034" y="131"/>
                    <a:pt x="1038" y="132"/>
                  </a:cubicBezTo>
                  <a:cubicBezTo>
                    <a:pt x="1041" y="132"/>
                    <a:pt x="1044" y="133"/>
                    <a:pt x="1048" y="133"/>
                  </a:cubicBezTo>
                  <a:cubicBezTo>
                    <a:pt x="1053" y="133"/>
                    <a:pt x="1081" y="134"/>
                    <a:pt x="1089" y="149"/>
                  </a:cubicBezTo>
                  <a:cubicBezTo>
                    <a:pt x="1092" y="156"/>
                    <a:pt x="1098" y="160"/>
                    <a:pt x="1100" y="160"/>
                  </a:cubicBezTo>
                  <a:cubicBezTo>
                    <a:pt x="1099" y="155"/>
                    <a:pt x="1102" y="152"/>
                    <a:pt x="1106" y="152"/>
                  </a:cubicBezTo>
                  <a:cubicBezTo>
                    <a:pt x="1111" y="152"/>
                    <a:pt x="1118" y="155"/>
                    <a:pt x="1128" y="162"/>
                  </a:cubicBezTo>
                  <a:cubicBezTo>
                    <a:pt x="1129" y="163"/>
                    <a:pt x="1130" y="163"/>
                    <a:pt x="1132" y="163"/>
                  </a:cubicBezTo>
                  <a:cubicBezTo>
                    <a:pt x="1139" y="163"/>
                    <a:pt x="1152" y="156"/>
                    <a:pt x="1156" y="154"/>
                  </a:cubicBezTo>
                  <a:cubicBezTo>
                    <a:pt x="1157" y="153"/>
                    <a:pt x="1160" y="153"/>
                    <a:pt x="1164" y="153"/>
                  </a:cubicBezTo>
                  <a:cubicBezTo>
                    <a:pt x="1170" y="153"/>
                    <a:pt x="1178" y="154"/>
                    <a:pt x="1184" y="160"/>
                  </a:cubicBezTo>
                  <a:cubicBezTo>
                    <a:pt x="1194" y="170"/>
                    <a:pt x="1189" y="193"/>
                    <a:pt x="1188" y="196"/>
                  </a:cubicBezTo>
                  <a:cubicBezTo>
                    <a:pt x="1188" y="196"/>
                    <a:pt x="1183" y="208"/>
                    <a:pt x="1190" y="215"/>
                  </a:cubicBezTo>
                  <a:cubicBezTo>
                    <a:pt x="1197" y="223"/>
                    <a:pt x="1203" y="226"/>
                    <a:pt x="1208" y="226"/>
                  </a:cubicBezTo>
                  <a:cubicBezTo>
                    <a:pt x="1210" y="226"/>
                    <a:pt x="1212" y="226"/>
                    <a:pt x="1213" y="224"/>
                  </a:cubicBezTo>
                  <a:cubicBezTo>
                    <a:pt x="1216" y="221"/>
                    <a:pt x="1219" y="219"/>
                    <a:pt x="1222" y="219"/>
                  </a:cubicBezTo>
                  <a:cubicBezTo>
                    <a:pt x="1226" y="219"/>
                    <a:pt x="1228" y="221"/>
                    <a:pt x="1230" y="223"/>
                  </a:cubicBezTo>
                  <a:cubicBezTo>
                    <a:pt x="1232" y="224"/>
                    <a:pt x="1234" y="226"/>
                    <a:pt x="1236" y="226"/>
                  </a:cubicBezTo>
                  <a:cubicBezTo>
                    <a:pt x="1238" y="226"/>
                    <a:pt x="1239" y="226"/>
                    <a:pt x="1240" y="226"/>
                  </a:cubicBezTo>
                  <a:cubicBezTo>
                    <a:pt x="1241" y="226"/>
                    <a:pt x="1242" y="226"/>
                    <a:pt x="1244" y="226"/>
                  </a:cubicBezTo>
                  <a:cubicBezTo>
                    <a:pt x="1247" y="226"/>
                    <a:pt x="1248" y="225"/>
                    <a:pt x="1250" y="224"/>
                  </a:cubicBezTo>
                  <a:cubicBezTo>
                    <a:pt x="1252" y="222"/>
                    <a:pt x="1254" y="216"/>
                    <a:pt x="1253" y="201"/>
                  </a:cubicBezTo>
                  <a:cubicBezTo>
                    <a:pt x="1252" y="187"/>
                    <a:pt x="1252" y="175"/>
                    <a:pt x="1253" y="165"/>
                  </a:cubicBezTo>
                  <a:cubicBezTo>
                    <a:pt x="1254" y="147"/>
                    <a:pt x="1254" y="133"/>
                    <a:pt x="1248" y="121"/>
                  </a:cubicBezTo>
                  <a:cubicBezTo>
                    <a:pt x="1236" y="100"/>
                    <a:pt x="1233" y="66"/>
                    <a:pt x="1233" y="64"/>
                  </a:cubicBezTo>
                  <a:lnTo>
                    <a:pt x="1232" y="62"/>
                  </a:lnTo>
                  <a:lnTo>
                    <a:pt x="1234" y="61"/>
                  </a:lnTo>
                  <a:cubicBezTo>
                    <a:pt x="1235" y="61"/>
                    <a:pt x="1246" y="52"/>
                    <a:pt x="1261" y="43"/>
                  </a:cubicBezTo>
                  <a:cubicBezTo>
                    <a:pt x="1274" y="35"/>
                    <a:pt x="1282" y="30"/>
                    <a:pt x="1285" y="22"/>
                  </a:cubicBezTo>
                  <a:cubicBezTo>
                    <a:pt x="1288" y="13"/>
                    <a:pt x="1299" y="13"/>
                    <a:pt x="1304" y="13"/>
                  </a:cubicBezTo>
                  <a:cubicBezTo>
                    <a:pt x="1307" y="13"/>
                    <a:pt x="1309" y="13"/>
                    <a:pt x="1312" y="13"/>
                  </a:cubicBezTo>
                  <a:cubicBezTo>
                    <a:pt x="1315" y="14"/>
                    <a:pt x="1318" y="14"/>
                    <a:pt x="1321" y="14"/>
                  </a:cubicBezTo>
                  <a:cubicBezTo>
                    <a:pt x="1325" y="14"/>
                    <a:pt x="1329" y="16"/>
                    <a:pt x="1332" y="20"/>
                  </a:cubicBezTo>
                  <a:cubicBezTo>
                    <a:pt x="1339" y="29"/>
                    <a:pt x="1338" y="47"/>
                    <a:pt x="1336" y="54"/>
                  </a:cubicBezTo>
                  <a:cubicBezTo>
                    <a:pt x="1334" y="58"/>
                    <a:pt x="1336" y="68"/>
                    <a:pt x="1340" y="75"/>
                  </a:cubicBezTo>
                  <a:cubicBezTo>
                    <a:pt x="1342" y="78"/>
                    <a:pt x="1345" y="82"/>
                    <a:pt x="1350" y="83"/>
                  </a:cubicBezTo>
                  <a:cubicBezTo>
                    <a:pt x="1368" y="87"/>
                    <a:pt x="1371" y="99"/>
                    <a:pt x="1374" y="110"/>
                  </a:cubicBezTo>
                  <a:cubicBezTo>
                    <a:pt x="1376" y="119"/>
                    <a:pt x="1384" y="133"/>
                    <a:pt x="1391" y="133"/>
                  </a:cubicBezTo>
                  <a:cubicBezTo>
                    <a:pt x="1393" y="133"/>
                    <a:pt x="1395" y="132"/>
                    <a:pt x="1397" y="131"/>
                  </a:cubicBezTo>
                  <a:cubicBezTo>
                    <a:pt x="1402" y="127"/>
                    <a:pt x="1405" y="122"/>
                    <a:pt x="1408" y="117"/>
                  </a:cubicBezTo>
                  <a:cubicBezTo>
                    <a:pt x="1413" y="111"/>
                    <a:pt x="1417" y="105"/>
                    <a:pt x="1424" y="105"/>
                  </a:cubicBezTo>
                  <a:cubicBezTo>
                    <a:pt x="1426" y="105"/>
                    <a:pt x="1428" y="106"/>
                    <a:pt x="1430" y="107"/>
                  </a:cubicBezTo>
                  <a:cubicBezTo>
                    <a:pt x="1434" y="109"/>
                    <a:pt x="1437" y="112"/>
                    <a:pt x="1440" y="115"/>
                  </a:cubicBezTo>
                  <a:cubicBezTo>
                    <a:pt x="1444" y="119"/>
                    <a:pt x="1446" y="121"/>
                    <a:pt x="1450" y="121"/>
                  </a:cubicBezTo>
                  <a:cubicBezTo>
                    <a:pt x="1452" y="121"/>
                    <a:pt x="1455" y="120"/>
                    <a:pt x="1458" y="119"/>
                  </a:cubicBezTo>
                  <a:cubicBezTo>
                    <a:pt x="1477" y="109"/>
                    <a:pt x="1506" y="98"/>
                    <a:pt x="1524" y="98"/>
                  </a:cubicBezTo>
                  <a:cubicBezTo>
                    <a:pt x="1532" y="98"/>
                    <a:pt x="1535" y="100"/>
                    <a:pt x="1537" y="104"/>
                  </a:cubicBezTo>
                  <a:cubicBezTo>
                    <a:pt x="1537" y="105"/>
                    <a:pt x="1538" y="107"/>
                    <a:pt x="1547" y="107"/>
                  </a:cubicBezTo>
                  <a:cubicBezTo>
                    <a:pt x="1570" y="107"/>
                    <a:pt x="1572" y="107"/>
                    <a:pt x="1586" y="98"/>
                  </a:cubicBezTo>
                  <a:cubicBezTo>
                    <a:pt x="1592" y="94"/>
                    <a:pt x="1599" y="92"/>
                    <a:pt x="1606" y="92"/>
                  </a:cubicBezTo>
                  <a:cubicBezTo>
                    <a:pt x="1606" y="92"/>
                    <a:pt x="1607" y="91"/>
                    <a:pt x="1608" y="91"/>
                  </a:cubicBezTo>
                  <a:cubicBezTo>
                    <a:pt x="1616" y="91"/>
                    <a:pt x="1622" y="94"/>
                    <a:pt x="1626" y="100"/>
                  </a:cubicBezTo>
                  <a:cubicBezTo>
                    <a:pt x="1628" y="104"/>
                    <a:pt x="1629" y="110"/>
                    <a:pt x="1630" y="119"/>
                  </a:cubicBezTo>
                  <a:cubicBezTo>
                    <a:pt x="1632" y="130"/>
                    <a:pt x="1634" y="145"/>
                    <a:pt x="1641" y="147"/>
                  </a:cubicBezTo>
                  <a:cubicBezTo>
                    <a:pt x="1655" y="153"/>
                    <a:pt x="1670" y="159"/>
                    <a:pt x="1681" y="159"/>
                  </a:cubicBezTo>
                  <a:cubicBezTo>
                    <a:pt x="1683" y="159"/>
                    <a:pt x="1690" y="159"/>
                    <a:pt x="1721" y="175"/>
                  </a:cubicBezTo>
                  <a:lnTo>
                    <a:pt x="1722" y="176"/>
                  </a:lnTo>
                  <a:lnTo>
                    <a:pt x="1722" y="177"/>
                  </a:lnTo>
                  <a:cubicBezTo>
                    <a:pt x="1725" y="182"/>
                    <a:pt x="1732" y="197"/>
                    <a:pt x="1729" y="208"/>
                  </a:cubicBezTo>
                  <a:cubicBezTo>
                    <a:pt x="1727" y="213"/>
                    <a:pt x="1724" y="216"/>
                    <a:pt x="1720" y="218"/>
                  </a:cubicBezTo>
                  <a:cubicBezTo>
                    <a:pt x="1714" y="222"/>
                    <a:pt x="1710" y="227"/>
                    <a:pt x="1710" y="233"/>
                  </a:cubicBezTo>
                  <a:cubicBezTo>
                    <a:pt x="1711" y="239"/>
                    <a:pt x="1715" y="244"/>
                    <a:pt x="1722" y="246"/>
                  </a:cubicBezTo>
                  <a:cubicBezTo>
                    <a:pt x="1730" y="249"/>
                    <a:pt x="1735" y="252"/>
                    <a:pt x="1739" y="255"/>
                  </a:cubicBezTo>
                  <a:cubicBezTo>
                    <a:pt x="1744" y="259"/>
                    <a:pt x="1749" y="262"/>
                    <a:pt x="1759" y="263"/>
                  </a:cubicBezTo>
                  <a:cubicBezTo>
                    <a:pt x="1768" y="265"/>
                    <a:pt x="1774" y="270"/>
                    <a:pt x="1777" y="277"/>
                  </a:cubicBezTo>
                  <a:cubicBezTo>
                    <a:pt x="1780" y="287"/>
                    <a:pt x="1777" y="301"/>
                    <a:pt x="1770" y="308"/>
                  </a:cubicBezTo>
                  <a:cubicBezTo>
                    <a:pt x="1766" y="312"/>
                    <a:pt x="1763" y="322"/>
                    <a:pt x="1764" y="331"/>
                  </a:cubicBezTo>
                  <a:cubicBezTo>
                    <a:pt x="1764" y="338"/>
                    <a:pt x="1767" y="343"/>
                    <a:pt x="1770" y="345"/>
                  </a:cubicBezTo>
                  <a:cubicBezTo>
                    <a:pt x="1773" y="348"/>
                    <a:pt x="1777" y="350"/>
                    <a:pt x="1780" y="351"/>
                  </a:cubicBezTo>
                  <a:cubicBezTo>
                    <a:pt x="1789" y="356"/>
                    <a:pt x="1799" y="360"/>
                    <a:pt x="1806" y="376"/>
                  </a:cubicBezTo>
                  <a:cubicBezTo>
                    <a:pt x="1811" y="387"/>
                    <a:pt x="1820" y="391"/>
                    <a:pt x="1832" y="397"/>
                  </a:cubicBezTo>
                  <a:cubicBezTo>
                    <a:pt x="1839" y="401"/>
                    <a:pt x="1848" y="405"/>
                    <a:pt x="1857" y="412"/>
                  </a:cubicBezTo>
                  <a:cubicBezTo>
                    <a:pt x="1862" y="416"/>
                    <a:pt x="1866" y="419"/>
                    <a:pt x="1869" y="422"/>
                  </a:cubicBezTo>
                  <a:cubicBezTo>
                    <a:pt x="1882" y="432"/>
                    <a:pt x="1887" y="435"/>
                    <a:pt x="1902" y="438"/>
                  </a:cubicBezTo>
                  <a:cubicBezTo>
                    <a:pt x="1917" y="440"/>
                    <a:pt x="1931" y="448"/>
                    <a:pt x="1934" y="458"/>
                  </a:cubicBezTo>
                  <a:cubicBezTo>
                    <a:pt x="1936" y="463"/>
                    <a:pt x="1934" y="469"/>
                    <a:pt x="1930" y="473"/>
                  </a:cubicBezTo>
                  <a:cubicBezTo>
                    <a:pt x="1927" y="476"/>
                    <a:pt x="1926" y="479"/>
                    <a:pt x="1926" y="481"/>
                  </a:cubicBezTo>
                  <a:cubicBezTo>
                    <a:pt x="1927" y="484"/>
                    <a:pt x="1931" y="489"/>
                    <a:pt x="1949" y="496"/>
                  </a:cubicBezTo>
                  <a:cubicBezTo>
                    <a:pt x="1959" y="500"/>
                    <a:pt x="1965" y="505"/>
                    <a:pt x="1966" y="511"/>
                  </a:cubicBezTo>
                  <a:cubicBezTo>
                    <a:pt x="1969" y="522"/>
                    <a:pt x="1961" y="533"/>
                    <a:pt x="1953" y="543"/>
                  </a:cubicBezTo>
                  <a:cubicBezTo>
                    <a:pt x="1940" y="559"/>
                    <a:pt x="1937" y="567"/>
                    <a:pt x="1929" y="588"/>
                  </a:cubicBezTo>
                  <a:lnTo>
                    <a:pt x="1928" y="591"/>
                  </a:lnTo>
                  <a:cubicBezTo>
                    <a:pt x="1925" y="598"/>
                    <a:pt x="1925" y="603"/>
                    <a:pt x="1927" y="606"/>
                  </a:cubicBezTo>
                  <a:cubicBezTo>
                    <a:pt x="1929" y="609"/>
                    <a:pt x="1933" y="609"/>
                    <a:pt x="1933" y="609"/>
                  </a:cubicBezTo>
                  <a:lnTo>
                    <a:pt x="1947" y="609"/>
                  </a:lnTo>
                  <a:lnTo>
                    <a:pt x="1935" y="616"/>
                  </a:lnTo>
                  <a:cubicBezTo>
                    <a:pt x="1935" y="616"/>
                    <a:pt x="1915" y="627"/>
                    <a:pt x="1904" y="641"/>
                  </a:cubicBezTo>
                  <a:cubicBezTo>
                    <a:pt x="1894" y="653"/>
                    <a:pt x="1898" y="659"/>
                    <a:pt x="1907" y="671"/>
                  </a:cubicBezTo>
                  <a:cubicBezTo>
                    <a:pt x="1914" y="681"/>
                    <a:pt x="1938" y="690"/>
                    <a:pt x="1951" y="693"/>
                  </a:cubicBezTo>
                  <a:cubicBezTo>
                    <a:pt x="1968" y="697"/>
                    <a:pt x="1962" y="724"/>
                    <a:pt x="1960" y="735"/>
                  </a:cubicBezTo>
                  <a:cubicBezTo>
                    <a:pt x="1959" y="741"/>
                    <a:pt x="1962" y="743"/>
                    <a:pt x="1970" y="747"/>
                  </a:cubicBezTo>
                  <a:cubicBezTo>
                    <a:pt x="1975" y="749"/>
                    <a:pt x="1980" y="751"/>
                    <a:pt x="1983" y="756"/>
                  </a:cubicBezTo>
                  <a:cubicBezTo>
                    <a:pt x="1988" y="764"/>
                    <a:pt x="2005" y="813"/>
                    <a:pt x="2009" y="824"/>
                  </a:cubicBezTo>
                  <a:cubicBezTo>
                    <a:pt x="2015" y="826"/>
                    <a:pt x="2033" y="833"/>
                    <a:pt x="2035" y="850"/>
                  </a:cubicBezTo>
                  <a:cubicBezTo>
                    <a:pt x="2036" y="855"/>
                    <a:pt x="2036" y="862"/>
                    <a:pt x="2036" y="870"/>
                  </a:cubicBezTo>
                  <a:cubicBezTo>
                    <a:pt x="2036" y="885"/>
                    <a:pt x="2036" y="904"/>
                    <a:pt x="2043" y="911"/>
                  </a:cubicBezTo>
                  <a:cubicBezTo>
                    <a:pt x="2045" y="913"/>
                    <a:pt x="2047" y="913"/>
                    <a:pt x="2049" y="913"/>
                  </a:cubicBezTo>
                  <a:cubicBezTo>
                    <a:pt x="2074" y="913"/>
                    <a:pt x="2104" y="943"/>
                    <a:pt x="2114" y="968"/>
                  </a:cubicBezTo>
                  <a:cubicBezTo>
                    <a:pt x="2118" y="980"/>
                    <a:pt x="2124" y="982"/>
                    <a:pt x="2132" y="982"/>
                  </a:cubicBezTo>
                  <a:cubicBezTo>
                    <a:pt x="2140" y="982"/>
                    <a:pt x="2151" y="979"/>
                    <a:pt x="2165" y="976"/>
                  </a:cubicBezTo>
                  <a:lnTo>
                    <a:pt x="2170" y="975"/>
                  </a:lnTo>
                  <a:cubicBezTo>
                    <a:pt x="2174" y="973"/>
                    <a:pt x="2179" y="973"/>
                    <a:pt x="2183" y="973"/>
                  </a:cubicBezTo>
                  <a:cubicBezTo>
                    <a:pt x="2212" y="973"/>
                    <a:pt x="2235" y="997"/>
                    <a:pt x="2249" y="1011"/>
                  </a:cubicBezTo>
                  <a:lnTo>
                    <a:pt x="2252" y="1013"/>
                  </a:lnTo>
                  <a:cubicBezTo>
                    <a:pt x="2264" y="1025"/>
                    <a:pt x="2276" y="1039"/>
                    <a:pt x="2287" y="1054"/>
                  </a:cubicBezTo>
                  <a:cubicBezTo>
                    <a:pt x="2291" y="1059"/>
                    <a:pt x="2293" y="1064"/>
                    <a:pt x="2295" y="1069"/>
                  </a:cubicBezTo>
                  <a:cubicBezTo>
                    <a:pt x="2298" y="1077"/>
                    <a:pt x="2301" y="1083"/>
                    <a:pt x="2309" y="1088"/>
                  </a:cubicBezTo>
                  <a:cubicBezTo>
                    <a:pt x="2322" y="1096"/>
                    <a:pt x="2346" y="1114"/>
                    <a:pt x="2349" y="1131"/>
                  </a:cubicBezTo>
                  <a:cubicBezTo>
                    <a:pt x="2351" y="1142"/>
                    <a:pt x="2363" y="1154"/>
                    <a:pt x="2367" y="1157"/>
                  </a:cubicBezTo>
                  <a:cubicBezTo>
                    <a:pt x="2375" y="1157"/>
                    <a:pt x="2411" y="1158"/>
                    <a:pt x="2424" y="1160"/>
                  </a:cubicBezTo>
                  <a:cubicBezTo>
                    <a:pt x="2441" y="1164"/>
                    <a:pt x="2479" y="1209"/>
                    <a:pt x="2485" y="1224"/>
                  </a:cubicBezTo>
                  <a:cubicBezTo>
                    <a:pt x="2489" y="1232"/>
                    <a:pt x="2486" y="1244"/>
                    <a:pt x="2483" y="1254"/>
                  </a:cubicBezTo>
                  <a:cubicBezTo>
                    <a:pt x="2481" y="1259"/>
                    <a:pt x="2479" y="1266"/>
                    <a:pt x="2480" y="1268"/>
                  </a:cubicBezTo>
                  <a:lnTo>
                    <a:pt x="2482" y="1269"/>
                  </a:lnTo>
                  <a:cubicBezTo>
                    <a:pt x="2492" y="1272"/>
                    <a:pt x="2511" y="1278"/>
                    <a:pt x="2531" y="1295"/>
                  </a:cubicBezTo>
                  <a:cubicBezTo>
                    <a:pt x="2534" y="1298"/>
                    <a:pt x="2536" y="1298"/>
                    <a:pt x="2536" y="1298"/>
                  </a:cubicBezTo>
                  <a:cubicBezTo>
                    <a:pt x="2538" y="1298"/>
                    <a:pt x="2540" y="1294"/>
                    <a:pt x="2541" y="1291"/>
                  </a:cubicBezTo>
                  <a:cubicBezTo>
                    <a:pt x="2543" y="1284"/>
                    <a:pt x="2547" y="1276"/>
                    <a:pt x="2556" y="1276"/>
                  </a:cubicBezTo>
                  <a:cubicBezTo>
                    <a:pt x="2558" y="1276"/>
                    <a:pt x="2559" y="1276"/>
                    <a:pt x="2561" y="1276"/>
                  </a:cubicBezTo>
                  <a:cubicBezTo>
                    <a:pt x="2582" y="1282"/>
                    <a:pt x="2603" y="1289"/>
                    <a:pt x="2613" y="1311"/>
                  </a:cubicBezTo>
                  <a:cubicBezTo>
                    <a:pt x="2622" y="1332"/>
                    <a:pt x="2631" y="1341"/>
                    <a:pt x="2645" y="1343"/>
                  </a:cubicBezTo>
                  <a:cubicBezTo>
                    <a:pt x="2647" y="1343"/>
                    <a:pt x="2648" y="1344"/>
                    <a:pt x="2650" y="1344"/>
                  </a:cubicBezTo>
                  <a:cubicBezTo>
                    <a:pt x="2656" y="1344"/>
                    <a:pt x="2660" y="1342"/>
                    <a:pt x="2665" y="1341"/>
                  </a:cubicBezTo>
                  <a:cubicBezTo>
                    <a:pt x="2668" y="1340"/>
                    <a:pt x="2671" y="1340"/>
                    <a:pt x="2674" y="1340"/>
                  </a:cubicBezTo>
                  <a:cubicBezTo>
                    <a:pt x="2680" y="1340"/>
                    <a:pt x="2682" y="1343"/>
                    <a:pt x="2683" y="1346"/>
                  </a:cubicBezTo>
                  <a:cubicBezTo>
                    <a:pt x="2685" y="1354"/>
                    <a:pt x="2699" y="1376"/>
                    <a:pt x="2708" y="1388"/>
                  </a:cubicBezTo>
                  <a:cubicBezTo>
                    <a:pt x="2715" y="1397"/>
                    <a:pt x="2718" y="1404"/>
                    <a:pt x="2723" y="1414"/>
                  </a:cubicBezTo>
                  <a:cubicBezTo>
                    <a:pt x="2725" y="1418"/>
                    <a:pt x="2727" y="1422"/>
                    <a:pt x="2729" y="1426"/>
                  </a:cubicBezTo>
                  <a:cubicBezTo>
                    <a:pt x="2736" y="1440"/>
                    <a:pt x="2734" y="1449"/>
                    <a:pt x="2732" y="1463"/>
                  </a:cubicBezTo>
                  <a:cubicBezTo>
                    <a:pt x="2731" y="1468"/>
                    <a:pt x="2730" y="1474"/>
                    <a:pt x="2729" y="1481"/>
                  </a:cubicBezTo>
                  <a:cubicBezTo>
                    <a:pt x="2727" y="1499"/>
                    <a:pt x="2729" y="1501"/>
                    <a:pt x="2734" y="1507"/>
                  </a:cubicBezTo>
                  <a:cubicBezTo>
                    <a:pt x="2736" y="1510"/>
                    <a:pt x="2738" y="1512"/>
                    <a:pt x="2740" y="1516"/>
                  </a:cubicBezTo>
                  <a:cubicBezTo>
                    <a:pt x="2747" y="1528"/>
                    <a:pt x="2743" y="1541"/>
                    <a:pt x="2738" y="1559"/>
                  </a:cubicBezTo>
                  <a:cubicBezTo>
                    <a:pt x="2736" y="1566"/>
                    <a:pt x="2734" y="1574"/>
                    <a:pt x="2732" y="1583"/>
                  </a:cubicBezTo>
                  <a:cubicBezTo>
                    <a:pt x="2728" y="1602"/>
                    <a:pt x="2723" y="1606"/>
                    <a:pt x="2716" y="1611"/>
                  </a:cubicBezTo>
                  <a:cubicBezTo>
                    <a:pt x="2713" y="1613"/>
                    <a:pt x="2709" y="1616"/>
                    <a:pt x="2705" y="1622"/>
                  </a:cubicBezTo>
                  <a:cubicBezTo>
                    <a:pt x="2701" y="1629"/>
                    <a:pt x="2698" y="1636"/>
                    <a:pt x="2696" y="1641"/>
                  </a:cubicBezTo>
                  <a:cubicBezTo>
                    <a:pt x="2694" y="1649"/>
                    <a:pt x="2692" y="1655"/>
                    <a:pt x="2684" y="1661"/>
                  </a:cubicBezTo>
                  <a:cubicBezTo>
                    <a:pt x="2682" y="1662"/>
                    <a:pt x="2679" y="1663"/>
                    <a:pt x="2677" y="1663"/>
                  </a:cubicBezTo>
                  <a:cubicBezTo>
                    <a:pt x="2668" y="1663"/>
                    <a:pt x="2660" y="1654"/>
                    <a:pt x="2653" y="1646"/>
                  </a:cubicBezTo>
                  <a:cubicBezTo>
                    <a:pt x="2649" y="1641"/>
                    <a:pt x="2645" y="1637"/>
                    <a:pt x="2642" y="1634"/>
                  </a:cubicBezTo>
                  <a:cubicBezTo>
                    <a:pt x="2636" y="1630"/>
                    <a:pt x="2627" y="1628"/>
                    <a:pt x="2616" y="1626"/>
                  </a:cubicBezTo>
                  <a:cubicBezTo>
                    <a:pt x="2607" y="1624"/>
                    <a:pt x="2598" y="1621"/>
                    <a:pt x="2588" y="1618"/>
                  </a:cubicBezTo>
                  <a:cubicBezTo>
                    <a:pt x="2576" y="1613"/>
                    <a:pt x="2571" y="1607"/>
                    <a:pt x="2568" y="1604"/>
                  </a:cubicBezTo>
                  <a:cubicBezTo>
                    <a:pt x="2567" y="1603"/>
                    <a:pt x="2566" y="1602"/>
                    <a:pt x="2566" y="1602"/>
                  </a:cubicBezTo>
                  <a:cubicBezTo>
                    <a:pt x="2566" y="1602"/>
                    <a:pt x="2565" y="1603"/>
                    <a:pt x="2563" y="1605"/>
                  </a:cubicBezTo>
                  <a:cubicBezTo>
                    <a:pt x="2558" y="1609"/>
                    <a:pt x="2557" y="1612"/>
                    <a:pt x="2556" y="1614"/>
                  </a:cubicBezTo>
                  <a:cubicBezTo>
                    <a:pt x="2554" y="1619"/>
                    <a:pt x="2552" y="1622"/>
                    <a:pt x="2542" y="1629"/>
                  </a:cubicBezTo>
                  <a:cubicBezTo>
                    <a:pt x="2535" y="1633"/>
                    <a:pt x="2530" y="1635"/>
                    <a:pt x="2528" y="1636"/>
                  </a:cubicBezTo>
                  <a:cubicBezTo>
                    <a:pt x="2527" y="1636"/>
                    <a:pt x="2526" y="1637"/>
                    <a:pt x="2526" y="1637"/>
                  </a:cubicBezTo>
                  <a:cubicBezTo>
                    <a:pt x="2526" y="1637"/>
                    <a:pt x="2526" y="1640"/>
                    <a:pt x="2526" y="1643"/>
                  </a:cubicBezTo>
                  <a:cubicBezTo>
                    <a:pt x="2526" y="1657"/>
                    <a:pt x="2537" y="1688"/>
                    <a:pt x="2537" y="1688"/>
                  </a:cubicBezTo>
                  <a:lnTo>
                    <a:pt x="2538" y="1689"/>
                  </a:lnTo>
                  <a:lnTo>
                    <a:pt x="2538" y="1691"/>
                  </a:lnTo>
                  <a:cubicBezTo>
                    <a:pt x="2538" y="1691"/>
                    <a:pt x="2532" y="1708"/>
                    <a:pt x="2526" y="1728"/>
                  </a:cubicBezTo>
                  <a:cubicBezTo>
                    <a:pt x="2523" y="1738"/>
                    <a:pt x="2523" y="1746"/>
                    <a:pt x="2523" y="1755"/>
                  </a:cubicBezTo>
                  <a:cubicBezTo>
                    <a:pt x="2523" y="1765"/>
                    <a:pt x="2523" y="1775"/>
                    <a:pt x="2520" y="1789"/>
                  </a:cubicBezTo>
                  <a:cubicBezTo>
                    <a:pt x="2514" y="1818"/>
                    <a:pt x="2432" y="1865"/>
                    <a:pt x="2410" y="1870"/>
                  </a:cubicBezTo>
                  <a:cubicBezTo>
                    <a:pt x="2403" y="1872"/>
                    <a:pt x="2394" y="1874"/>
                    <a:pt x="2385" y="1876"/>
                  </a:cubicBezTo>
                  <a:cubicBezTo>
                    <a:pt x="2366" y="1880"/>
                    <a:pt x="2345" y="1885"/>
                    <a:pt x="2329" y="1891"/>
                  </a:cubicBezTo>
                  <a:cubicBezTo>
                    <a:pt x="2306" y="1899"/>
                    <a:pt x="2275" y="1934"/>
                    <a:pt x="2270" y="1941"/>
                  </a:cubicBezTo>
                  <a:cubicBezTo>
                    <a:pt x="2267" y="1946"/>
                    <a:pt x="2261" y="1947"/>
                    <a:pt x="2256" y="1947"/>
                  </a:cubicBezTo>
                  <a:cubicBezTo>
                    <a:pt x="2254" y="1947"/>
                    <a:pt x="2251" y="1947"/>
                    <a:pt x="2249" y="1947"/>
                  </a:cubicBezTo>
                  <a:cubicBezTo>
                    <a:pt x="2247" y="1947"/>
                    <a:pt x="2244" y="1947"/>
                    <a:pt x="2241" y="1947"/>
                  </a:cubicBezTo>
                  <a:cubicBezTo>
                    <a:pt x="2236" y="1947"/>
                    <a:pt x="2231" y="1947"/>
                    <a:pt x="2227" y="1949"/>
                  </a:cubicBezTo>
                  <a:cubicBezTo>
                    <a:pt x="2220" y="1951"/>
                    <a:pt x="2218" y="1955"/>
                    <a:pt x="2216" y="1964"/>
                  </a:cubicBezTo>
                  <a:cubicBezTo>
                    <a:pt x="2215" y="1971"/>
                    <a:pt x="2213" y="1980"/>
                    <a:pt x="2206" y="1990"/>
                  </a:cubicBezTo>
                  <a:cubicBezTo>
                    <a:pt x="2198" y="2003"/>
                    <a:pt x="2189" y="2009"/>
                    <a:pt x="2180" y="2013"/>
                  </a:cubicBezTo>
                  <a:cubicBezTo>
                    <a:pt x="2172" y="2018"/>
                    <a:pt x="2165" y="2022"/>
                    <a:pt x="2160" y="2031"/>
                  </a:cubicBezTo>
                  <a:cubicBezTo>
                    <a:pt x="2155" y="2040"/>
                    <a:pt x="2153" y="2049"/>
                    <a:pt x="2156" y="2057"/>
                  </a:cubicBezTo>
                  <a:cubicBezTo>
                    <a:pt x="2158" y="2065"/>
                    <a:pt x="2165" y="2073"/>
                    <a:pt x="2176" y="2078"/>
                  </a:cubicBezTo>
                  <a:cubicBezTo>
                    <a:pt x="2182" y="2081"/>
                    <a:pt x="2187" y="2083"/>
                    <a:pt x="2192" y="2085"/>
                  </a:cubicBezTo>
                  <a:cubicBezTo>
                    <a:pt x="2207" y="2091"/>
                    <a:pt x="2219" y="2095"/>
                    <a:pt x="2221" y="2113"/>
                  </a:cubicBezTo>
                  <a:cubicBezTo>
                    <a:pt x="2224" y="2131"/>
                    <a:pt x="2237" y="2148"/>
                    <a:pt x="2254" y="2153"/>
                  </a:cubicBezTo>
                  <a:cubicBezTo>
                    <a:pt x="2266" y="2157"/>
                    <a:pt x="2273" y="2171"/>
                    <a:pt x="2282" y="2189"/>
                  </a:cubicBezTo>
                  <a:cubicBezTo>
                    <a:pt x="2286" y="2199"/>
                    <a:pt x="2292" y="2210"/>
                    <a:pt x="2299" y="2221"/>
                  </a:cubicBezTo>
                  <a:cubicBezTo>
                    <a:pt x="2315" y="2246"/>
                    <a:pt x="2300" y="2268"/>
                    <a:pt x="2288" y="2286"/>
                  </a:cubicBezTo>
                  <a:cubicBezTo>
                    <a:pt x="2283" y="2293"/>
                    <a:pt x="2279" y="2300"/>
                    <a:pt x="2276" y="2306"/>
                  </a:cubicBezTo>
                  <a:cubicBezTo>
                    <a:pt x="2273" y="2315"/>
                    <a:pt x="2269" y="2321"/>
                    <a:pt x="2265" y="2325"/>
                  </a:cubicBezTo>
                  <a:cubicBezTo>
                    <a:pt x="2260" y="2333"/>
                    <a:pt x="2257" y="2337"/>
                    <a:pt x="2262" y="2350"/>
                  </a:cubicBezTo>
                  <a:lnTo>
                    <a:pt x="2263" y="2353"/>
                  </a:lnTo>
                  <a:cubicBezTo>
                    <a:pt x="2267" y="2364"/>
                    <a:pt x="2269" y="2368"/>
                    <a:pt x="2272" y="2368"/>
                  </a:cubicBezTo>
                  <a:cubicBezTo>
                    <a:pt x="2278" y="2368"/>
                    <a:pt x="2288" y="2361"/>
                    <a:pt x="2299" y="2354"/>
                  </a:cubicBezTo>
                  <a:cubicBezTo>
                    <a:pt x="2306" y="2349"/>
                    <a:pt x="2312" y="2347"/>
                    <a:pt x="2318" y="2347"/>
                  </a:cubicBezTo>
                  <a:cubicBezTo>
                    <a:pt x="2338" y="2347"/>
                    <a:pt x="2350" y="2371"/>
                    <a:pt x="2360" y="2391"/>
                  </a:cubicBezTo>
                  <a:cubicBezTo>
                    <a:pt x="2363" y="2397"/>
                    <a:pt x="2366" y="2403"/>
                    <a:pt x="2369" y="2407"/>
                  </a:cubicBezTo>
                  <a:cubicBezTo>
                    <a:pt x="2383" y="2430"/>
                    <a:pt x="2371" y="2444"/>
                    <a:pt x="2356" y="2461"/>
                  </a:cubicBezTo>
                  <a:lnTo>
                    <a:pt x="2351" y="2467"/>
                  </a:lnTo>
                  <a:cubicBezTo>
                    <a:pt x="2340" y="2480"/>
                    <a:pt x="2342" y="2490"/>
                    <a:pt x="2344" y="2501"/>
                  </a:cubicBezTo>
                  <a:cubicBezTo>
                    <a:pt x="2345" y="2505"/>
                    <a:pt x="2346" y="2509"/>
                    <a:pt x="2346" y="2514"/>
                  </a:cubicBezTo>
                  <a:cubicBezTo>
                    <a:pt x="2346" y="2519"/>
                    <a:pt x="2349" y="2523"/>
                    <a:pt x="2351" y="2527"/>
                  </a:cubicBezTo>
                  <a:cubicBezTo>
                    <a:pt x="2355" y="2534"/>
                    <a:pt x="2360" y="2542"/>
                    <a:pt x="2351" y="2551"/>
                  </a:cubicBezTo>
                  <a:cubicBezTo>
                    <a:pt x="2347" y="2555"/>
                    <a:pt x="2345" y="2558"/>
                    <a:pt x="2343" y="2562"/>
                  </a:cubicBezTo>
                  <a:cubicBezTo>
                    <a:pt x="2339" y="2568"/>
                    <a:pt x="2335" y="2573"/>
                    <a:pt x="2326" y="2573"/>
                  </a:cubicBezTo>
                  <a:cubicBezTo>
                    <a:pt x="2325" y="2573"/>
                    <a:pt x="2323" y="2573"/>
                    <a:pt x="2321" y="2573"/>
                  </a:cubicBezTo>
                  <a:cubicBezTo>
                    <a:pt x="2307" y="2570"/>
                    <a:pt x="2307" y="2570"/>
                    <a:pt x="2283" y="2564"/>
                  </a:cubicBezTo>
                  <a:cubicBezTo>
                    <a:pt x="2270" y="2561"/>
                    <a:pt x="2260" y="2550"/>
                    <a:pt x="2250" y="2540"/>
                  </a:cubicBezTo>
                  <a:cubicBezTo>
                    <a:pt x="2241" y="2531"/>
                    <a:pt x="2232" y="2521"/>
                    <a:pt x="2222" y="2517"/>
                  </a:cubicBezTo>
                  <a:cubicBezTo>
                    <a:pt x="2205" y="2511"/>
                    <a:pt x="2190" y="2497"/>
                    <a:pt x="2187" y="2484"/>
                  </a:cubicBezTo>
                  <a:cubicBezTo>
                    <a:pt x="2186" y="2477"/>
                    <a:pt x="2187" y="2472"/>
                    <a:pt x="2192" y="2467"/>
                  </a:cubicBezTo>
                  <a:cubicBezTo>
                    <a:pt x="2193" y="2466"/>
                    <a:pt x="2195" y="2464"/>
                    <a:pt x="2197" y="2462"/>
                  </a:cubicBezTo>
                  <a:cubicBezTo>
                    <a:pt x="2200" y="2459"/>
                    <a:pt x="2205" y="2455"/>
                    <a:pt x="2204" y="2454"/>
                  </a:cubicBezTo>
                  <a:cubicBezTo>
                    <a:pt x="2204" y="2453"/>
                    <a:pt x="2204" y="2451"/>
                    <a:pt x="2196" y="2448"/>
                  </a:cubicBezTo>
                  <a:cubicBezTo>
                    <a:pt x="2182" y="2442"/>
                    <a:pt x="2177" y="2432"/>
                    <a:pt x="2174" y="2423"/>
                  </a:cubicBezTo>
                  <a:cubicBezTo>
                    <a:pt x="2171" y="2418"/>
                    <a:pt x="2169" y="2413"/>
                    <a:pt x="2165" y="2409"/>
                  </a:cubicBezTo>
                  <a:cubicBezTo>
                    <a:pt x="2160" y="2404"/>
                    <a:pt x="2154" y="2402"/>
                    <a:pt x="2145" y="2402"/>
                  </a:cubicBezTo>
                  <a:cubicBezTo>
                    <a:pt x="2139" y="2402"/>
                    <a:pt x="2131" y="2403"/>
                    <a:pt x="2123" y="2404"/>
                  </a:cubicBezTo>
                  <a:lnTo>
                    <a:pt x="2116" y="2404"/>
                  </a:lnTo>
                  <a:cubicBezTo>
                    <a:pt x="2097" y="2407"/>
                    <a:pt x="2090" y="2415"/>
                    <a:pt x="2079" y="2430"/>
                  </a:cubicBezTo>
                  <a:cubicBezTo>
                    <a:pt x="2076" y="2433"/>
                    <a:pt x="2073" y="2437"/>
                    <a:pt x="2069" y="2441"/>
                  </a:cubicBezTo>
                  <a:cubicBezTo>
                    <a:pt x="2061" y="2451"/>
                    <a:pt x="2054" y="2455"/>
                    <a:pt x="2046" y="2455"/>
                  </a:cubicBezTo>
                  <a:cubicBezTo>
                    <a:pt x="2040" y="2455"/>
                    <a:pt x="2035" y="2453"/>
                    <a:pt x="2030" y="2451"/>
                  </a:cubicBezTo>
                  <a:cubicBezTo>
                    <a:pt x="2027" y="2450"/>
                    <a:pt x="2025" y="2449"/>
                    <a:pt x="2022" y="2448"/>
                  </a:cubicBezTo>
                  <a:cubicBezTo>
                    <a:pt x="2007" y="2443"/>
                    <a:pt x="1998" y="2425"/>
                    <a:pt x="1991" y="2411"/>
                  </a:cubicBezTo>
                  <a:cubicBezTo>
                    <a:pt x="1989" y="2407"/>
                    <a:pt x="1987" y="2403"/>
                    <a:pt x="1985" y="2400"/>
                  </a:cubicBezTo>
                  <a:cubicBezTo>
                    <a:pt x="1982" y="2395"/>
                    <a:pt x="1973" y="2392"/>
                    <a:pt x="1960" y="2392"/>
                  </a:cubicBezTo>
                  <a:cubicBezTo>
                    <a:pt x="1946" y="2392"/>
                    <a:pt x="1929" y="2395"/>
                    <a:pt x="1914" y="2401"/>
                  </a:cubicBezTo>
                  <a:cubicBezTo>
                    <a:pt x="1899" y="2407"/>
                    <a:pt x="1889" y="2410"/>
                    <a:pt x="1884" y="2410"/>
                  </a:cubicBezTo>
                  <a:cubicBezTo>
                    <a:pt x="1880" y="2410"/>
                    <a:pt x="1878" y="2409"/>
                    <a:pt x="1876" y="2407"/>
                  </a:cubicBezTo>
                  <a:cubicBezTo>
                    <a:pt x="1874" y="2403"/>
                    <a:pt x="1876" y="2399"/>
                    <a:pt x="1877" y="2396"/>
                  </a:cubicBezTo>
                  <a:cubicBezTo>
                    <a:pt x="1883" y="2385"/>
                    <a:pt x="1885" y="2363"/>
                    <a:pt x="1882" y="2361"/>
                  </a:cubicBezTo>
                  <a:cubicBezTo>
                    <a:pt x="1876" y="2362"/>
                    <a:pt x="1870" y="2369"/>
                    <a:pt x="1863" y="2378"/>
                  </a:cubicBezTo>
                  <a:cubicBezTo>
                    <a:pt x="1858" y="2384"/>
                    <a:pt x="1852" y="2391"/>
                    <a:pt x="1846" y="2397"/>
                  </a:cubicBezTo>
                  <a:cubicBezTo>
                    <a:pt x="1832" y="2411"/>
                    <a:pt x="1838" y="2421"/>
                    <a:pt x="1852" y="2443"/>
                  </a:cubicBezTo>
                  <a:lnTo>
                    <a:pt x="1855" y="2448"/>
                  </a:lnTo>
                  <a:cubicBezTo>
                    <a:pt x="1863" y="2461"/>
                    <a:pt x="1866" y="2467"/>
                    <a:pt x="1864" y="2472"/>
                  </a:cubicBezTo>
                  <a:cubicBezTo>
                    <a:pt x="1862" y="2477"/>
                    <a:pt x="1857" y="2478"/>
                    <a:pt x="1848" y="2480"/>
                  </a:cubicBezTo>
                  <a:cubicBezTo>
                    <a:pt x="1838" y="2481"/>
                    <a:pt x="1832" y="2482"/>
                    <a:pt x="1826" y="2482"/>
                  </a:cubicBezTo>
                  <a:cubicBezTo>
                    <a:pt x="1819" y="2482"/>
                    <a:pt x="1813" y="2481"/>
                    <a:pt x="1805" y="2480"/>
                  </a:cubicBezTo>
                  <a:cubicBezTo>
                    <a:pt x="1796" y="2478"/>
                    <a:pt x="1786" y="2477"/>
                    <a:pt x="1775" y="2475"/>
                  </a:cubicBezTo>
                  <a:cubicBezTo>
                    <a:pt x="1765" y="2474"/>
                    <a:pt x="1755" y="2473"/>
                    <a:pt x="1747" y="2471"/>
                  </a:cubicBezTo>
                  <a:cubicBezTo>
                    <a:pt x="1745" y="2471"/>
                    <a:pt x="1744" y="2471"/>
                    <a:pt x="1743" y="2471"/>
                  </a:cubicBezTo>
                  <a:cubicBezTo>
                    <a:pt x="1721" y="2471"/>
                    <a:pt x="1672" y="2487"/>
                    <a:pt x="1654" y="2502"/>
                  </a:cubicBezTo>
                  <a:cubicBezTo>
                    <a:pt x="1646" y="2509"/>
                    <a:pt x="1635" y="2512"/>
                    <a:pt x="1620" y="2512"/>
                  </a:cubicBezTo>
                  <a:cubicBezTo>
                    <a:pt x="1611" y="2512"/>
                    <a:pt x="1602" y="2511"/>
                    <a:pt x="1593" y="2510"/>
                  </a:cubicBezTo>
                  <a:cubicBezTo>
                    <a:pt x="1586" y="2509"/>
                    <a:pt x="1578" y="2509"/>
                    <a:pt x="1572" y="2509"/>
                  </a:cubicBezTo>
                  <a:cubicBezTo>
                    <a:pt x="1569" y="2509"/>
                    <a:pt x="1567" y="2509"/>
                    <a:pt x="1565" y="2509"/>
                  </a:cubicBezTo>
                  <a:lnTo>
                    <a:pt x="1559" y="2510"/>
                  </a:lnTo>
                  <a:cubicBezTo>
                    <a:pt x="1539" y="2512"/>
                    <a:pt x="1524" y="2514"/>
                    <a:pt x="1509" y="2533"/>
                  </a:cubicBezTo>
                  <a:cubicBezTo>
                    <a:pt x="1501" y="2544"/>
                    <a:pt x="1503" y="2549"/>
                    <a:pt x="1505" y="2554"/>
                  </a:cubicBezTo>
                  <a:cubicBezTo>
                    <a:pt x="1507" y="2559"/>
                    <a:pt x="1509" y="2565"/>
                    <a:pt x="1500" y="2572"/>
                  </a:cubicBezTo>
                  <a:cubicBezTo>
                    <a:pt x="1491" y="2579"/>
                    <a:pt x="1478" y="2580"/>
                    <a:pt x="1467" y="2580"/>
                  </a:cubicBezTo>
                  <a:cubicBezTo>
                    <a:pt x="1461" y="2580"/>
                    <a:pt x="1455" y="2580"/>
                    <a:pt x="1449" y="2579"/>
                  </a:cubicBezTo>
                  <a:cubicBezTo>
                    <a:pt x="1443" y="2579"/>
                    <a:pt x="1437" y="2579"/>
                    <a:pt x="1431" y="2579"/>
                  </a:cubicBezTo>
                  <a:cubicBezTo>
                    <a:pt x="1411" y="2579"/>
                    <a:pt x="1409" y="2584"/>
                    <a:pt x="1406" y="2610"/>
                  </a:cubicBezTo>
                  <a:cubicBezTo>
                    <a:pt x="1405" y="2619"/>
                    <a:pt x="1406" y="2620"/>
                    <a:pt x="1406" y="2620"/>
                  </a:cubicBezTo>
                  <a:cubicBezTo>
                    <a:pt x="1406" y="2620"/>
                    <a:pt x="1409" y="2618"/>
                    <a:pt x="1410" y="2616"/>
                  </a:cubicBezTo>
                  <a:lnTo>
                    <a:pt x="1417" y="2607"/>
                  </a:lnTo>
                  <a:lnTo>
                    <a:pt x="1417" y="2641"/>
                  </a:lnTo>
                  <a:lnTo>
                    <a:pt x="1413" y="2639"/>
                  </a:lnTo>
                  <a:cubicBezTo>
                    <a:pt x="1412" y="2639"/>
                    <a:pt x="1401" y="2637"/>
                    <a:pt x="1381" y="2634"/>
                  </a:cubicBezTo>
                  <a:cubicBezTo>
                    <a:pt x="1379" y="2633"/>
                    <a:pt x="1378" y="2633"/>
                    <a:pt x="1377" y="2633"/>
                  </a:cubicBezTo>
                  <a:cubicBezTo>
                    <a:pt x="1363" y="2633"/>
                    <a:pt x="1355" y="2644"/>
                    <a:pt x="1344" y="2660"/>
                  </a:cubicBezTo>
                  <a:lnTo>
                    <a:pt x="1341" y="2664"/>
                  </a:lnTo>
                  <a:cubicBezTo>
                    <a:pt x="1333" y="2675"/>
                    <a:pt x="1329" y="2681"/>
                    <a:pt x="1322" y="2681"/>
                  </a:cubicBezTo>
                  <a:cubicBezTo>
                    <a:pt x="1318" y="2681"/>
                    <a:pt x="1314" y="2679"/>
                    <a:pt x="1309" y="2676"/>
                  </a:cubicBezTo>
                  <a:lnTo>
                    <a:pt x="1304" y="2674"/>
                  </a:lnTo>
                  <a:cubicBezTo>
                    <a:pt x="1298" y="2671"/>
                    <a:pt x="1296" y="2666"/>
                    <a:pt x="1296" y="2663"/>
                  </a:cubicBezTo>
                  <a:cubicBezTo>
                    <a:pt x="1295" y="2658"/>
                    <a:pt x="1298" y="2653"/>
                    <a:pt x="1301" y="2648"/>
                  </a:cubicBezTo>
                  <a:cubicBezTo>
                    <a:pt x="1294" y="2650"/>
                    <a:pt x="1286" y="2653"/>
                    <a:pt x="1277" y="2656"/>
                  </a:cubicBezTo>
                  <a:cubicBezTo>
                    <a:pt x="1253" y="2665"/>
                    <a:pt x="1223" y="2675"/>
                    <a:pt x="1199" y="2677"/>
                  </a:cubicBezTo>
                  <a:cubicBezTo>
                    <a:pt x="1196" y="2677"/>
                    <a:pt x="1194" y="2678"/>
                    <a:pt x="1192" y="2678"/>
                  </a:cubicBezTo>
                  <a:cubicBezTo>
                    <a:pt x="1161" y="2678"/>
                    <a:pt x="1157" y="2660"/>
                    <a:pt x="1155" y="2649"/>
                  </a:cubicBezTo>
                  <a:lnTo>
                    <a:pt x="1154" y="2645"/>
                  </a:lnTo>
                  <a:cubicBezTo>
                    <a:pt x="1152" y="2634"/>
                    <a:pt x="1141" y="2610"/>
                    <a:pt x="1126" y="2610"/>
                  </a:cubicBezTo>
                  <a:lnTo>
                    <a:pt x="1111" y="2611"/>
                  </a:lnTo>
                  <a:cubicBezTo>
                    <a:pt x="1099" y="2611"/>
                    <a:pt x="1090" y="2610"/>
                    <a:pt x="1088" y="2604"/>
                  </a:cubicBezTo>
                  <a:cubicBezTo>
                    <a:pt x="1086" y="2598"/>
                    <a:pt x="1092" y="2593"/>
                    <a:pt x="1098" y="2589"/>
                  </a:cubicBezTo>
                  <a:cubicBezTo>
                    <a:pt x="1104" y="2584"/>
                    <a:pt x="1106" y="2580"/>
                    <a:pt x="1105" y="2575"/>
                  </a:cubicBezTo>
                  <a:cubicBezTo>
                    <a:pt x="1103" y="2570"/>
                    <a:pt x="1097" y="2566"/>
                    <a:pt x="1090" y="2566"/>
                  </a:cubicBezTo>
                  <a:cubicBezTo>
                    <a:pt x="1086" y="2566"/>
                    <a:pt x="1082" y="2567"/>
                    <a:pt x="1079" y="2569"/>
                  </a:cubicBezTo>
                  <a:cubicBezTo>
                    <a:pt x="1067" y="2576"/>
                    <a:pt x="1058" y="2579"/>
                    <a:pt x="1049" y="2579"/>
                  </a:cubicBezTo>
                  <a:cubicBezTo>
                    <a:pt x="1041" y="2579"/>
                    <a:pt x="1034" y="2577"/>
                    <a:pt x="1028" y="2572"/>
                  </a:cubicBezTo>
                  <a:cubicBezTo>
                    <a:pt x="1022" y="2568"/>
                    <a:pt x="1010" y="2563"/>
                    <a:pt x="998" y="2558"/>
                  </a:cubicBezTo>
                  <a:cubicBezTo>
                    <a:pt x="988" y="2554"/>
                    <a:pt x="977" y="2550"/>
                    <a:pt x="970" y="2546"/>
                  </a:cubicBezTo>
                  <a:cubicBezTo>
                    <a:pt x="964" y="2542"/>
                    <a:pt x="956" y="2540"/>
                    <a:pt x="950" y="2540"/>
                  </a:cubicBezTo>
                  <a:cubicBezTo>
                    <a:pt x="942" y="2540"/>
                    <a:pt x="938" y="2543"/>
                    <a:pt x="935" y="2550"/>
                  </a:cubicBezTo>
                  <a:cubicBezTo>
                    <a:pt x="930" y="2567"/>
                    <a:pt x="904" y="2568"/>
                    <a:pt x="893" y="2568"/>
                  </a:cubicBezTo>
                  <a:cubicBezTo>
                    <a:pt x="887" y="2568"/>
                    <a:pt x="881" y="2568"/>
                    <a:pt x="876" y="2567"/>
                  </a:cubicBezTo>
                  <a:cubicBezTo>
                    <a:pt x="868" y="2565"/>
                    <a:pt x="862" y="2557"/>
                    <a:pt x="858" y="2550"/>
                  </a:cubicBezTo>
                  <a:cubicBezTo>
                    <a:pt x="858" y="2556"/>
                    <a:pt x="857" y="2563"/>
                    <a:pt x="854" y="2573"/>
                  </a:cubicBezTo>
                  <a:cubicBezTo>
                    <a:pt x="849" y="2592"/>
                    <a:pt x="854" y="2595"/>
                    <a:pt x="864" y="2600"/>
                  </a:cubicBezTo>
                  <a:cubicBezTo>
                    <a:pt x="868" y="2602"/>
                    <a:pt x="871" y="2607"/>
                    <a:pt x="873" y="2613"/>
                  </a:cubicBezTo>
                  <a:cubicBezTo>
                    <a:pt x="877" y="2628"/>
                    <a:pt x="875" y="2650"/>
                    <a:pt x="868" y="2661"/>
                  </a:cubicBezTo>
                  <a:cubicBezTo>
                    <a:pt x="865" y="2666"/>
                    <a:pt x="863" y="2671"/>
                    <a:pt x="861" y="2676"/>
                  </a:cubicBezTo>
                  <a:cubicBezTo>
                    <a:pt x="857" y="2687"/>
                    <a:pt x="852" y="2698"/>
                    <a:pt x="843" y="2700"/>
                  </a:cubicBezTo>
                  <a:cubicBezTo>
                    <a:pt x="833" y="2703"/>
                    <a:pt x="810" y="2722"/>
                    <a:pt x="799" y="2750"/>
                  </a:cubicBezTo>
                  <a:cubicBezTo>
                    <a:pt x="788" y="2778"/>
                    <a:pt x="750" y="2788"/>
                    <a:pt x="728" y="2794"/>
                  </a:cubicBezTo>
                  <a:lnTo>
                    <a:pt x="721" y="2796"/>
                  </a:lnTo>
                  <a:cubicBezTo>
                    <a:pt x="718" y="2797"/>
                    <a:pt x="715" y="2797"/>
                    <a:pt x="712" y="2797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106"/>
            <p:cNvSpPr/>
            <p:nvPr/>
          </p:nvSpPr>
          <p:spPr>
            <a:xfrm>
              <a:off x="3366482" y="3147177"/>
              <a:ext cx="686978" cy="884866"/>
            </a:xfrm>
            <a:custGeom>
              <a:rect b="b" l="l" r="r" t="t"/>
              <a:pathLst>
                <a:path extrusionOk="0" h="1700" w="1322">
                  <a:moveTo>
                    <a:pt x="1145" y="1698"/>
                  </a:moveTo>
                  <a:cubicBezTo>
                    <a:pt x="1140" y="1693"/>
                    <a:pt x="1122" y="1678"/>
                    <a:pt x="1110" y="1678"/>
                  </a:cubicBezTo>
                  <a:cubicBezTo>
                    <a:pt x="1093" y="1678"/>
                    <a:pt x="1082" y="1669"/>
                    <a:pt x="1072" y="1661"/>
                  </a:cubicBezTo>
                  <a:cubicBezTo>
                    <a:pt x="1070" y="1660"/>
                    <a:pt x="1068" y="1658"/>
                    <a:pt x="1067" y="1657"/>
                  </a:cubicBezTo>
                  <a:cubicBezTo>
                    <a:pt x="1062" y="1653"/>
                    <a:pt x="1054" y="1649"/>
                    <a:pt x="1045" y="1645"/>
                  </a:cubicBezTo>
                  <a:cubicBezTo>
                    <a:pt x="1034" y="1640"/>
                    <a:pt x="1023" y="1634"/>
                    <a:pt x="1014" y="1628"/>
                  </a:cubicBezTo>
                  <a:cubicBezTo>
                    <a:pt x="1006" y="1621"/>
                    <a:pt x="1002" y="1618"/>
                    <a:pt x="997" y="1618"/>
                  </a:cubicBezTo>
                  <a:cubicBezTo>
                    <a:pt x="994" y="1618"/>
                    <a:pt x="990" y="1620"/>
                    <a:pt x="984" y="1625"/>
                  </a:cubicBezTo>
                  <a:cubicBezTo>
                    <a:pt x="978" y="1630"/>
                    <a:pt x="972" y="1632"/>
                    <a:pt x="966" y="1632"/>
                  </a:cubicBezTo>
                  <a:cubicBezTo>
                    <a:pt x="959" y="1632"/>
                    <a:pt x="954" y="1630"/>
                    <a:pt x="947" y="1627"/>
                  </a:cubicBezTo>
                  <a:lnTo>
                    <a:pt x="943" y="1626"/>
                  </a:lnTo>
                  <a:cubicBezTo>
                    <a:pt x="935" y="1623"/>
                    <a:pt x="931" y="1617"/>
                    <a:pt x="928" y="1613"/>
                  </a:cubicBezTo>
                  <a:cubicBezTo>
                    <a:pt x="925" y="1609"/>
                    <a:pt x="924" y="1607"/>
                    <a:pt x="922" y="1607"/>
                  </a:cubicBezTo>
                  <a:cubicBezTo>
                    <a:pt x="922" y="1607"/>
                    <a:pt x="921" y="1607"/>
                    <a:pt x="920" y="1608"/>
                  </a:cubicBezTo>
                  <a:cubicBezTo>
                    <a:pt x="917" y="1609"/>
                    <a:pt x="914" y="1611"/>
                    <a:pt x="911" y="1613"/>
                  </a:cubicBezTo>
                  <a:cubicBezTo>
                    <a:pt x="905" y="1617"/>
                    <a:pt x="899" y="1622"/>
                    <a:pt x="891" y="1622"/>
                  </a:cubicBezTo>
                  <a:cubicBezTo>
                    <a:pt x="888" y="1622"/>
                    <a:pt x="885" y="1621"/>
                    <a:pt x="882" y="1620"/>
                  </a:cubicBezTo>
                  <a:cubicBezTo>
                    <a:pt x="879" y="1619"/>
                    <a:pt x="877" y="1618"/>
                    <a:pt x="875" y="1617"/>
                  </a:cubicBezTo>
                  <a:cubicBezTo>
                    <a:pt x="873" y="1616"/>
                    <a:pt x="871" y="1615"/>
                    <a:pt x="870" y="1615"/>
                  </a:cubicBezTo>
                  <a:cubicBezTo>
                    <a:pt x="868" y="1615"/>
                    <a:pt x="865" y="1618"/>
                    <a:pt x="859" y="1622"/>
                  </a:cubicBezTo>
                  <a:cubicBezTo>
                    <a:pt x="857" y="1624"/>
                    <a:pt x="853" y="1626"/>
                    <a:pt x="850" y="1626"/>
                  </a:cubicBezTo>
                  <a:cubicBezTo>
                    <a:pt x="834" y="1626"/>
                    <a:pt x="821" y="1601"/>
                    <a:pt x="818" y="1594"/>
                  </a:cubicBezTo>
                  <a:cubicBezTo>
                    <a:pt x="817" y="1591"/>
                    <a:pt x="814" y="1589"/>
                    <a:pt x="811" y="1589"/>
                  </a:cubicBezTo>
                  <a:cubicBezTo>
                    <a:pt x="809" y="1589"/>
                    <a:pt x="807" y="1589"/>
                    <a:pt x="805" y="1592"/>
                  </a:cubicBezTo>
                  <a:cubicBezTo>
                    <a:pt x="803" y="1595"/>
                    <a:pt x="800" y="1596"/>
                    <a:pt x="798" y="1596"/>
                  </a:cubicBezTo>
                  <a:cubicBezTo>
                    <a:pt x="793" y="1596"/>
                    <a:pt x="788" y="1592"/>
                    <a:pt x="780" y="1585"/>
                  </a:cubicBezTo>
                  <a:cubicBezTo>
                    <a:pt x="776" y="1581"/>
                    <a:pt x="771" y="1577"/>
                    <a:pt x="765" y="1573"/>
                  </a:cubicBezTo>
                  <a:cubicBezTo>
                    <a:pt x="751" y="1564"/>
                    <a:pt x="752" y="1551"/>
                    <a:pt x="752" y="1539"/>
                  </a:cubicBezTo>
                  <a:cubicBezTo>
                    <a:pt x="752" y="1534"/>
                    <a:pt x="752" y="1529"/>
                    <a:pt x="752" y="1524"/>
                  </a:cubicBezTo>
                  <a:cubicBezTo>
                    <a:pt x="750" y="1516"/>
                    <a:pt x="743" y="1514"/>
                    <a:pt x="731" y="1513"/>
                  </a:cubicBezTo>
                  <a:cubicBezTo>
                    <a:pt x="725" y="1512"/>
                    <a:pt x="719" y="1512"/>
                    <a:pt x="716" y="1509"/>
                  </a:cubicBezTo>
                  <a:cubicBezTo>
                    <a:pt x="715" y="1509"/>
                    <a:pt x="714" y="1508"/>
                    <a:pt x="710" y="1508"/>
                  </a:cubicBezTo>
                  <a:cubicBezTo>
                    <a:pt x="700" y="1508"/>
                    <a:pt x="684" y="1514"/>
                    <a:pt x="679" y="1515"/>
                  </a:cubicBezTo>
                  <a:cubicBezTo>
                    <a:pt x="678" y="1516"/>
                    <a:pt x="668" y="1528"/>
                    <a:pt x="668" y="1528"/>
                  </a:cubicBezTo>
                  <a:lnTo>
                    <a:pt x="667" y="1520"/>
                  </a:lnTo>
                  <a:cubicBezTo>
                    <a:pt x="666" y="1512"/>
                    <a:pt x="665" y="1505"/>
                    <a:pt x="664" y="1501"/>
                  </a:cubicBezTo>
                  <a:cubicBezTo>
                    <a:pt x="663" y="1496"/>
                    <a:pt x="660" y="1494"/>
                    <a:pt x="654" y="1489"/>
                  </a:cubicBezTo>
                  <a:cubicBezTo>
                    <a:pt x="649" y="1486"/>
                    <a:pt x="644" y="1482"/>
                    <a:pt x="639" y="1476"/>
                  </a:cubicBezTo>
                  <a:cubicBezTo>
                    <a:pt x="627" y="1463"/>
                    <a:pt x="633" y="1456"/>
                    <a:pt x="641" y="1445"/>
                  </a:cubicBezTo>
                  <a:cubicBezTo>
                    <a:pt x="642" y="1443"/>
                    <a:pt x="643" y="1441"/>
                    <a:pt x="645" y="1439"/>
                  </a:cubicBezTo>
                  <a:cubicBezTo>
                    <a:pt x="656" y="1423"/>
                    <a:pt x="658" y="1421"/>
                    <a:pt x="670" y="1412"/>
                  </a:cubicBezTo>
                  <a:cubicBezTo>
                    <a:pt x="676" y="1407"/>
                    <a:pt x="679" y="1406"/>
                    <a:pt x="682" y="1406"/>
                  </a:cubicBezTo>
                  <a:cubicBezTo>
                    <a:pt x="684" y="1405"/>
                    <a:pt x="685" y="1405"/>
                    <a:pt x="689" y="1401"/>
                  </a:cubicBezTo>
                  <a:cubicBezTo>
                    <a:pt x="696" y="1395"/>
                    <a:pt x="698" y="1379"/>
                    <a:pt x="700" y="1367"/>
                  </a:cubicBezTo>
                  <a:lnTo>
                    <a:pt x="701" y="1362"/>
                  </a:lnTo>
                  <a:cubicBezTo>
                    <a:pt x="702" y="1357"/>
                    <a:pt x="701" y="1353"/>
                    <a:pt x="698" y="1349"/>
                  </a:cubicBezTo>
                  <a:cubicBezTo>
                    <a:pt x="695" y="1346"/>
                    <a:pt x="691" y="1345"/>
                    <a:pt x="687" y="1345"/>
                  </a:cubicBezTo>
                  <a:cubicBezTo>
                    <a:pt x="686" y="1345"/>
                    <a:pt x="685" y="1345"/>
                    <a:pt x="683" y="1345"/>
                  </a:cubicBezTo>
                  <a:cubicBezTo>
                    <a:pt x="682" y="1345"/>
                    <a:pt x="681" y="1345"/>
                    <a:pt x="680" y="1345"/>
                  </a:cubicBezTo>
                  <a:cubicBezTo>
                    <a:pt x="664" y="1345"/>
                    <a:pt x="649" y="1330"/>
                    <a:pt x="647" y="1323"/>
                  </a:cubicBezTo>
                  <a:cubicBezTo>
                    <a:pt x="644" y="1316"/>
                    <a:pt x="640" y="1306"/>
                    <a:pt x="628" y="1294"/>
                  </a:cubicBezTo>
                  <a:cubicBezTo>
                    <a:pt x="622" y="1288"/>
                    <a:pt x="620" y="1283"/>
                    <a:pt x="621" y="1278"/>
                  </a:cubicBezTo>
                  <a:cubicBezTo>
                    <a:pt x="622" y="1270"/>
                    <a:pt x="631" y="1266"/>
                    <a:pt x="642" y="1261"/>
                  </a:cubicBezTo>
                  <a:cubicBezTo>
                    <a:pt x="645" y="1260"/>
                    <a:pt x="646" y="1259"/>
                    <a:pt x="646" y="1258"/>
                  </a:cubicBezTo>
                  <a:cubicBezTo>
                    <a:pt x="647" y="1255"/>
                    <a:pt x="645" y="1249"/>
                    <a:pt x="642" y="1244"/>
                  </a:cubicBezTo>
                  <a:cubicBezTo>
                    <a:pt x="639" y="1237"/>
                    <a:pt x="636" y="1229"/>
                    <a:pt x="638" y="1222"/>
                  </a:cubicBezTo>
                  <a:lnTo>
                    <a:pt x="640" y="1216"/>
                  </a:lnTo>
                  <a:cubicBezTo>
                    <a:pt x="643" y="1206"/>
                    <a:pt x="646" y="1200"/>
                    <a:pt x="644" y="1192"/>
                  </a:cubicBezTo>
                  <a:cubicBezTo>
                    <a:pt x="643" y="1185"/>
                    <a:pt x="633" y="1176"/>
                    <a:pt x="626" y="1176"/>
                  </a:cubicBezTo>
                  <a:cubicBezTo>
                    <a:pt x="625" y="1176"/>
                    <a:pt x="624" y="1177"/>
                    <a:pt x="624" y="1177"/>
                  </a:cubicBezTo>
                  <a:cubicBezTo>
                    <a:pt x="621" y="1178"/>
                    <a:pt x="619" y="1179"/>
                    <a:pt x="616" y="1179"/>
                  </a:cubicBezTo>
                  <a:cubicBezTo>
                    <a:pt x="604" y="1179"/>
                    <a:pt x="591" y="1171"/>
                    <a:pt x="584" y="1160"/>
                  </a:cubicBezTo>
                  <a:cubicBezTo>
                    <a:pt x="580" y="1155"/>
                    <a:pt x="576" y="1148"/>
                    <a:pt x="574" y="1148"/>
                  </a:cubicBezTo>
                  <a:cubicBezTo>
                    <a:pt x="574" y="1148"/>
                    <a:pt x="572" y="1149"/>
                    <a:pt x="569" y="1154"/>
                  </a:cubicBezTo>
                  <a:cubicBezTo>
                    <a:pt x="566" y="1158"/>
                    <a:pt x="562" y="1159"/>
                    <a:pt x="559" y="1159"/>
                  </a:cubicBezTo>
                  <a:cubicBezTo>
                    <a:pt x="553" y="1159"/>
                    <a:pt x="547" y="1153"/>
                    <a:pt x="541" y="1147"/>
                  </a:cubicBezTo>
                  <a:cubicBezTo>
                    <a:pt x="537" y="1143"/>
                    <a:pt x="534" y="1139"/>
                    <a:pt x="531" y="1138"/>
                  </a:cubicBezTo>
                  <a:cubicBezTo>
                    <a:pt x="526" y="1135"/>
                    <a:pt x="522" y="1130"/>
                    <a:pt x="517" y="1126"/>
                  </a:cubicBezTo>
                  <a:cubicBezTo>
                    <a:pt x="512" y="1119"/>
                    <a:pt x="506" y="1113"/>
                    <a:pt x="499" y="1112"/>
                  </a:cubicBezTo>
                  <a:cubicBezTo>
                    <a:pt x="497" y="1112"/>
                    <a:pt x="495" y="1112"/>
                    <a:pt x="493" y="1112"/>
                  </a:cubicBezTo>
                  <a:cubicBezTo>
                    <a:pt x="481" y="1112"/>
                    <a:pt x="462" y="1115"/>
                    <a:pt x="443" y="1125"/>
                  </a:cubicBezTo>
                  <a:cubicBezTo>
                    <a:pt x="420" y="1136"/>
                    <a:pt x="408" y="1142"/>
                    <a:pt x="393" y="1151"/>
                  </a:cubicBezTo>
                  <a:lnTo>
                    <a:pt x="384" y="1156"/>
                  </a:lnTo>
                  <a:cubicBezTo>
                    <a:pt x="372" y="1163"/>
                    <a:pt x="362" y="1169"/>
                    <a:pt x="353" y="1171"/>
                  </a:cubicBezTo>
                  <a:cubicBezTo>
                    <a:pt x="343" y="1173"/>
                    <a:pt x="335" y="1177"/>
                    <a:pt x="321" y="1185"/>
                  </a:cubicBezTo>
                  <a:cubicBezTo>
                    <a:pt x="318" y="1188"/>
                    <a:pt x="315" y="1189"/>
                    <a:pt x="311" y="1189"/>
                  </a:cubicBezTo>
                  <a:cubicBezTo>
                    <a:pt x="307" y="1189"/>
                    <a:pt x="304" y="1188"/>
                    <a:pt x="300" y="1187"/>
                  </a:cubicBezTo>
                  <a:cubicBezTo>
                    <a:pt x="297" y="1186"/>
                    <a:pt x="295" y="1185"/>
                    <a:pt x="292" y="1185"/>
                  </a:cubicBezTo>
                  <a:cubicBezTo>
                    <a:pt x="290" y="1185"/>
                    <a:pt x="288" y="1186"/>
                    <a:pt x="285" y="1189"/>
                  </a:cubicBezTo>
                  <a:cubicBezTo>
                    <a:pt x="274" y="1203"/>
                    <a:pt x="262" y="1206"/>
                    <a:pt x="254" y="1206"/>
                  </a:cubicBezTo>
                  <a:cubicBezTo>
                    <a:pt x="250" y="1206"/>
                    <a:pt x="247" y="1203"/>
                    <a:pt x="244" y="1200"/>
                  </a:cubicBezTo>
                  <a:cubicBezTo>
                    <a:pt x="240" y="1196"/>
                    <a:pt x="235" y="1192"/>
                    <a:pt x="229" y="1192"/>
                  </a:cubicBezTo>
                  <a:cubicBezTo>
                    <a:pt x="228" y="1192"/>
                    <a:pt x="227" y="1192"/>
                    <a:pt x="226" y="1193"/>
                  </a:cubicBezTo>
                  <a:cubicBezTo>
                    <a:pt x="224" y="1193"/>
                    <a:pt x="222" y="1193"/>
                    <a:pt x="219" y="1193"/>
                  </a:cubicBezTo>
                  <a:cubicBezTo>
                    <a:pt x="202" y="1193"/>
                    <a:pt x="177" y="1187"/>
                    <a:pt x="159" y="1179"/>
                  </a:cubicBezTo>
                  <a:cubicBezTo>
                    <a:pt x="157" y="1178"/>
                    <a:pt x="154" y="1178"/>
                    <a:pt x="151" y="1178"/>
                  </a:cubicBezTo>
                  <a:cubicBezTo>
                    <a:pt x="145" y="1178"/>
                    <a:pt x="138" y="1180"/>
                    <a:pt x="130" y="1185"/>
                  </a:cubicBezTo>
                  <a:lnTo>
                    <a:pt x="122" y="1191"/>
                  </a:lnTo>
                  <a:lnTo>
                    <a:pt x="124" y="1181"/>
                  </a:lnTo>
                  <a:cubicBezTo>
                    <a:pt x="125" y="1177"/>
                    <a:pt x="127" y="1172"/>
                    <a:pt x="129" y="1168"/>
                  </a:cubicBezTo>
                  <a:cubicBezTo>
                    <a:pt x="131" y="1163"/>
                    <a:pt x="133" y="1158"/>
                    <a:pt x="133" y="1154"/>
                  </a:cubicBezTo>
                  <a:cubicBezTo>
                    <a:pt x="137" y="1138"/>
                    <a:pt x="147" y="1125"/>
                    <a:pt x="161" y="1111"/>
                  </a:cubicBezTo>
                  <a:cubicBezTo>
                    <a:pt x="171" y="1101"/>
                    <a:pt x="172" y="1094"/>
                    <a:pt x="173" y="1082"/>
                  </a:cubicBezTo>
                  <a:cubicBezTo>
                    <a:pt x="173" y="1078"/>
                    <a:pt x="173" y="1074"/>
                    <a:pt x="174" y="1070"/>
                  </a:cubicBezTo>
                  <a:cubicBezTo>
                    <a:pt x="177" y="1052"/>
                    <a:pt x="184" y="1047"/>
                    <a:pt x="197" y="1041"/>
                  </a:cubicBezTo>
                  <a:cubicBezTo>
                    <a:pt x="201" y="1039"/>
                    <a:pt x="204" y="1037"/>
                    <a:pt x="208" y="1035"/>
                  </a:cubicBezTo>
                  <a:cubicBezTo>
                    <a:pt x="217" y="1030"/>
                    <a:pt x="218" y="1021"/>
                    <a:pt x="217" y="1006"/>
                  </a:cubicBezTo>
                  <a:cubicBezTo>
                    <a:pt x="217" y="997"/>
                    <a:pt x="217" y="988"/>
                    <a:pt x="221" y="979"/>
                  </a:cubicBezTo>
                  <a:cubicBezTo>
                    <a:pt x="223" y="973"/>
                    <a:pt x="223" y="968"/>
                    <a:pt x="221" y="964"/>
                  </a:cubicBezTo>
                  <a:cubicBezTo>
                    <a:pt x="217" y="959"/>
                    <a:pt x="209" y="955"/>
                    <a:pt x="198" y="955"/>
                  </a:cubicBezTo>
                  <a:cubicBezTo>
                    <a:pt x="178" y="955"/>
                    <a:pt x="157" y="948"/>
                    <a:pt x="157" y="928"/>
                  </a:cubicBezTo>
                  <a:cubicBezTo>
                    <a:pt x="157" y="916"/>
                    <a:pt x="155" y="916"/>
                    <a:pt x="151" y="916"/>
                  </a:cubicBezTo>
                  <a:cubicBezTo>
                    <a:pt x="148" y="916"/>
                    <a:pt x="143" y="917"/>
                    <a:pt x="138" y="918"/>
                  </a:cubicBezTo>
                  <a:cubicBezTo>
                    <a:pt x="136" y="918"/>
                    <a:pt x="134" y="918"/>
                    <a:pt x="133" y="918"/>
                  </a:cubicBezTo>
                  <a:cubicBezTo>
                    <a:pt x="120" y="918"/>
                    <a:pt x="113" y="911"/>
                    <a:pt x="106" y="904"/>
                  </a:cubicBezTo>
                  <a:cubicBezTo>
                    <a:pt x="103" y="900"/>
                    <a:pt x="99" y="896"/>
                    <a:pt x="95" y="894"/>
                  </a:cubicBezTo>
                  <a:cubicBezTo>
                    <a:pt x="76" y="883"/>
                    <a:pt x="66" y="866"/>
                    <a:pt x="64" y="842"/>
                  </a:cubicBezTo>
                  <a:cubicBezTo>
                    <a:pt x="62" y="823"/>
                    <a:pt x="55" y="817"/>
                    <a:pt x="47" y="810"/>
                  </a:cubicBezTo>
                  <a:cubicBezTo>
                    <a:pt x="44" y="808"/>
                    <a:pt x="41" y="806"/>
                    <a:pt x="39" y="803"/>
                  </a:cubicBezTo>
                  <a:cubicBezTo>
                    <a:pt x="31" y="796"/>
                    <a:pt x="26" y="783"/>
                    <a:pt x="21" y="769"/>
                  </a:cubicBezTo>
                  <a:cubicBezTo>
                    <a:pt x="18" y="760"/>
                    <a:pt x="14" y="750"/>
                    <a:pt x="9" y="741"/>
                  </a:cubicBezTo>
                  <a:cubicBezTo>
                    <a:pt x="0" y="725"/>
                    <a:pt x="7" y="707"/>
                    <a:pt x="15" y="688"/>
                  </a:cubicBezTo>
                  <a:cubicBezTo>
                    <a:pt x="18" y="682"/>
                    <a:pt x="21" y="675"/>
                    <a:pt x="23" y="669"/>
                  </a:cubicBezTo>
                  <a:cubicBezTo>
                    <a:pt x="27" y="659"/>
                    <a:pt x="27" y="653"/>
                    <a:pt x="28" y="649"/>
                  </a:cubicBezTo>
                  <a:cubicBezTo>
                    <a:pt x="29" y="642"/>
                    <a:pt x="29" y="640"/>
                    <a:pt x="39" y="632"/>
                  </a:cubicBezTo>
                  <a:cubicBezTo>
                    <a:pt x="44" y="628"/>
                    <a:pt x="49" y="626"/>
                    <a:pt x="52" y="625"/>
                  </a:cubicBezTo>
                  <a:cubicBezTo>
                    <a:pt x="53" y="624"/>
                    <a:pt x="54" y="624"/>
                    <a:pt x="54" y="624"/>
                  </a:cubicBezTo>
                  <a:cubicBezTo>
                    <a:pt x="53" y="624"/>
                    <a:pt x="51" y="619"/>
                    <a:pt x="50" y="616"/>
                  </a:cubicBezTo>
                  <a:cubicBezTo>
                    <a:pt x="40" y="597"/>
                    <a:pt x="49" y="578"/>
                    <a:pt x="62" y="568"/>
                  </a:cubicBezTo>
                  <a:cubicBezTo>
                    <a:pt x="67" y="565"/>
                    <a:pt x="73" y="563"/>
                    <a:pt x="79" y="560"/>
                  </a:cubicBezTo>
                  <a:cubicBezTo>
                    <a:pt x="91" y="556"/>
                    <a:pt x="102" y="552"/>
                    <a:pt x="108" y="541"/>
                  </a:cubicBezTo>
                  <a:cubicBezTo>
                    <a:pt x="114" y="525"/>
                    <a:pt x="123" y="517"/>
                    <a:pt x="134" y="517"/>
                  </a:cubicBezTo>
                  <a:cubicBezTo>
                    <a:pt x="138" y="517"/>
                    <a:pt x="143" y="518"/>
                    <a:pt x="148" y="521"/>
                  </a:cubicBezTo>
                  <a:cubicBezTo>
                    <a:pt x="151" y="523"/>
                    <a:pt x="153" y="524"/>
                    <a:pt x="155" y="524"/>
                  </a:cubicBezTo>
                  <a:cubicBezTo>
                    <a:pt x="163" y="524"/>
                    <a:pt x="169" y="516"/>
                    <a:pt x="177" y="506"/>
                  </a:cubicBezTo>
                  <a:cubicBezTo>
                    <a:pt x="179" y="503"/>
                    <a:pt x="180" y="501"/>
                    <a:pt x="180" y="500"/>
                  </a:cubicBezTo>
                  <a:cubicBezTo>
                    <a:pt x="180" y="497"/>
                    <a:pt x="176" y="494"/>
                    <a:pt x="171" y="491"/>
                  </a:cubicBezTo>
                  <a:cubicBezTo>
                    <a:pt x="169" y="490"/>
                    <a:pt x="167" y="488"/>
                    <a:pt x="164" y="486"/>
                  </a:cubicBezTo>
                  <a:lnTo>
                    <a:pt x="163" y="484"/>
                  </a:lnTo>
                  <a:lnTo>
                    <a:pt x="164" y="480"/>
                  </a:lnTo>
                  <a:cubicBezTo>
                    <a:pt x="166" y="470"/>
                    <a:pt x="168" y="460"/>
                    <a:pt x="177" y="458"/>
                  </a:cubicBezTo>
                  <a:cubicBezTo>
                    <a:pt x="179" y="457"/>
                    <a:pt x="181" y="457"/>
                    <a:pt x="183" y="457"/>
                  </a:cubicBezTo>
                  <a:cubicBezTo>
                    <a:pt x="193" y="457"/>
                    <a:pt x="198" y="464"/>
                    <a:pt x="203" y="473"/>
                  </a:cubicBezTo>
                  <a:cubicBezTo>
                    <a:pt x="204" y="475"/>
                    <a:pt x="206" y="478"/>
                    <a:pt x="207" y="482"/>
                  </a:cubicBezTo>
                  <a:cubicBezTo>
                    <a:pt x="211" y="489"/>
                    <a:pt x="215" y="499"/>
                    <a:pt x="220" y="499"/>
                  </a:cubicBezTo>
                  <a:cubicBezTo>
                    <a:pt x="222" y="499"/>
                    <a:pt x="224" y="497"/>
                    <a:pt x="227" y="494"/>
                  </a:cubicBezTo>
                  <a:cubicBezTo>
                    <a:pt x="245" y="474"/>
                    <a:pt x="252" y="469"/>
                    <a:pt x="268" y="464"/>
                  </a:cubicBezTo>
                  <a:cubicBezTo>
                    <a:pt x="271" y="464"/>
                    <a:pt x="273" y="463"/>
                    <a:pt x="275" y="463"/>
                  </a:cubicBezTo>
                  <a:cubicBezTo>
                    <a:pt x="290" y="463"/>
                    <a:pt x="301" y="477"/>
                    <a:pt x="305" y="483"/>
                  </a:cubicBezTo>
                  <a:cubicBezTo>
                    <a:pt x="308" y="487"/>
                    <a:pt x="313" y="490"/>
                    <a:pt x="316" y="490"/>
                  </a:cubicBezTo>
                  <a:cubicBezTo>
                    <a:pt x="318" y="490"/>
                    <a:pt x="319" y="490"/>
                    <a:pt x="320" y="487"/>
                  </a:cubicBezTo>
                  <a:cubicBezTo>
                    <a:pt x="321" y="481"/>
                    <a:pt x="324" y="480"/>
                    <a:pt x="326" y="480"/>
                  </a:cubicBezTo>
                  <a:cubicBezTo>
                    <a:pt x="330" y="480"/>
                    <a:pt x="333" y="483"/>
                    <a:pt x="337" y="488"/>
                  </a:cubicBezTo>
                  <a:cubicBezTo>
                    <a:pt x="338" y="490"/>
                    <a:pt x="340" y="492"/>
                    <a:pt x="342" y="494"/>
                  </a:cubicBezTo>
                  <a:cubicBezTo>
                    <a:pt x="344" y="496"/>
                    <a:pt x="347" y="497"/>
                    <a:pt x="351" y="497"/>
                  </a:cubicBezTo>
                  <a:cubicBezTo>
                    <a:pt x="357" y="497"/>
                    <a:pt x="364" y="494"/>
                    <a:pt x="370" y="491"/>
                  </a:cubicBezTo>
                  <a:cubicBezTo>
                    <a:pt x="378" y="486"/>
                    <a:pt x="381" y="479"/>
                    <a:pt x="379" y="469"/>
                  </a:cubicBezTo>
                  <a:cubicBezTo>
                    <a:pt x="377" y="463"/>
                    <a:pt x="381" y="457"/>
                    <a:pt x="384" y="452"/>
                  </a:cubicBezTo>
                  <a:cubicBezTo>
                    <a:pt x="388" y="445"/>
                    <a:pt x="389" y="443"/>
                    <a:pt x="386" y="440"/>
                  </a:cubicBezTo>
                  <a:cubicBezTo>
                    <a:pt x="384" y="438"/>
                    <a:pt x="381" y="436"/>
                    <a:pt x="379" y="435"/>
                  </a:cubicBezTo>
                  <a:cubicBezTo>
                    <a:pt x="373" y="432"/>
                    <a:pt x="368" y="428"/>
                    <a:pt x="368" y="416"/>
                  </a:cubicBezTo>
                  <a:cubicBezTo>
                    <a:pt x="368" y="414"/>
                    <a:pt x="368" y="411"/>
                    <a:pt x="368" y="410"/>
                  </a:cubicBezTo>
                  <a:cubicBezTo>
                    <a:pt x="367" y="399"/>
                    <a:pt x="367" y="393"/>
                    <a:pt x="378" y="383"/>
                  </a:cubicBezTo>
                  <a:cubicBezTo>
                    <a:pt x="381" y="379"/>
                    <a:pt x="384" y="378"/>
                    <a:pt x="388" y="378"/>
                  </a:cubicBezTo>
                  <a:cubicBezTo>
                    <a:pt x="395" y="378"/>
                    <a:pt x="401" y="384"/>
                    <a:pt x="406" y="390"/>
                  </a:cubicBezTo>
                  <a:cubicBezTo>
                    <a:pt x="407" y="391"/>
                    <a:pt x="408" y="392"/>
                    <a:pt x="409" y="394"/>
                  </a:cubicBezTo>
                  <a:cubicBezTo>
                    <a:pt x="413" y="398"/>
                    <a:pt x="422" y="406"/>
                    <a:pt x="429" y="406"/>
                  </a:cubicBezTo>
                  <a:cubicBezTo>
                    <a:pt x="432" y="406"/>
                    <a:pt x="434" y="405"/>
                    <a:pt x="436" y="403"/>
                  </a:cubicBezTo>
                  <a:cubicBezTo>
                    <a:pt x="447" y="389"/>
                    <a:pt x="452" y="378"/>
                    <a:pt x="449" y="372"/>
                  </a:cubicBezTo>
                  <a:cubicBezTo>
                    <a:pt x="446" y="366"/>
                    <a:pt x="444" y="356"/>
                    <a:pt x="448" y="349"/>
                  </a:cubicBezTo>
                  <a:cubicBezTo>
                    <a:pt x="450" y="344"/>
                    <a:pt x="455" y="341"/>
                    <a:pt x="460" y="340"/>
                  </a:cubicBezTo>
                  <a:cubicBezTo>
                    <a:pt x="468" y="339"/>
                    <a:pt x="468" y="337"/>
                    <a:pt x="469" y="331"/>
                  </a:cubicBezTo>
                  <a:cubicBezTo>
                    <a:pt x="469" y="329"/>
                    <a:pt x="470" y="328"/>
                    <a:pt x="470" y="326"/>
                  </a:cubicBezTo>
                  <a:cubicBezTo>
                    <a:pt x="472" y="317"/>
                    <a:pt x="486" y="316"/>
                    <a:pt x="496" y="315"/>
                  </a:cubicBezTo>
                  <a:cubicBezTo>
                    <a:pt x="500" y="315"/>
                    <a:pt x="504" y="315"/>
                    <a:pt x="505" y="314"/>
                  </a:cubicBezTo>
                  <a:cubicBezTo>
                    <a:pt x="508" y="313"/>
                    <a:pt x="510" y="311"/>
                    <a:pt x="513" y="305"/>
                  </a:cubicBezTo>
                  <a:cubicBezTo>
                    <a:pt x="515" y="302"/>
                    <a:pt x="517" y="298"/>
                    <a:pt x="521" y="294"/>
                  </a:cubicBezTo>
                  <a:cubicBezTo>
                    <a:pt x="524" y="290"/>
                    <a:pt x="529" y="287"/>
                    <a:pt x="534" y="287"/>
                  </a:cubicBezTo>
                  <a:cubicBezTo>
                    <a:pt x="538" y="287"/>
                    <a:pt x="542" y="289"/>
                    <a:pt x="546" y="290"/>
                  </a:cubicBezTo>
                  <a:cubicBezTo>
                    <a:pt x="550" y="291"/>
                    <a:pt x="554" y="292"/>
                    <a:pt x="557" y="292"/>
                  </a:cubicBezTo>
                  <a:cubicBezTo>
                    <a:pt x="566" y="292"/>
                    <a:pt x="574" y="289"/>
                    <a:pt x="585" y="280"/>
                  </a:cubicBezTo>
                  <a:cubicBezTo>
                    <a:pt x="587" y="278"/>
                    <a:pt x="590" y="275"/>
                    <a:pt x="593" y="273"/>
                  </a:cubicBezTo>
                  <a:cubicBezTo>
                    <a:pt x="603" y="264"/>
                    <a:pt x="612" y="255"/>
                    <a:pt x="622" y="255"/>
                  </a:cubicBezTo>
                  <a:cubicBezTo>
                    <a:pt x="627" y="255"/>
                    <a:pt x="633" y="258"/>
                    <a:pt x="639" y="262"/>
                  </a:cubicBezTo>
                  <a:cubicBezTo>
                    <a:pt x="645" y="265"/>
                    <a:pt x="651" y="268"/>
                    <a:pt x="656" y="268"/>
                  </a:cubicBezTo>
                  <a:cubicBezTo>
                    <a:pt x="657" y="268"/>
                    <a:pt x="658" y="267"/>
                    <a:pt x="659" y="267"/>
                  </a:cubicBezTo>
                  <a:cubicBezTo>
                    <a:pt x="663" y="265"/>
                    <a:pt x="667" y="262"/>
                    <a:pt x="672" y="260"/>
                  </a:cubicBezTo>
                  <a:cubicBezTo>
                    <a:pt x="681" y="256"/>
                    <a:pt x="691" y="251"/>
                    <a:pt x="695" y="246"/>
                  </a:cubicBezTo>
                  <a:cubicBezTo>
                    <a:pt x="699" y="241"/>
                    <a:pt x="700" y="238"/>
                    <a:pt x="703" y="233"/>
                  </a:cubicBezTo>
                  <a:cubicBezTo>
                    <a:pt x="705" y="230"/>
                    <a:pt x="707" y="226"/>
                    <a:pt x="710" y="220"/>
                  </a:cubicBezTo>
                  <a:cubicBezTo>
                    <a:pt x="719" y="204"/>
                    <a:pt x="737" y="195"/>
                    <a:pt x="747" y="192"/>
                  </a:cubicBezTo>
                  <a:cubicBezTo>
                    <a:pt x="749" y="192"/>
                    <a:pt x="752" y="191"/>
                    <a:pt x="755" y="191"/>
                  </a:cubicBezTo>
                  <a:cubicBezTo>
                    <a:pt x="763" y="189"/>
                    <a:pt x="774" y="188"/>
                    <a:pt x="785" y="180"/>
                  </a:cubicBezTo>
                  <a:cubicBezTo>
                    <a:pt x="788" y="178"/>
                    <a:pt x="790" y="176"/>
                    <a:pt x="793" y="174"/>
                  </a:cubicBezTo>
                  <a:cubicBezTo>
                    <a:pt x="801" y="168"/>
                    <a:pt x="807" y="164"/>
                    <a:pt x="812" y="164"/>
                  </a:cubicBezTo>
                  <a:cubicBezTo>
                    <a:pt x="814" y="164"/>
                    <a:pt x="818" y="164"/>
                    <a:pt x="819" y="171"/>
                  </a:cubicBezTo>
                  <a:cubicBezTo>
                    <a:pt x="820" y="173"/>
                    <a:pt x="820" y="173"/>
                    <a:pt x="820" y="173"/>
                  </a:cubicBezTo>
                  <a:cubicBezTo>
                    <a:pt x="821" y="173"/>
                    <a:pt x="826" y="169"/>
                    <a:pt x="827" y="163"/>
                  </a:cubicBezTo>
                  <a:cubicBezTo>
                    <a:pt x="829" y="153"/>
                    <a:pt x="836" y="152"/>
                    <a:pt x="844" y="151"/>
                  </a:cubicBezTo>
                  <a:cubicBezTo>
                    <a:pt x="848" y="151"/>
                    <a:pt x="853" y="150"/>
                    <a:pt x="858" y="149"/>
                  </a:cubicBezTo>
                  <a:cubicBezTo>
                    <a:pt x="863" y="147"/>
                    <a:pt x="867" y="147"/>
                    <a:pt x="869" y="147"/>
                  </a:cubicBezTo>
                  <a:cubicBezTo>
                    <a:pt x="869" y="147"/>
                    <a:pt x="869" y="147"/>
                    <a:pt x="869" y="147"/>
                  </a:cubicBezTo>
                  <a:cubicBezTo>
                    <a:pt x="869" y="144"/>
                    <a:pt x="870" y="142"/>
                    <a:pt x="871" y="138"/>
                  </a:cubicBezTo>
                  <a:cubicBezTo>
                    <a:pt x="872" y="135"/>
                    <a:pt x="872" y="132"/>
                    <a:pt x="873" y="130"/>
                  </a:cubicBezTo>
                  <a:cubicBezTo>
                    <a:pt x="876" y="120"/>
                    <a:pt x="877" y="114"/>
                    <a:pt x="884" y="104"/>
                  </a:cubicBezTo>
                  <a:cubicBezTo>
                    <a:pt x="890" y="97"/>
                    <a:pt x="896" y="93"/>
                    <a:pt x="902" y="89"/>
                  </a:cubicBezTo>
                  <a:cubicBezTo>
                    <a:pt x="906" y="87"/>
                    <a:pt x="909" y="85"/>
                    <a:pt x="911" y="82"/>
                  </a:cubicBezTo>
                  <a:cubicBezTo>
                    <a:pt x="915" y="78"/>
                    <a:pt x="916" y="69"/>
                    <a:pt x="917" y="61"/>
                  </a:cubicBezTo>
                  <a:cubicBezTo>
                    <a:pt x="917" y="58"/>
                    <a:pt x="918" y="55"/>
                    <a:pt x="919" y="52"/>
                  </a:cubicBezTo>
                  <a:cubicBezTo>
                    <a:pt x="919" y="49"/>
                    <a:pt x="919" y="46"/>
                    <a:pt x="919" y="42"/>
                  </a:cubicBezTo>
                  <a:cubicBezTo>
                    <a:pt x="919" y="33"/>
                    <a:pt x="918" y="21"/>
                    <a:pt x="931" y="12"/>
                  </a:cubicBezTo>
                  <a:cubicBezTo>
                    <a:pt x="943" y="4"/>
                    <a:pt x="950" y="0"/>
                    <a:pt x="957" y="0"/>
                  </a:cubicBezTo>
                  <a:cubicBezTo>
                    <a:pt x="962" y="0"/>
                    <a:pt x="966" y="2"/>
                    <a:pt x="969" y="6"/>
                  </a:cubicBezTo>
                  <a:cubicBezTo>
                    <a:pt x="976" y="16"/>
                    <a:pt x="977" y="31"/>
                    <a:pt x="969" y="44"/>
                  </a:cubicBezTo>
                  <a:cubicBezTo>
                    <a:pt x="968" y="46"/>
                    <a:pt x="968" y="47"/>
                    <a:pt x="968" y="48"/>
                  </a:cubicBezTo>
                  <a:cubicBezTo>
                    <a:pt x="970" y="52"/>
                    <a:pt x="978" y="56"/>
                    <a:pt x="983" y="59"/>
                  </a:cubicBezTo>
                  <a:lnTo>
                    <a:pt x="985" y="60"/>
                  </a:lnTo>
                  <a:cubicBezTo>
                    <a:pt x="994" y="64"/>
                    <a:pt x="1002" y="72"/>
                    <a:pt x="1006" y="81"/>
                  </a:cubicBezTo>
                  <a:cubicBezTo>
                    <a:pt x="1008" y="85"/>
                    <a:pt x="1015" y="86"/>
                    <a:pt x="1018" y="86"/>
                  </a:cubicBezTo>
                  <a:cubicBezTo>
                    <a:pt x="1020" y="86"/>
                    <a:pt x="1022" y="86"/>
                    <a:pt x="1022" y="86"/>
                  </a:cubicBezTo>
                  <a:cubicBezTo>
                    <a:pt x="1025" y="86"/>
                    <a:pt x="1041" y="88"/>
                    <a:pt x="1044" y="99"/>
                  </a:cubicBezTo>
                  <a:cubicBezTo>
                    <a:pt x="1046" y="107"/>
                    <a:pt x="1042" y="118"/>
                    <a:pt x="1039" y="125"/>
                  </a:cubicBezTo>
                  <a:cubicBezTo>
                    <a:pt x="1038" y="127"/>
                    <a:pt x="1037" y="129"/>
                    <a:pt x="1037" y="130"/>
                  </a:cubicBezTo>
                  <a:cubicBezTo>
                    <a:pt x="1035" y="136"/>
                    <a:pt x="1035" y="151"/>
                    <a:pt x="1040" y="156"/>
                  </a:cubicBezTo>
                  <a:cubicBezTo>
                    <a:pt x="1043" y="159"/>
                    <a:pt x="1046" y="161"/>
                    <a:pt x="1049" y="164"/>
                  </a:cubicBezTo>
                  <a:cubicBezTo>
                    <a:pt x="1054" y="168"/>
                    <a:pt x="1060" y="173"/>
                    <a:pt x="1065" y="178"/>
                  </a:cubicBezTo>
                  <a:cubicBezTo>
                    <a:pt x="1067" y="181"/>
                    <a:pt x="1069" y="183"/>
                    <a:pt x="1072" y="186"/>
                  </a:cubicBezTo>
                  <a:cubicBezTo>
                    <a:pt x="1078" y="190"/>
                    <a:pt x="1085" y="196"/>
                    <a:pt x="1083" y="206"/>
                  </a:cubicBezTo>
                  <a:cubicBezTo>
                    <a:pt x="1083" y="207"/>
                    <a:pt x="1082" y="209"/>
                    <a:pt x="1083" y="211"/>
                  </a:cubicBezTo>
                  <a:cubicBezTo>
                    <a:pt x="1084" y="212"/>
                    <a:pt x="1087" y="213"/>
                    <a:pt x="1090" y="213"/>
                  </a:cubicBezTo>
                  <a:cubicBezTo>
                    <a:pt x="1091" y="213"/>
                    <a:pt x="1094" y="212"/>
                    <a:pt x="1096" y="212"/>
                  </a:cubicBezTo>
                  <a:cubicBezTo>
                    <a:pt x="1098" y="211"/>
                    <a:pt x="1099" y="211"/>
                    <a:pt x="1101" y="211"/>
                  </a:cubicBezTo>
                  <a:cubicBezTo>
                    <a:pt x="1104" y="210"/>
                    <a:pt x="1108" y="209"/>
                    <a:pt x="1110" y="209"/>
                  </a:cubicBezTo>
                  <a:cubicBezTo>
                    <a:pt x="1114" y="209"/>
                    <a:pt x="1119" y="210"/>
                    <a:pt x="1120" y="217"/>
                  </a:cubicBezTo>
                  <a:lnTo>
                    <a:pt x="1120" y="217"/>
                  </a:lnTo>
                  <a:cubicBezTo>
                    <a:pt x="1120" y="217"/>
                    <a:pt x="1120" y="219"/>
                    <a:pt x="1120" y="220"/>
                  </a:cubicBezTo>
                  <a:lnTo>
                    <a:pt x="1120" y="232"/>
                  </a:lnTo>
                  <a:cubicBezTo>
                    <a:pt x="1120" y="241"/>
                    <a:pt x="1121" y="252"/>
                    <a:pt x="1126" y="262"/>
                  </a:cubicBezTo>
                  <a:cubicBezTo>
                    <a:pt x="1134" y="276"/>
                    <a:pt x="1145" y="304"/>
                    <a:pt x="1135" y="322"/>
                  </a:cubicBezTo>
                  <a:cubicBezTo>
                    <a:pt x="1133" y="325"/>
                    <a:pt x="1131" y="329"/>
                    <a:pt x="1129" y="333"/>
                  </a:cubicBezTo>
                  <a:cubicBezTo>
                    <a:pt x="1122" y="348"/>
                    <a:pt x="1115" y="361"/>
                    <a:pt x="1104" y="361"/>
                  </a:cubicBezTo>
                  <a:lnTo>
                    <a:pt x="1102" y="361"/>
                  </a:lnTo>
                  <a:cubicBezTo>
                    <a:pt x="1096" y="360"/>
                    <a:pt x="1092" y="355"/>
                    <a:pt x="1088" y="351"/>
                  </a:cubicBezTo>
                  <a:cubicBezTo>
                    <a:pt x="1085" y="347"/>
                    <a:pt x="1082" y="344"/>
                    <a:pt x="1078" y="344"/>
                  </a:cubicBezTo>
                  <a:cubicBezTo>
                    <a:pt x="1077" y="343"/>
                    <a:pt x="1077" y="343"/>
                    <a:pt x="1076" y="343"/>
                  </a:cubicBezTo>
                  <a:cubicBezTo>
                    <a:pt x="1069" y="343"/>
                    <a:pt x="1064" y="350"/>
                    <a:pt x="1058" y="357"/>
                  </a:cubicBezTo>
                  <a:cubicBezTo>
                    <a:pt x="1056" y="360"/>
                    <a:pt x="1054" y="362"/>
                    <a:pt x="1052" y="364"/>
                  </a:cubicBezTo>
                  <a:cubicBezTo>
                    <a:pt x="1046" y="371"/>
                    <a:pt x="1040" y="377"/>
                    <a:pt x="1042" y="385"/>
                  </a:cubicBezTo>
                  <a:cubicBezTo>
                    <a:pt x="1042" y="389"/>
                    <a:pt x="1044" y="394"/>
                    <a:pt x="1046" y="398"/>
                  </a:cubicBezTo>
                  <a:cubicBezTo>
                    <a:pt x="1049" y="406"/>
                    <a:pt x="1052" y="414"/>
                    <a:pt x="1050" y="423"/>
                  </a:cubicBezTo>
                  <a:cubicBezTo>
                    <a:pt x="1050" y="426"/>
                    <a:pt x="1050" y="428"/>
                    <a:pt x="1049" y="430"/>
                  </a:cubicBezTo>
                  <a:cubicBezTo>
                    <a:pt x="1048" y="438"/>
                    <a:pt x="1048" y="444"/>
                    <a:pt x="1038" y="454"/>
                  </a:cubicBezTo>
                  <a:lnTo>
                    <a:pt x="1036" y="456"/>
                  </a:lnTo>
                  <a:cubicBezTo>
                    <a:pt x="1033" y="459"/>
                    <a:pt x="1030" y="462"/>
                    <a:pt x="1029" y="463"/>
                  </a:cubicBezTo>
                  <a:cubicBezTo>
                    <a:pt x="1029" y="463"/>
                    <a:pt x="1029" y="463"/>
                    <a:pt x="1030" y="463"/>
                  </a:cubicBezTo>
                  <a:cubicBezTo>
                    <a:pt x="1030" y="463"/>
                    <a:pt x="1033" y="464"/>
                    <a:pt x="1038" y="464"/>
                  </a:cubicBezTo>
                  <a:cubicBezTo>
                    <a:pt x="1057" y="466"/>
                    <a:pt x="1067" y="477"/>
                    <a:pt x="1075" y="485"/>
                  </a:cubicBezTo>
                  <a:lnTo>
                    <a:pt x="1077" y="487"/>
                  </a:lnTo>
                  <a:cubicBezTo>
                    <a:pt x="1084" y="494"/>
                    <a:pt x="1085" y="499"/>
                    <a:pt x="1086" y="505"/>
                  </a:cubicBezTo>
                  <a:cubicBezTo>
                    <a:pt x="1087" y="508"/>
                    <a:pt x="1088" y="511"/>
                    <a:pt x="1089" y="515"/>
                  </a:cubicBezTo>
                  <a:cubicBezTo>
                    <a:pt x="1092" y="521"/>
                    <a:pt x="1094" y="523"/>
                    <a:pt x="1097" y="526"/>
                  </a:cubicBezTo>
                  <a:cubicBezTo>
                    <a:pt x="1099" y="528"/>
                    <a:pt x="1101" y="530"/>
                    <a:pt x="1104" y="533"/>
                  </a:cubicBezTo>
                  <a:cubicBezTo>
                    <a:pt x="1112" y="544"/>
                    <a:pt x="1116" y="558"/>
                    <a:pt x="1113" y="571"/>
                  </a:cubicBezTo>
                  <a:cubicBezTo>
                    <a:pt x="1112" y="577"/>
                    <a:pt x="1110" y="593"/>
                    <a:pt x="1098" y="593"/>
                  </a:cubicBezTo>
                  <a:cubicBezTo>
                    <a:pt x="1095" y="593"/>
                    <a:pt x="1092" y="591"/>
                    <a:pt x="1088" y="589"/>
                  </a:cubicBezTo>
                  <a:cubicBezTo>
                    <a:pt x="1084" y="586"/>
                    <a:pt x="1079" y="585"/>
                    <a:pt x="1076" y="585"/>
                  </a:cubicBezTo>
                  <a:cubicBezTo>
                    <a:pt x="1070" y="585"/>
                    <a:pt x="1065" y="588"/>
                    <a:pt x="1064" y="590"/>
                  </a:cubicBezTo>
                  <a:cubicBezTo>
                    <a:pt x="1063" y="590"/>
                    <a:pt x="1063" y="591"/>
                    <a:pt x="1063" y="591"/>
                  </a:cubicBezTo>
                  <a:cubicBezTo>
                    <a:pt x="1064" y="593"/>
                    <a:pt x="1064" y="593"/>
                    <a:pt x="1068" y="594"/>
                  </a:cubicBezTo>
                  <a:cubicBezTo>
                    <a:pt x="1073" y="595"/>
                    <a:pt x="1079" y="596"/>
                    <a:pt x="1081" y="605"/>
                  </a:cubicBezTo>
                  <a:cubicBezTo>
                    <a:pt x="1082" y="612"/>
                    <a:pt x="1080" y="621"/>
                    <a:pt x="1076" y="626"/>
                  </a:cubicBezTo>
                  <a:cubicBezTo>
                    <a:pt x="1073" y="629"/>
                    <a:pt x="1069" y="631"/>
                    <a:pt x="1065" y="631"/>
                  </a:cubicBezTo>
                  <a:cubicBezTo>
                    <a:pt x="1062" y="631"/>
                    <a:pt x="1059" y="630"/>
                    <a:pt x="1055" y="628"/>
                  </a:cubicBezTo>
                  <a:cubicBezTo>
                    <a:pt x="1051" y="626"/>
                    <a:pt x="1048" y="623"/>
                    <a:pt x="1045" y="621"/>
                  </a:cubicBezTo>
                  <a:cubicBezTo>
                    <a:pt x="1040" y="618"/>
                    <a:pt x="1037" y="616"/>
                    <a:pt x="1034" y="616"/>
                  </a:cubicBezTo>
                  <a:cubicBezTo>
                    <a:pt x="1034" y="616"/>
                    <a:pt x="1032" y="616"/>
                    <a:pt x="1030" y="619"/>
                  </a:cubicBezTo>
                  <a:cubicBezTo>
                    <a:pt x="1025" y="625"/>
                    <a:pt x="1019" y="630"/>
                    <a:pt x="1013" y="634"/>
                  </a:cubicBezTo>
                  <a:cubicBezTo>
                    <a:pt x="1009" y="637"/>
                    <a:pt x="1005" y="639"/>
                    <a:pt x="1001" y="643"/>
                  </a:cubicBezTo>
                  <a:cubicBezTo>
                    <a:pt x="999" y="645"/>
                    <a:pt x="995" y="648"/>
                    <a:pt x="992" y="651"/>
                  </a:cubicBezTo>
                  <a:cubicBezTo>
                    <a:pt x="986" y="655"/>
                    <a:pt x="979" y="661"/>
                    <a:pt x="979" y="664"/>
                  </a:cubicBezTo>
                  <a:cubicBezTo>
                    <a:pt x="979" y="664"/>
                    <a:pt x="979" y="665"/>
                    <a:pt x="980" y="666"/>
                  </a:cubicBezTo>
                  <a:cubicBezTo>
                    <a:pt x="987" y="673"/>
                    <a:pt x="994" y="675"/>
                    <a:pt x="1000" y="677"/>
                  </a:cubicBezTo>
                  <a:lnTo>
                    <a:pt x="1002" y="678"/>
                  </a:lnTo>
                  <a:cubicBezTo>
                    <a:pt x="1011" y="681"/>
                    <a:pt x="1016" y="692"/>
                    <a:pt x="1013" y="704"/>
                  </a:cubicBezTo>
                  <a:cubicBezTo>
                    <a:pt x="1012" y="712"/>
                    <a:pt x="1010" y="718"/>
                    <a:pt x="1003" y="718"/>
                  </a:cubicBezTo>
                  <a:cubicBezTo>
                    <a:pt x="1001" y="718"/>
                    <a:pt x="998" y="717"/>
                    <a:pt x="993" y="716"/>
                  </a:cubicBezTo>
                  <a:cubicBezTo>
                    <a:pt x="989" y="714"/>
                    <a:pt x="986" y="713"/>
                    <a:pt x="982" y="711"/>
                  </a:cubicBezTo>
                  <a:cubicBezTo>
                    <a:pt x="977" y="709"/>
                    <a:pt x="972" y="707"/>
                    <a:pt x="969" y="707"/>
                  </a:cubicBezTo>
                  <a:cubicBezTo>
                    <a:pt x="967" y="707"/>
                    <a:pt x="967" y="707"/>
                    <a:pt x="967" y="708"/>
                  </a:cubicBezTo>
                  <a:cubicBezTo>
                    <a:pt x="964" y="712"/>
                    <a:pt x="962" y="719"/>
                    <a:pt x="961" y="725"/>
                  </a:cubicBezTo>
                  <a:cubicBezTo>
                    <a:pt x="960" y="728"/>
                    <a:pt x="959" y="731"/>
                    <a:pt x="959" y="733"/>
                  </a:cubicBezTo>
                  <a:cubicBezTo>
                    <a:pt x="957" y="738"/>
                    <a:pt x="952" y="739"/>
                    <a:pt x="950" y="739"/>
                  </a:cubicBezTo>
                  <a:cubicBezTo>
                    <a:pt x="947" y="739"/>
                    <a:pt x="944" y="739"/>
                    <a:pt x="940" y="743"/>
                  </a:cubicBezTo>
                  <a:cubicBezTo>
                    <a:pt x="934" y="749"/>
                    <a:pt x="928" y="759"/>
                    <a:pt x="929" y="765"/>
                  </a:cubicBezTo>
                  <a:cubicBezTo>
                    <a:pt x="929" y="766"/>
                    <a:pt x="930" y="768"/>
                    <a:pt x="933" y="769"/>
                  </a:cubicBezTo>
                  <a:cubicBezTo>
                    <a:pt x="936" y="771"/>
                    <a:pt x="938" y="772"/>
                    <a:pt x="941" y="773"/>
                  </a:cubicBezTo>
                  <a:cubicBezTo>
                    <a:pt x="950" y="777"/>
                    <a:pt x="959" y="780"/>
                    <a:pt x="963" y="796"/>
                  </a:cubicBezTo>
                  <a:cubicBezTo>
                    <a:pt x="967" y="813"/>
                    <a:pt x="972" y="827"/>
                    <a:pt x="980" y="830"/>
                  </a:cubicBezTo>
                  <a:cubicBezTo>
                    <a:pt x="982" y="831"/>
                    <a:pt x="986" y="832"/>
                    <a:pt x="994" y="832"/>
                  </a:cubicBezTo>
                  <a:cubicBezTo>
                    <a:pt x="1003" y="832"/>
                    <a:pt x="1013" y="831"/>
                    <a:pt x="1017" y="830"/>
                  </a:cubicBezTo>
                  <a:cubicBezTo>
                    <a:pt x="1024" y="824"/>
                    <a:pt x="1030" y="822"/>
                    <a:pt x="1036" y="820"/>
                  </a:cubicBezTo>
                  <a:cubicBezTo>
                    <a:pt x="1041" y="819"/>
                    <a:pt x="1046" y="817"/>
                    <a:pt x="1051" y="813"/>
                  </a:cubicBezTo>
                  <a:cubicBezTo>
                    <a:pt x="1060" y="806"/>
                    <a:pt x="1068" y="803"/>
                    <a:pt x="1081" y="798"/>
                  </a:cubicBezTo>
                  <a:lnTo>
                    <a:pt x="1099" y="792"/>
                  </a:lnTo>
                  <a:cubicBezTo>
                    <a:pt x="1114" y="786"/>
                    <a:pt x="1130" y="780"/>
                    <a:pt x="1139" y="778"/>
                  </a:cubicBezTo>
                  <a:lnTo>
                    <a:pt x="1141" y="777"/>
                  </a:lnTo>
                  <a:cubicBezTo>
                    <a:pt x="1146" y="776"/>
                    <a:pt x="1153" y="775"/>
                    <a:pt x="1160" y="775"/>
                  </a:cubicBezTo>
                  <a:cubicBezTo>
                    <a:pt x="1169" y="775"/>
                    <a:pt x="1177" y="778"/>
                    <a:pt x="1182" y="783"/>
                  </a:cubicBezTo>
                  <a:cubicBezTo>
                    <a:pt x="1185" y="786"/>
                    <a:pt x="1188" y="789"/>
                    <a:pt x="1190" y="791"/>
                  </a:cubicBezTo>
                  <a:cubicBezTo>
                    <a:pt x="1197" y="798"/>
                    <a:pt x="1204" y="804"/>
                    <a:pt x="1211" y="814"/>
                  </a:cubicBezTo>
                  <a:cubicBezTo>
                    <a:pt x="1213" y="818"/>
                    <a:pt x="1217" y="822"/>
                    <a:pt x="1220" y="825"/>
                  </a:cubicBezTo>
                  <a:cubicBezTo>
                    <a:pt x="1228" y="833"/>
                    <a:pt x="1237" y="842"/>
                    <a:pt x="1235" y="856"/>
                  </a:cubicBezTo>
                  <a:cubicBezTo>
                    <a:pt x="1234" y="866"/>
                    <a:pt x="1230" y="895"/>
                    <a:pt x="1235" y="909"/>
                  </a:cubicBezTo>
                  <a:cubicBezTo>
                    <a:pt x="1237" y="915"/>
                    <a:pt x="1238" y="915"/>
                    <a:pt x="1241" y="916"/>
                  </a:cubicBezTo>
                  <a:cubicBezTo>
                    <a:pt x="1243" y="917"/>
                    <a:pt x="1246" y="918"/>
                    <a:pt x="1250" y="923"/>
                  </a:cubicBezTo>
                  <a:cubicBezTo>
                    <a:pt x="1255" y="929"/>
                    <a:pt x="1255" y="939"/>
                    <a:pt x="1254" y="948"/>
                  </a:cubicBezTo>
                  <a:cubicBezTo>
                    <a:pt x="1254" y="953"/>
                    <a:pt x="1254" y="958"/>
                    <a:pt x="1255" y="962"/>
                  </a:cubicBezTo>
                  <a:cubicBezTo>
                    <a:pt x="1255" y="964"/>
                    <a:pt x="1256" y="966"/>
                    <a:pt x="1256" y="969"/>
                  </a:cubicBezTo>
                  <a:cubicBezTo>
                    <a:pt x="1257" y="978"/>
                    <a:pt x="1259" y="990"/>
                    <a:pt x="1265" y="991"/>
                  </a:cubicBezTo>
                  <a:cubicBezTo>
                    <a:pt x="1271" y="992"/>
                    <a:pt x="1275" y="995"/>
                    <a:pt x="1279" y="998"/>
                  </a:cubicBezTo>
                  <a:cubicBezTo>
                    <a:pt x="1283" y="1001"/>
                    <a:pt x="1287" y="1003"/>
                    <a:pt x="1293" y="1004"/>
                  </a:cubicBezTo>
                  <a:lnTo>
                    <a:pt x="1297" y="1005"/>
                  </a:lnTo>
                  <a:cubicBezTo>
                    <a:pt x="1302" y="1005"/>
                    <a:pt x="1305" y="1006"/>
                    <a:pt x="1307" y="1009"/>
                  </a:cubicBezTo>
                  <a:cubicBezTo>
                    <a:pt x="1308" y="1013"/>
                    <a:pt x="1305" y="1017"/>
                    <a:pt x="1295" y="1028"/>
                  </a:cubicBezTo>
                  <a:cubicBezTo>
                    <a:pt x="1290" y="1034"/>
                    <a:pt x="1287" y="1040"/>
                    <a:pt x="1285" y="1045"/>
                  </a:cubicBezTo>
                  <a:cubicBezTo>
                    <a:pt x="1282" y="1052"/>
                    <a:pt x="1279" y="1059"/>
                    <a:pt x="1265" y="1062"/>
                  </a:cubicBezTo>
                  <a:cubicBezTo>
                    <a:pt x="1245" y="1066"/>
                    <a:pt x="1241" y="1070"/>
                    <a:pt x="1240" y="1081"/>
                  </a:cubicBezTo>
                  <a:cubicBezTo>
                    <a:pt x="1237" y="1094"/>
                    <a:pt x="1240" y="1102"/>
                    <a:pt x="1249" y="1109"/>
                  </a:cubicBezTo>
                  <a:cubicBezTo>
                    <a:pt x="1261" y="1119"/>
                    <a:pt x="1268" y="1136"/>
                    <a:pt x="1270" y="1147"/>
                  </a:cubicBezTo>
                  <a:cubicBezTo>
                    <a:pt x="1271" y="1152"/>
                    <a:pt x="1274" y="1158"/>
                    <a:pt x="1276" y="1161"/>
                  </a:cubicBezTo>
                  <a:lnTo>
                    <a:pt x="1278" y="1166"/>
                  </a:lnTo>
                  <a:lnTo>
                    <a:pt x="1275" y="1166"/>
                  </a:lnTo>
                  <a:cubicBezTo>
                    <a:pt x="1273" y="1180"/>
                    <a:pt x="1270" y="1215"/>
                    <a:pt x="1278" y="1228"/>
                  </a:cubicBezTo>
                  <a:cubicBezTo>
                    <a:pt x="1281" y="1233"/>
                    <a:pt x="1285" y="1236"/>
                    <a:pt x="1288" y="1240"/>
                  </a:cubicBezTo>
                  <a:cubicBezTo>
                    <a:pt x="1296" y="1249"/>
                    <a:pt x="1303" y="1257"/>
                    <a:pt x="1293" y="1270"/>
                  </a:cubicBezTo>
                  <a:cubicBezTo>
                    <a:pt x="1290" y="1274"/>
                    <a:pt x="1289" y="1277"/>
                    <a:pt x="1290" y="1280"/>
                  </a:cubicBezTo>
                  <a:cubicBezTo>
                    <a:pt x="1292" y="1284"/>
                    <a:pt x="1299" y="1288"/>
                    <a:pt x="1305" y="1288"/>
                  </a:cubicBezTo>
                  <a:cubicBezTo>
                    <a:pt x="1307" y="1288"/>
                    <a:pt x="1308" y="1287"/>
                    <a:pt x="1309" y="1287"/>
                  </a:cubicBezTo>
                  <a:lnTo>
                    <a:pt x="1311" y="1287"/>
                  </a:lnTo>
                  <a:cubicBezTo>
                    <a:pt x="1314" y="1287"/>
                    <a:pt x="1316" y="1288"/>
                    <a:pt x="1318" y="1290"/>
                  </a:cubicBezTo>
                  <a:cubicBezTo>
                    <a:pt x="1322" y="1295"/>
                    <a:pt x="1320" y="1307"/>
                    <a:pt x="1317" y="1325"/>
                  </a:cubicBezTo>
                  <a:cubicBezTo>
                    <a:pt x="1315" y="1332"/>
                    <a:pt x="1314" y="1339"/>
                    <a:pt x="1314" y="1343"/>
                  </a:cubicBezTo>
                  <a:cubicBezTo>
                    <a:pt x="1314" y="1353"/>
                    <a:pt x="1309" y="1358"/>
                    <a:pt x="1304" y="1363"/>
                  </a:cubicBezTo>
                  <a:cubicBezTo>
                    <a:pt x="1300" y="1368"/>
                    <a:pt x="1296" y="1372"/>
                    <a:pt x="1293" y="1379"/>
                  </a:cubicBezTo>
                  <a:cubicBezTo>
                    <a:pt x="1291" y="1386"/>
                    <a:pt x="1292" y="1387"/>
                    <a:pt x="1294" y="1389"/>
                  </a:cubicBezTo>
                  <a:cubicBezTo>
                    <a:pt x="1298" y="1392"/>
                    <a:pt x="1302" y="1397"/>
                    <a:pt x="1302" y="1410"/>
                  </a:cubicBezTo>
                  <a:cubicBezTo>
                    <a:pt x="1302" y="1430"/>
                    <a:pt x="1298" y="1433"/>
                    <a:pt x="1286" y="1440"/>
                  </a:cubicBezTo>
                  <a:cubicBezTo>
                    <a:pt x="1284" y="1441"/>
                    <a:pt x="1281" y="1443"/>
                    <a:pt x="1277" y="1445"/>
                  </a:cubicBezTo>
                  <a:cubicBezTo>
                    <a:pt x="1260" y="1457"/>
                    <a:pt x="1254" y="1470"/>
                    <a:pt x="1258" y="1484"/>
                  </a:cubicBezTo>
                  <a:cubicBezTo>
                    <a:pt x="1263" y="1499"/>
                    <a:pt x="1254" y="1509"/>
                    <a:pt x="1246" y="1516"/>
                  </a:cubicBezTo>
                  <a:cubicBezTo>
                    <a:pt x="1244" y="1518"/>
                    <a:pt x="1242" y="1521"/>
                    <a:pt x="1241" y="1522"/>
                  </a:cubicBezTo>
                  <a:cubicBezTo>
                    <a:pt x="1238" y="1526"/>
                    <a:pt x="1238" y="1533"/>
                    <a:pt x="1239" y="1542"/>
                  </a:cubicBezTo>
                  <a:cubicBezTo>
                    <a:pt x="1239" y="1549"/>
                    <a:pt x="1240" y="1558"/>
                    <a:pt x="1238" y="1567"/>
                  </a:cubicBezTo>
                  <a:cubicBezTo>
                    <a:pt x="1237" y="1578"/>
                    <a:pt x="1230" y="1589"/>
                    <a:pt x="1222" y="1602"/>
                  </a:cubicBezTo>
                  <a:cubicBezTo>
                    <a:pt x="1213" y="1615"/>
                    <a:pt x="1203" y="1631"/>
                    <a:pt x="1194" y="1652"/>
                  </a:cubicBezTo>
                  <a:cubicBezTo>
                    <a:pt x="1180" y="1687"/>
                    <a:pt x="1164" y="1692"/>
                    <a:pt x="1160" y="1692"/>
                  </a:cubicBezTo>
                  <a:lnTo>
                    <a:pt x="1147" y="1700"/>
                  </a:lnTo>
                  <a:lnTo>
                    <a:pt x="1145" y="1698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106"/>
            <p:cNvSpPr/>
            <p:nvPr/>
          </p:nvSpPr>
          <p:spPr>
            <a:xfrm>
              <a:off x="3845918" y="2839887"/>
              <a:ext cx="691804" cy="994267"/>
            </a:xfrm>
            <a:custGeom>
              <a:rect b="b" l="l" r="r" t="t"/>
              <a:pathLst>
                <a:path extrusionOk="0" h="1915" w="1332">
                  <a:moveTo>
                    <a:pt x="585" y="1915"/>
                  </a:moveTo>
                  <a:cubicBezTo>
                    <a:pt x="582" y="1915"/>
                    <a:pt x="580" y="1914"/>
                    <a:pt x="578" y="1912"/>
                  </a:cubicBezTo>
                  <a:cubicBezTo>
                    <a:pt x="575" y="1909"/>
                    <a:pt x="574" y="1903"/>
                    <a:pt x="575" y="1893"/>
                  </a:cubicBezTo>
                  <a:lnTo>
                    <a:pt x="576" y="1879"/>
                  </a:lnTo>
                  <a:cubicBezTo>
                    <a:pt x="577" y="1855"/>
                    <a:pt x="577" y="1852"/>
                    <a:pt x="590" y="1850"/>
                  </a:cubicBezTo>
                  <a:cubicBezTo>
                    <a:pt x="592" y="1850"/>
                    <a:pt x="593" y="1850"/>
                    <a:pt x="595" y="1849"/>
                  </a:cubicBezTo>
                  <a:cubicBezTo>
                    <a:pt x="605" y="1848"/>
                    <a:pt x="613" y="1837"/>
                    <a:pt x="613" y="1832"/>
                  </a:cubicBezTo>
                  <a:cubicBezTo>
                    <a:pt x="612" y="1829"/>
                    <a:pt x="608" y="1828"/>
                    <a:pt x="605" y="1828"/>
                  </a:cubicBezTo>
                  <a:cubicBezTo>
                    <a:pt x="584" y="1828"/>
                    <a:pt x="574" y="1825"/>
                    <a:pt x="570" y="1812"/>
                  </a:cubicBezTo>
                  <a:cubicBezTo>
                    <a:pt x="563" y="1815"/>
                    <a:pt x="550" y="1820"/>
                    <a:pt x="536" y="1820"/>
                  </a:cubicBezTo>
                  <a:cubicBezTo>
                    <a:pt x="522" y="1820"/>
                    <a:pt x="504" y="1814"/>
                    <a:pt x="499" y="1787"/>
                  </a:cubicBezTo>
                  <a:cubicBezTo>
                    <a:pt x="498" y="1778"/>
                    <a:pt x="497" y="1771"/>
                    <a:pt x="496" y="1764"/>
                  </a:cubicBezTo>
                  <a:cubicBezTo>
                    <a:pt x="491" y="1733"/>
                    <a:pt x="490" y="1729"/>
                    <a:pt x="480" y="1729"/>
                  </a:cubicBezTo>
                  <a:cubicBezTo>
                    <a:pt x="478" y="1729"/>
                    <a:pt x="476" y="1729"/>
                    <a:pt x="475" y="1729"/>
                  </a:cubicBezTo>
                  <a:cubicBezTo>
                    <a:pt x="467" y="1730"/>
                    <a:pt x="461" y="1733"/>
                    <a:pt x="457" y="1739"/>
                  </a:cubicBezTo>
                  <a:cubicBezTo>
                    <a:pt x="452" y="1746"/>
                    <a:pt x="451" y="1757"/>
                    <a:pt x="455" y="1771"/>
                  </a:cubicBezTo>
                  <a:cubicBezTo>
                    <a:pt x="458" y="1785"/>
                    <a:pt x="456" y="1800"/>
                    <a:pt x="449" y="1809"/>
                  </a:cubicBezTo>
                  <a:cubicBezTo>
                    <a:pt x="445" y="1814"/>
                    <a:pt x="440" y="1816"/>
                    <a:pt x="434" y="1816"/>
                  </a:cubicBezTo>
                  <a:cubicBezTo>
                    <a:pt x="430" y="1816"/>
                    <a:pt x="427" y="1815"/>
                    <a:pt x="423" y="1813"/>
                  </a:cubicBezTo>
                  <a:cubicBezTo>
                    <a:pt x="413" y="1807"/>
                    <a:pt x="403" y="1794"/>
                    <a:pt x="394" y="1781"/>
                  </a:cubicBezTo>
                  <a:cubicBezTo>
                    <a:pt x="385" y="1769"/>
                    <a:pt x="375" y="1755"/>
                    <a:pt x="369" y="1755"/>
                  </a:cubicBezTo>
                  <a:lnTo>
                    <a:pt x="351" y="1762"/>
                  </a:lnTo>
                  <a:lnTo>
                    <a:pt x="349" y="1759"/>
                  </a:lnTo>
                  <a:cubicBezTo>
                    <a:pt x="347" y="1755"/>
                    <a:pt x="344" y="1749"/>
                    <a:pt x="342" y="1742"/>
                  </a:cubicBezTo>
                  <a:cubicBezTo>
                    <a:pt x="340" y="1732"/>
                    <a:pt x="334" y="1717"/>
                    <a:pt x="324" y="1710"/>
                  </a:cubicBezTo>
                  <a:cubicBezTo>
                    <a:pt x="313" y="1701"/>
                    <a:pt x="309" y="1689"/>
                    <a:pt x="312" y="1673"/>
                  </a:cubicBezTo>
                  <a:cubicBezTo>
                    <a:pt x="315" y="1657"/>
                    <a:pt x="324" y="1653"/>
                    <a:pt x="343" y="1648"/>
                  </a:cubicBezTo>
                  <a:cubicBezTo>
                    <a:pt x="353" y="1646"/>
                    <a:pt x="355" y="1643"/>
                    <a:pt x="358" y="1635"/>
                  </a:cubicBezTo>
                  <a:cubicBezTo>
                    <a:pt x="360" y="1630"/>
                    <a:pt x="363" y="1624"/>
                    <a:pt x="370" y="1617"/>
                  </a:cubicBezTo>
                  <a:cubicBezTo>
                    <a:pt x="373" y="1613"/>
                    <a:pt x="376" y="1609"/>
                    <a:pt x="378" y="1607"/>
                  </a:cubicBezTo>
                  <a:cubicBezTo>
                    <a:pt x="377" y="1607"/>
                    <a:pt x="372" y="1606"/>
                    <a:pt x="372" y="1606"/>
                  </a:cubicBezTo>
                  <a:cubicBezTo>
                    <a:pt x="364" y="1605"/>
                    <a:pt x="359" y="1601"/>
                    <a:pt x="354" y="1598"/>
                  </a:cubicBezTo>
                  <a:cubicBezTo>
                    <a:pt x="351" y="1596"/>
                    <a:pt x="348" y="1594"/>
                    <a:pt x="343" y="1593"/>
                  </a:cubicBezTo>
                  <a:cubicBezTo>
                    <a:pt x="332" y="1590"/>
                    <a:pt x="330" y="1576"/>
                    <a:pt x="328" y="1564"/>
                  </a:cubicBezTo>
                  <a:cubicBezTo>
                    <a:pt x="328" y="1562"/>
                    <a:pt x="328" y="1559"/>
                    <a:pt x="327" y="1557"/>
                  </a:cubicBezTo>
                  <a:cubicBezTo>
                    <a:pt x="326" y="1553"/>
                    <a:pt x="326" y="1547"/>
                    <a:pt x="327" y="1542"/>
                  </a:cubicBezTo>
                  <a:cubicBezTo>
                    <a:pt x="327" y="1534"/>
                    <a:pt x="327" y="1526"/>
                    <a:pt x="324" y="1522"/>
                  </a:cubicBezTo>
                  <a:cubicBezTo>
                    <a:pt x="322" y="1519"/>
                    <a:pt x="320" y="1518"/>
                    <a:pt x="318" y="1517"/>
                  </a:cubicBezTo>
                  <a:cubicBezTo>
                    <a:pt x="314" y="1516"/>
                    <a:pt x="311" y="1514"/>
                    <a:pt x="308" y="1505"/>
                  </a:cubicBezTo>
                  <a:cubicBezTo>
                    <a:pt x="303" y="1491"/>
                    <a:pt x="305" y="1467"/>
                    <a:pt x="308" y="1449"/>
                  </a:cubicBezTo>
                  <a:cubicBezTo>
                    <a:pt x="309" y="1439"/>
                    <a:pt x="302" y="1432"/>
                    <a:pt x="295" y="1425"/>
                  </a:cubicBezTo>
                  <a:cubicBezTo>
                    <a:pt x="291" y="1421"/>
                    <a:pt x="287" y="1417"/>
                    <a:pt x="284" y="1413"/>
                  </a:cubicBezTo>
                  <a:cubicBezTo>
                    <a:pt x="278" y="1403"/>
                    <a:pt x="272" y="1398"/>
                    <a:pt x="265" y="1391"/>
                  </a:cubicBezTo>
                  <a:cubicBezTo>
                    <a:pt x="262" y="1388"/>
                    <a:pt x="259" y="1386"/>
                    <a:pt x="256" y="1383"/>
                  </a:cubicBezTo>
                  <a:cubicBezTo>
                    <a:pt x="253" y="1379"/>
                    <a:pt x="247" y="1377"/>
                    <a:pt x="240" y="1377"/>
                  </a:cubicBezTo>
                  <a:cubicBezTo>
                    <a:pt x="234" y="1377"/>
                    <a:pt x="228" y="1378"/>
                    <a:pt x="223" y="1379"/>
                  </a:cubicBezTo>
                  <a:lnTo>
                    <a:pt x="221" y="1379"/>
                  </a:lnTo>
                  <a:cubicBezTo>
                    <a:pt x="212" y="1381"/>
                    <a:pt x="196" y="1387"/>
                    <a:pt x="182" y="1393"/>
                  </a:cubicBezTo>
                  <a:lnTo>
                    <a:pt x="164" y="1400"/>
                  </a:lnTo>
                  <a:cubicBezTo>
                    <a:pt x="151" y="1404"/>
                    <a:pt x="144" y="1407"/>
                    <a:pt x="135" y="1414"/>
                  </a:cubicBezTo>
                  <a:cubicBezTo>
                    <a:pt x="130" y="1418"/>
                    <a:pt x="124" y="1420"/>
                    <a:pt x="119" y="1422"/>
                  </a:cubicBezTo>
                  <a:cubicBezTo>
                    <a:pt x="113" y="1424"/>
                    <a:pt x="107" y="1426"/>
                    <a:pt x="101" y="1431"/>
                  </a:cubicBezTo>
                  <a:lnTo>
                    <a:pt x="100" y="1432"/>
                  </a:lnTo>
                  <a:lnTo>
                    <a:pt x="99" y="1432"/>
                  </a:lnTo>
                  <a:cubicBezTo>
                    <a:pt x="98" y="1432"/>
                    <a:pt x="86" y="1434"/>
                    <a:pt x="74" y="1434"/>
                  </a:cubicBezTo>
                  <a:cubicBezTo>
                    <a:pt x="67" y="1434"/>
                    <a:pt x="61" y="1433"/>
                    <a:pt x="57" y="1432"/>
                  </a:cubicBezTo>
                  <a:cubicBezTo>
                    <a:pt x="44" y="1426"/>
                    <a:pt x="40" y="1408"/>
                    <a:pt x="36" y="1392"/>
                  </a:cubicBezTo>
                  <a:cubicBezTo>
                    <a:pt x="33" y="1380"/>
                    <a:pt x="27" y="1378"/>
                    <a:pt x="18" y="1374"/>
                  </a:cubicBezTo>
                  <a:cubicBezTo>
                    <a:pt x="15" y="1373"/>
                    <a:pt x="12" y="1372"/>
                    <a:pt x="9" y="1370"/>
                  </a:cubicBezTo>
                  <a:cubicBezTo>
                    <a:pt x="5" y="1368"/>
                    <a:pt x="2" y="1365"/>
                    <a:pt x="1" y="1360"/>
                  </a:cubicBezTo>
                  <a:cubicBezTo>
                    <a:pt x="0" y="1350"/>
                    <a:pt x="8" y="1339"/>
                    <a:pt x="15" y="1332"/>
                  </a:cubicBezTo>
                  <a:cubicBezTo>
                    <a:pt x="20" y="1326"/>
                    <a:pt x="26" y="1325"/>
                    <a:pt x="29" y="1325"/>
                  </a:cubicBezTo>
                  <a:cubicBezTo>
                    <a:pt x="30" y="1325"/>
                    <a:pt x="31" y="1325"/>
                    <a:pt x="31" y="1325"/>
                  </a:cubicBezTo>
                  <a:cubicBezTo>
                    <a:pt x="32" y="1322"/>
                    <a:pt x="33" y="1320"/>
                    <a:pt x="33" y="1317"/>
                  </a:cubicBezTo>
                  <a:cubicBezTo>
                    <a:pt x="35" y="1310"/>
                    <a:pt x="37" y="1302"/>
                    <a:pt x="41" y="1297"/>
                  </a:cubicBezTo>
                  <a:cubicBezTo>
                    <a:pt x="42" y="1295"/>
                    <a:pt x="44" y="1293"/>
                    <a:pt x="49" y="1293"/>
                  </a:cubicBezTo>
                  <a:cubicBezTo>
                    <a:pt x="53" y="1293"/>
                    <a:pt x="59" y="1296"/>
                    <a:pt x="65" y="1298"/>
                  </a:cubicBezTo>
                  <a:cubicBezTo>
                    <a:pt x="68" y="1300"/>
                    <a:pt x="72" y="1301"/>
                    <a:pt x="75" y="1302"/>
                  </a:cubicBezTo>
                  <a:cubicBezTo>
                    <a:pt x="78" y="1303"/>
                    <a:pt x="81" y="1304"/>
                    <a:pt x="83" y="1304"/>
                  </a:cubicBezTo>
                  <a:cubicBezTo>
                    <a:pt x="84" y="1304"/>
                    <a:pt x="85" y="1300"/>
                    <a:pt x="85" y="1297"/>
                  </a:cubicBezTo>
                  <a:cubicBezTo>
                    <a:pt x="87" y="1287"/>
                    <a:pt x="84" y="1281"/>
                    <a:pt x="80" y="1279"/>
                  </a:cubicBezTo>
                  <a:lnTo>
                    <a:pt x="77" y="1278"/>
                  </a:lnTo>
                  <a:cubicBezTo>
                    <a:pt x="71" y="1276"/>
                    <a:pt x="63" y="1274"/>
                    <a:pt x="54" y="1265"/>
                  </a:cubicBezTo>
                  <a:cubicBezTo>
                    <a:pt x="51" y="1262"/>
                    <a:pt x="51" y="1259"/>
                    <a:pt x="51" y="1257"/>
                  </a:cubicBezTo>
                  <a:cubicBezTo>
                    <a:pt x="51" y="1250"/>
                    <a:pt x="59" y="1244"/>
                    <a:pt x="67" y="1238"/>
                  </a:cubicBezTo>
                  <a:cubicBezTo>
                    <a:pt x="70" y="1236"/>
                    <a:pt x="74" y="1234"/>
                    <a:pt x="76" y="1231"/>
                  </a:cubicBezTo>
                  <a:cubicBezTo>
                    <a:pt x="80" y="1227"/>
                    <a:pt x="84" y="1224"/>
                    <a:pt x="88" y="1221"/>
                  </a:cubicBezTo>
                  <a:cubicBezTo>
                    <a:pt x="94" y="1217"/>
                    <a:pt x="99" y="1214"/>
                    <a:pt x="104" y="1208"/>
                  </a:cubicBezTo>
                  <a:cubicBezTo>
                    <a:pt x="107" y="1204"/>
                    <a:pt x="111" y="1202"/>
                    <a:pt x="114" y="1202"/>
                  </a:cubicBezTo>
                  <a:cubicBezTo>
                    <a:pt x="119" y="1202"/>
                    <a:pt x="124" y="1205"/>
                    <a:pt x="129" y="1209"/>
                  </a:cubicBezTo>
                  <a:cubicBezTo>
                    <a:pt x="132" y="1211"/>
                    <a:pt x="135" y="1213"/>
                    <a:pt x="139" y="1216"/>
                  </a:cubicBezTo>
                  <a:cubicBezTo>
                    <a:pt x="141" y="1217"/>
                    <a:pt x="143" y="1217"/>
                    <a:pt x="145" y="1217"/>
                  </a:cubicBezTo>
                  <a:cubicBezTo>
                    <a:pt x="147" y="1217"/>
                    <a:pt x="149" y="1217"/>
                    <a:pt x="150" y="1215"/>
                  </a:cubicBezTo>
                  <a:cubicBezTo>
                    <a:pt x="153" y="1211"/>
                    <a:pt x="154" y="1205"/>
                    <a:pt x="153" y="1200"/>
                  </a:cubicBezTo>
                  <a:cubicBezTo>
                    <a:pt x="152" y="1197"/>
                    <a:pt x="151" y="1197"/>
                    <a:pt x="147" y="1196"/>
                  </a:cubicBezTo>
                  <a:cubicBezTo>
                    <a:pt x="143" y="1195"/>
                    <a:pt x="137" y="1194"/>
                    <a:pt x="136" y="1187"/>
                  </a:cubicBezTo>
                  <a:cubicBezTo>
                    <a:pt x="135" y="1184"/>
                    <a:pt x="136" y="1181"/>
                    <a:pt x="138" y="1179"/>
                  </a:cubicBezTo>
                  <a:cubicBezTo>
                    <a:pt x="141" y="1174"/>
                    <a:pt x="148" y="1172"/>
                    <a:pt x="156" y="1172"/>
                  </a:cubicBezTo>
                  <a:cubicBezTo>
                    <a:pt x="160" y="1172"/>
                    <a:pt x="166" y="1172"/>
                    <a:pt x="172" y="1176"/>
                  </a:cubicBezTo>
                  <a:cubicBezTo>
                    <a:pt x="175" y="1179"/>
                    <a:pt x="177" y="1179"/>
                    <a:pt x="178" y="1179"/>
                  </a:cubicBezTo>
                  <a:cubicBezTo>
                    <a:pt x="182" y="1179"/>
                    <a:pt x="184" y="1174"/>
                    <a:pt x="186" y="1164"/>
                  </a:cubicBezTo>
                  <a:cubicBezTo>
                    <a:pt x="188" y="1151"/>
                    <a:pt x="183" y="1139"/>
                    <a:pt x="178" y="1132"/>
                  </a:cubicBezTo>
                  <a:cubicBezTo>
                    <a:pt x="175" y="1129"/>
                    <a:pt x="173" y="1127"/>
                    <a:pt x="172" y="1125"/>
                  </a:cubicBezTo>
                  <a:cubicBezTo>
                    <a:pt x="168" y="1122"/>
                    <a:pt x="165" y="1119"/>
                    <a:pt x="162" y="1112"/>
                  </a:cubicBezTo>
                  <a:cubicBezTo>
                    <a:pt x="160" y="1108"/>
                    <a:pt x="160" y="1104"/>
                    <a:pt x="159" y="1101"/>
                  </a:cubicBezTo>
                  <a:cubicBezTo>
                    <a:pt x="158" y="1095"/>
                    <a:pt x="157" y="1092"/>
                    <a:pt x="152" y="1087"/>
                  </a:cubicBezTo>
                  <a:lnTo>
                    <a:pt x="149" y="1084"/>
                  </a:lnTo>
                  <a:cubicBezTo>
                    <a:pt x="142" y="1076"/>
                    <a:pt x="134" y="1068"/>
                    <a:pt x="117" y="1066"/>
                  </a:cubicBezTo>
                  <a:cubicBezTo>
                    <a:pt x="109" y="1065"/>
                    <a:pt x="103" y="1064"/>
                    <a:pt x="102" y="1059"/>
                  </a:cubicBezTo>
                  <a:cubicBezTo>
                    <a:pt x="100" y="1055"/>
                    <a:pt x="104" y="1051"/>
                    <a:pt x="110" y="1045"/>
                  </a:cubicBezTo>
                  <a:lnTo>
                    <a:pt x="113" y="1042"/>
                  </a:lnTo>
                  <a:cubicBezTo>
                    <a:pt x="120" y="1034"/>
                    <a:pt x="121" y="1031"/>
                    <a:pt x="122" y="1023"/>
                  </a:cubicBezTo>
                  <a:cubicBezTo>
                    <a:pt x="122" y="1021"/>
                    <a:pt x="122" y="1019"/>
                    <a:pt x="123" y="1016"/>
                  </a:cubicBezTo>
                  <a:cubicBezTo>
                    <a:pt x="124" y="1009"/>
                    <a:pt x="121" y="1002"/>
                    <a:pt x="118" y="995"/>
                  </a:cubicBezTo>
                  <a:cubicBezTo>
                    <a:pt x="117" y="990"/>
                    <a:pt x="115" y="986"/>
                    <a:pt x="114" y="980"/>
                  </a:cubicBezTo>
                  <a:cubicBezTo>
                    <a:pt x="112" y="968"/>
                    <a:pt x="120" y="960"/>
                    <a:pt x="126" y="953"/>
                  </a:cubicBezTo>
                  <a:cubicBezTo>
                    <a:pt x="128" y="951"/>
                    <a:pt x="130" y="949"/>
                    <a:pt x="132" y="947"/>
                  </a:cubicBezTo>
                  <a:cubicBezTo>
                    <a:pt x="138" y="938"/>
                    <a:pt x="145" y="929"/>
                    <a:pt x="156" y="929"/>
                  </a:cubicBezTo>
                  <a:cubicBezTo>
                    <a:pt x="157" y="929"/>
                    <a:pt x="158" y="930"/>
                    <a:pt x="160" y="930"/>
                  </a:cubicBezTo>
                  <a:cubicBezTo>
                    <a:pt x="167" y="931"/>
                    <a:pt x="171" y="936"/>
                    <a:pt x="174" y="940"/>
                  </a:cubicBezTo>
                  <a:cubicBezTo>
                    <a:pt x="177" y="943"/>
                    <a:pt x="180" y="946"/>
                    <a:pt x="184" y="947"/>
                  </a:cubicBezTo>
                  <a:lnTo>
                    <a:pt x="184" y="947"/>
                  </a:lnTo>
                  <a:cubicBezTo>
                    <a:pt x="190" y="947"/>
                    <a:pt x="197" y="934"/>
                    <a:pt x="202" y="924"/>
                  </a:cubicBezTo>
                  <a:cubicBezTo>
                    <a:pt x="204" y="920"/>
                    <a:pt x="206" y="916"/>
                    <a:pt x="208" y="912"/>
                  </a:cubicBezTo>
                  <a:cubicBezTo>
                    <a:pt x="216" y="898"/>
                    <a:pt x="207" y="873"/>
                    <a:pt x="199" y="859"/>
                  </a:cubicBezTo>
                  <a:cubicBezTo>
                    <a:pt x="193" y="848"/>
                    <a:pt x="192" y="835"/>
                    <a:pt x="192" y="825"/>
                  </a:cubicBezTo>
                  <a:lnTo>
                    <a:pt x="192" y="824"/>
                  </a:lnTo>
                  <a:lnTo>
                    <a:pt x="193" y="823"/>
                  </a:lnTo>
                  <a:cubicBezTo>
                    <a:pt x="197" y="816"/>
                    <a:pt x="201" y="809"/>
                    <a:pt x="206" y="803"/>
                  </a:cubicBezTo>
                  <a:cubicBezTo>
                    <a:pt x="215" y="791"/>
                    <a:pt x="214" y="786"/>
                    <a:pt x="212" y="775"/>
                  </a:cubicBezTo>
                  <a:cubicBezTo>
                    <a:pt x="211" y="771"/>
                    <a:pt x="210" y="767"/>
                    <a:pt x="210" y="762"/>
                  </a:cubicBezTo>
                  <a:cubicBezTo>
                    <a:pt x="209" y="753"/>
                    <a:pt x="207" y="751"/>
                    <a:pt x="205" y="749"/>
                  </a:cubicBezTo>
                  <a:cubicBezTo>
                    <a:pt x="202" y="747"/>
                    <a:pt x="200" y="744"/>
                    <a:pt x="199" y="736"/>
                  </a:cubicBezTo>
                  <a:cubicBezTo>
                    <a:pt x="197" y="725"/>
                    <a:pt x="204" y="721"/>
                    <a:pt x="209" y="718"/>
                  </a:cubicBezTo>
                  <a:cubicBezTo>
                    <a:pt x="213" y="716"/>
                    <a:pt x="216" y="715"/>
                    <a:pt x="219" y="710"/>
                  </a:cubicBezTo>
                  <a:cubicBezTo>
                    <a:pt x="225" y="697"/>
                    <a:pt x="232" y="694"/>
                    <a:pt x="246" y="687"/>
                  </a:cubicBezTo>
                  <a:lnTo>
                    <a:pt x="251" y="684"/>
                  </a:lnTo>
                  <a:cubicBezTo>
                    <a:pt x="263" y="678"/>
                    <a:pt x="264" y="674"/>
                    <a:pt x="267" y="665"/>
                  </a:cubicBezTo>
                  <a:cubicBezTo>
                    <a:pt x="268" y="663"/>
                    <a:pt x="269" y="659"/>
                    <a:pt x="271" y="656"/>
                  </a:cubicBezTo>
                  <a:cubicBezTo>
                    <a:pt x="273" y="650"/>
                    <a:pt x="276" y="644"/>
                    <a:pt x="282" y="644"/>
                  </a:cubicBezTo>
                  <a:cubicBezTo>
                    <a:pt x="287" y="644"/>
                    <a:pt x="291" y="650"/>
                    <a:pt x="295" y="657"/>
                  </a:cubicBezTo>
                  <a:cubicBezTo>
                    <a:pt x="300" y="665"/>
                    <a:pt x="303" y="669"/>
                    <a:pt x="311" y="669"/>
                  </a:cubicBezTo>
                  <a:cubicBezTo>
                    <a:pt x="315" y="669"/>
                    <a:pt x="320" y="668"/>
                    <a:pt x="326" y="667"/>
                  </a:cubicBezTo>
                  <a:cubicBezTo>
                    <a:pt x="342" y="662"/>
                    <a:pt x="342" y="661"/>
                    <a:pt x="345" y="654"/>
                  </a:cubicBezTo>
                  <a:cubicBezTo>
                    <a:pt x="346" y="652"/>
                    <a:pt x="347" y="649"/>
                    <a:pt x="349" y="644"/>
                  </a:cubicBezTo>
                  <a:cubicBezTo>
                    <a:pt x="357" y="632"/>
                    <a:pt x="359" y="630"/>
                    <a:pt x="367" y="625"/>
                  </a:cubicBezTo>
                  <a:cubicBezTo>
                    <a:pt x="368" y="624"/>
                    <a:pt x="370" y="623"/>
                    <a:pt x="372" y="621"/>
                  </a:cubicBezTo>
                  <a:cubicBezTo>
                    <a:pt x="377" y="618"/>
                    <a:pt x="378" y="617"/>
                    <a:pt x="378" y="617"/>
                  </a:cubicBezTo>
                  <a:cubicBezTo>
                    <a:pt x="378" y="617"/>
                    <a:pt x="378" y="616"/>
                    <a:pt x="377" y="615"/>
                  </a:cubicBezTo>
                  <a:cubicBezTo>
                    <a:pt x="376" y="612"/>
                    <a:pt x="375" y="608"/>
                    <a:pt x="375" y="601"/>
                  </a:cubicBezTo>
                  <a:cubicBezTo>
                    <a:pt x="375" y="588"/>
                    <a:pt x="379" y="584"/>
                    <a:pt x="384" y="579"/>
                  </a:cubicBezTo>
                  <a:cubicBezTo>
                    <a:pt x="387" y="577"/>
                    <a:pt x="390" y="574"/>
                    <a:pt x="393" y="568"/>
                  </a:cubicBezTo>
                  <a:cubicBezTo>
                    <a:pt x="399" y="558"/>
                    <a:pt x="403" y="555"/>
                    <a:pt x="408" y="551"/>
                  </a:cubicBezTo>
                  <a:cubicBezTo>
                    <a:pt x="411" y="549"/>
                    <a:pt x="414" y="547"/>
                    <a:pt x="418" y="543"/>
                  </a:cubicBezTo>
                  <a:cubicBezTo>
                    <a:pt x="418" y="543"/>
                    <a:pt x="422" y="539"/>
                    <a:pt x="423" y="539"/>
                  </a:cubicBezTo>
                  <a:cubicBezTo>
                    <a:pt x="422" y="538"/>
                    <a:pt x="421" y="537"/>
                    <a:pt x="420" y="536"/>
                  </a:cubicBezTo>
                  <a:cubicBezTo>
                    <a:pt x="412" y="528"/>
                    <a:pt x="408" y="518"/>
                    <a:pt x="403" y="499"/>
                  </a:cubicBezTo>
                  <a:cubicBezTo>
                    <a:pt x="400" y="485"/>
                    <a:pt x="404" y="481"/>
                    <a:pt x="412" y="477"/>
                  </a:cubicBezTo>
                  <a:cubicBezTo>
                    <a:pt x="416" y="475"/>
                    <a:pt x="420" y="473"/>
                    <a:pt x="424" y="469"/>
                  </a:cubicBezTo>
                  <a:cubicBezTo>
                    <a:pt x="430" y="465"/>
                    <a:pt x="436" y="463"/>
                    <a:pt x="444" y="463"/>
                  </a:cubicBezTo>
                  <a:cubicBezTo>
                    <a:pt x="451" y="463"/>
                    <a:pt x="457" y="464"/>
                    <a:pt x="464" y="466"/>
                  </a:cubicBezTo>
                  <a:cubicBezTo>
                    <a:pt x="469" y="467"/>
                    <a:pt x="475" y="468"/>
                    <a:pt x="479" y="468"/>
                  </a:cubicBezTo>
                  <a:cubicBezTo>
                    <a:pt x="484" y="468"/>
                    <a:pt x="487" y="470"/>
                    <a:pt x="489" y="472"/>
                  </a:cubicBezTo>
                  <a:cubicBezTo>
                    <a:pt x="494" y="467"/>
                    <a:pt x="500" y="461"/>
                    <a:pt x="509" y="460"/>
                  </a:cubicBezTo>
                  <a:cubicBezTo>
                    <a:pt x="510" y="459"/>
                    <a:pt x="512" y="459"/>
                    <a:pt x="513" y="459"/>
                  </a:cubicBezTo>
                  <a:cubicBezTo>
                    <a:pt x="512" y="458"/>
                    <a:pt x="510" y="457"/>
                    <a:pt x="509" y="455"/>
                  </a:cubicBezTo>
                  <a:cubicBezTo>
                    <a:pt x="498" y="444"/>
                    <a:pt x="504" y="437"/>
                    <a:pt x="511" y="429"/>
                  </a:cubicBezTo>
                  <a:cubicBezTo>
                    <a:pt x="512" y="428"/>
                    <a:pt x="514" y="426"/>
                    <a:pt x="515" y="424"/>
                  </a:cubicBezTo>
                  <a:cubicBezTo>
                    <a:pt x="519" y="419"/>
                    <a:pt x="523" y="416"/>
                    <a:pt x="526" y="414"/>
                  </a:cubicBezTo>
                  <a:cubicBezTo>
                    <a:pt x="530" y="411"/>
                    <a:pt x="533" y="408"/>
                    <a:pt x="537" y="401"/>
                  </a:cubicBezTo>
                  <a:cubicBezTo>
                    <a:pt x="543" y="388"/>
                    <a:pt x="542" y="388"/>
                    <a:pt x="539" y="380"/>
                  </a:cubicBezTo>
                  <a:cubicBezTo>
                    <a:pt x="534" y="372"/>
                    <a:pt x="532" y="365"/>
                    <a:pt x="528" y="347"/>
                  </a:cubicBezTo>
                  <a:cubicBezTo>
                    <a:pt x="526" y="342"/>
                    <a:pt x="526" y="338"/>
                    <a:pt x="525" y="335"/>
                  </a:cubicBezTo>
                  <a:cubicBezTo>
                    <a:pt x="524" y="328"/>
                    <a:pt x="524" y="328"/>
                    <a:pt x="521" y="328"/>
                  </a:cubicBezTo>
                  <a:cubicBezTo>
                    <a:pt x="520" y="328"/>
                    <a:pt x="518" y="328"/>
                    <a:pt x="517" y="328"/>
                  </a:cubicBezTo>
                  <a:cubicBezTo>
                    <a:pt x="501" y="330"/>
                    <a:pt x="493" y="335"/>
                    <a:pt x="484" y="342"/>
                  </a:cubicBezTo>
                  <a:cubicBezTo>
                    <a:pt x="477" y="348"/>
                    <a:pt x="470" y="353"/>
                    <a:pt x="462" y="353"/>
                  </a:cubicBezTo>
                  <a:cubicBezTo>
                    <a:pt x="458" y="353"/>
                    <a:pt x="454" y="352"/>
                    <a:pt x="451" y="349"/>
                  </a:cubicBezTo>
                  <a:cubicBezTo>
                    <a:pt x="445" y="345"/>
                    <a:pt x="444" y="341"/>
                    <a:pt x="443" y="337"/>
                  </a:cubicBezTo>
                  <a:cubicBezTo>
                    <a:pt x="442" y="334"/>
                    <a:pt x="441" y="331"/>
                    <a:pt x="437" y="327"/>
                  </a:cubicBezTo>
                  <a:cubicBezTo>
                    <a:pt x="429" y="317"/>
                    <a:pt x="434" y="309"/>
                    <a:pt x="441" y="299"/>
                  </a:cubicBezTo>
                  <a:cubicBezTo>
                    <a:pt x="444" y="295"/>
                    <a:pt x="447" y="291"/>
                    <a:pt x="450" y="285"/>
                  </a:cubicBezTo>
                  <a:cubicBezTo>
                    <a:pt x="458" y="269"/>
                    <a:pt x="462" y="267"/>
                    <a:pt x="471" y="261"/>
                  </a:cubicBezTo>
                  <a:cubicBezTo>
                    <a:pt x="474" y="259"/>
                    <a:pt x="477" y="257"/>
                    <a:pt x="481" y="254"/>
                  </a:cubicBezTo>
                  <a:cubicBezTo>
                    <a:pt x="488" y="248"/>
                    <a:pt x="491" y="244"/>
                    <a:pt x="493" y="241"/>
                  </a:cubicBezTo>
                  <a:cubicBezTo>
                    <a:pt x="496" y="236"/>
                    <a:pt x="499" y="233"/>
                    <a:pt x="507" y="233"/>
                  </a:cubicBezTo>
                  <a:cubicBezTo>
                    <a:pt x="510" y="233"/>
                    <a:pt x="513" y="234"/>
                    <a:pt x="516" y="234"/>
                  </a:cubicBezTo>
                  <a:cubicBezTo>
                    <a:pt x="519" y="234"/>
                    <a:pt x="522" y="234"/>
                    <a:pt x="525" y="234"/>
                  </a:cubicBezTo>
                  <a:cubicBezTo>
                    <a:pt x="532" y="234"/>
                    <a:pt x="537" y="232"/>
                    <a:pt x="542" y="228"/>
                  </a:cubicBezTo>
                  <a:cubicBezTo>
                    <a:pt x="548" y="221"/>
                    <a:pt x="555" y="218"/>
                    <a:pt x="562" y="218"/>
                  </a:cubicBezTo>
                  <a:cubicBezTo>
                    <a:pt x="568" y="218"/>
                    <a:pt x="574" y="221"/>
                    <a:pt x="581" y="225"/>
                  </a:cubicBezTo>
                  <a:cubicBezTo>
                    <a:pt x="584" y="227"/>
                    <a:pt x="588" y="228"/>
                    <a:pt x="592" y="228"/>
                  </a:cubicBezTo>
                  <a:cubicBezTo>
                    <a:pt x="600" y="228"/>
                    <a:pt x="610" y="225"/>
                    <a:pt x="620" y="222"/>
                  </a:cubicBezTo>
                  <a:cubicBezTo>
                    <a:pt x="625" y="221"/>
                    <a:pt x="630" y="219"/>
                    <a:pt x="635" y="218"/>
                  </a:cubicBezTo>
                  <a:cubicBezTo>
                    <a:pt x="641" y="217"/>
                    <a:pt x="644" y="215"/>
                    <a:pt x="646" y="212"/>
                  </a:cubicBezTo>
                  <a:cubicBezTo>
                    <a:pt x="648" y="208"/>
                    <a:pt x="645" y="202"/>
                    <a:pt x="643" y="197"/>
                  </a:cubicBezTo>
                  <a:cubicBezTo>
                    <a:pt x="641" y="194"/>
                    <a:pt x="637" y="191"/>
                    <a:pt x="632" y="187"/>
                  </a:cubicBezTo>
                  <a:cubicBezTo>
                    <a:pt x="627" y="183"/>
                    <a:pt x="621" y="179"/>
                    <a:pt x="615" y="172"/>
                  </a:cubicBezTo>
                  <a:cubicBezTo>
                    <a:pt x="608" y="164"/>
                    <a:pt x="604" y="158"/>
                    <a:pt x="605" y="152"/>
                  </a:cubicBezTo>
                  <a:cubicBezTo>
                    <a:pt x="605" y="148"/>
                    <a:pt x="609" y="143"/>
                    <a:pt x="616" y="138"/>
                  </a:cubicBezTo>
                  <a:cubicBezTo>
                    <a:pt x="627" y="130"/>
                    <a:pt x="642" y="125"/>
                    <a:pt x="656" y="120"/>
                  </a:cubicBezTo>
                  <a:cubicBezTo>
                    <a:pt x="662" y="118"/>
                    <a:pt x="667" y="116"/>
                    <a:pt x="671" y="114"/>
                  </a:cubicBezTo>
                  <a:cubicBezTo>
                    <a:pt x="674" y="113"/>
                    <a:pt x="677" y="112"/>
                    <a:pt x="679" y="112"/>
                  </a:cubicBezTo>
                  <a:cubicBezTo>
                    <a:pt x="687" y="112"/>
                    <a:pt x="693" y="117"/>
                    <a:pt x="699" y="122"/>
                  </a:cubicBezTo>
                  <a:cubicBezTo>
                    <a:pt x="703" y="125"/>
                    <a:pt x="707" y="128"/>
                    <a:pt x="711" y="129"/>
                  </a:cubicBezTo>
                  <a:cubicBezTo>
                    <a:pt x="720" y="132"/>
                    <a:pt x="726" y="134"/>
                    <a:pt x="729" y="140"/>
                  </a:cubicBezTo>
                  <a:cubicBezTo>
                    <a:pt x="731" y="145"/>
                    <a:pt x="728" y="150"/>
                    <a:pt x="726" y="154"/>
                  </a:cubicBezTo>
                  <a:cubicBezTo>
                    <a:pt x="724" y="159"/>
                    <a:pt x="724" y="164"/>
                    <a:pt x="726" y="168"/>
                  </a:cubicBezTo>
                  <a:cubicBezTo>
                    <a:pt x="730" y="174"/>
                    <a:pt x="736" y="178"/>
                    <a:pt x="745" y="179"/>
                  </a:cubicBezTo>
                  <a:cubicBezTo>
                    <a:pt x="746" y="179"/>
                    <a:pt x="747" y="179"/>
                    <a:pt x="748" y="179"/>
                  </a:cubicBezTo>
                  <a:cubicBezTo>
                    <a:pt x="758" y="179"/>
                    <a:pt x="764" y="172"/>
                    <a:pt x="770" y="165"/>
                  </a:cubicBezTo>
                  <a:cubicBezTo>
                    <a:pt x="773" y="162"/>
                    <a:pt x="776" y="158"/>
                    <a:pt x="779" y="156"/>
                  </a:cubicBezTo>
                  <a:cubicBezTo>
                    <a:pt x="787" y="150"/>
                    <a:pt x="804" y="133"/>
                    <a:pt x="831" y="106"/>
                  </a:cubicBezTo>
                  <a:cubicBezTo>
                    <a:pt x="842" y="95"/>
                    <a:pt x="853" y="72"/>
                    <a:pt x="859" y="61"/>
                  </a:cubicBezTo>
                  <a:cubicBezTo>
                    <a:pt x="861" y="57"/>
                    <a:pt x="860" y="57"/>
                    <a:pt x="856" y="55"/>
                  </a:cubicBezTo>
                  <a:cubicBezTo>
                    <a:pt x="853" y="53"/>
                    <a:pt x="847" y="51"/>
                    <a:pt x="847" y="43"/>
                  </a:cubicBezTo>
                  <a:cubicBezTo>
                    <a:pt x="847" y="31"/>
                    <a:pt x="859" y="24"/>
                    <a:pt x="880" y="24"/>
                  </a:cubicBezTo>
                  <a:cubicBezTo>
                    <a:pt x="886" y="24"/>
                    <a:pt x="891" y="21"/>
                    <a:pt x="895" y="18"/>
                  </a:cubicBezTo>
                  <a:lnTo>
                    <a:pt x="885" y="19"/>
                  </a:lnTo>
                  <a:lnTo>
                    <a:pt x="896" y="11"/>
                  </a:lnTo>
                  <a:cubicBezTo>
                    <a:pt x="904" y="4"/>
                    <a:pt x="912" y="0"/>
                    <a:pt x="918" y="0"/>
                  </a:cubicBezTo>
                  <a:cubicBezTo>
                    <a:pt x="919" y="0"/>
                    <a:pt x="919" y="0"/>
                    <a:pt x="920" y="0"/>
                  </a:cubicBezTo>
                  <a:cubicBezTo>
                    <a:pt x="927" y="2"/>
                    <a:pt x="931" y="8"/>
                    <a:pt x="933" y="14"/>
                  </a:cubicBezTo>
                  <a:cubicBezTo>
                    <a:pt x="936" y="19"/>
                    <a:pt x="938" y="22"/>
                    <a:pt x="941" y="22"/>
                  </a:cubicBezTo>
                  <a:cubicBezTo>
                    <a:pt x="943" y="22"/>
                    <a:pt x="945" y="22"/>
                    <a:pt x="947" y="22"/>
                  </a:cubicBezTo>
                  <a:cubicBezTo>
                    <a:pt x="949" y="22"/>
                    <a:pt x="951" y="22"/>
                    <a:pt x="953" y="22"/>
                  </a:cubicBezTo>
                  <a:cubicBezTo>
                    <a:pt x="958" y="22"/>
                    <a:pt x="964" y="22"/>
                    <a:pt x="971" y="18"/>
                  </a:cubicBezTo>
                  <a:cubicBezTo>
                    <a:pt x="979" y="14"/>
                    <a:pt x="987" y="12"/>
                    <a:pt x="994" y="12"/>
                  </a:cubicBezTo>
                  <a:cubicBezTo>
                    <a:pt x="1002" y="12"/>
                    <a:pt x="1008" y="16"/>
                    <a:pt x="1010" y="23"/>
                  </a:cubicBezTo>
                  <a:cubicBezTo>
                    <a:pt x="1011" y="31"/>
                    <a:pt x="1023" y="42"/>
                    <a:pt x="1034" y="49"/>
                  </a:cubicBezTo>
                  <a:cubicBezTo>
                    <a:pt x="1039" y="52"/>
                    <a:pt x="1040" y="60"/>
                    <a:pt x="1039" y="65"/>
                  </a:cubicBezTo>
                  <a:cubicBezTo>
                    <a:pt x="1037" y="71"/>
                    <a:pt x="1032" y="75"/>
                    <a:pt x="1027" y="75"/>
                  </a:cubicBezTo>
                  <a:cubicBezTo>
                    <a:pt x="1025" y="75"/>
                    <a:pt x="1022" y="74"/>
                    <a:pt x="1020" y="73"/>
                  </a:cubicBezTo>
                  <a:cubicBezTo>
                    <a:pt x="1014" y="71"/>
                    <a:pt x="1009" y="70"/>
                    <a:pt x="1006" y="70"/>
                  </a:cubicBezTo>
                  <a:cubicBezTo>
                    <a:pt x="1005" y="70"/>
                    <a:pt x="1004" y="70"/>
                    <a:pt x="1004" y="70"/>
                  </a:cubicBezTo>
                  <a:cubicBezTo>
                    <a:pt x="1004" y="70"/>
                    <a:pt x="1004" y="71"/>
                    <a:pt x="1005" y="72"/>
                  </a:cubicBezTo>
                  <a:cubicBezTo>
                    <a:pt x="1010" y="79"/>
                    <a:pt x="1015" y="85"/>
                    <a:pt x="1012" y="90"/>
                  </a:cubicBezTo>
                  <a:cubicBezTo>
                    <a:pt x="1011" y="91"/>
                    <a:pt x="1010" y="93"/>
                    <a:pt x="1005" y="93"/>
                  </a:cubicBezTo>
                  <a:cubicBezTo>
                    <a:pt x="1004" y="93"/>
                    <a:pt x="1003" y="93"/>
                    <a:pt x="1001" y="93"/>
                  </a:cubicBezTo>
                  <a:cubicBezTo>
                    <a:pt x="1001" y="93"/>
                    <a:pt x="1001" y="93"/>
                    <a:pt x="1001" y="93"/>
                  </a:cubicBezTo>
                  <a:cubicBezTo>
                    <a:pt x="1002" y="98"/>
                    <a:pt x="1005" y="106"/>
                    <a:pt x="997" y="112"/>
                  </a:cubicBezTo>
                  <a:cubicBezTo>
                    <a:pt x="994" y="115"/>
                    <a:pt x="991" y="118"/>
                    <a:pt x="991" y="122"/>
                  </a:cubicBezTo>
                  <a:cubicBezTo>
                    <a:pt x="991" y="126"/>
                    <a:pt x="993" y="129"/>
                    <a:pt x="996" y="132"/>
                  </a:cubicBezTo>
                  <a:cubicBezTo>
                    <a:pt x="1003" y="139"/>
                    <a:pt x="1012" y="162"/>
                    <a:pt x="1010" y="173"/>
                  </a:cubicBezTo>
                  <a:cubicBezTo>
                    <a:pt x="1009" y="175"/>
                    <a:pt x="1010" y="176"/>
                    <a:pt x="1012" y="179"/>
                  </a:cubicBezTo>
                  <a:cubicBezTo>
                    <a:pt x="1015" y="184"/>
                    <a:pt x="1019" y="190"/>
                    <a:pt x="1014" y="200"/>
                  </a:cubicBezTo>
                  <a:cubicBezTo>
                    <a:pt x="1013" y="202"/>
                    <a:pt x="1012" y="204"/>
                    <a:pt x="1011" y="206"/>
                  </a:cubicBezTo>
                  <a:cubicBezTo>
                    <a:pt x="1007" y="215"/>
                    <a:pt x="1005" y="217"/>
                    <a:pt x="991" y="219"/>
                  </a:cubicBezTo>
                  <a:cubicBezTo>
                    <a:pt x="978" y="221"/>
                    <a:pt x="977" y="226"/>
                    <a:pt x="975" y="236"/>
                  </a:cubicBezTo>
                  <a:lnTo>
                    <a:pt x="974" y="239"/>
                  </a:lnTo>
                  <a:cubicBezTo>
                    <a:pt x="972" y="249"/>
                    <a:pt x="971" y="256"/>
                    <a:pt x="982" y="262"/>
                  </a:cubicBezTo>
                  <a:cubicBezTo>
                    <a:pt x="987" y="265"/>
                    <a:pt x="997" y="269"/>
                    <a:pt x="1006" y="273"/>
                  </a:cubicBezTo>
                  <a:cubicBezTo>
                    <a:pt x="1022" y="279"/>
                    <a:pt x="1037" y="285"/>
                    <a:pt x="1042" y="291"/>
                  </a:cubicBezTo>
                  <a:cubicBezTo>
                    <a:pt x="1049" y="301"/>
                    <a:pt x="1054" y="303"/>
                    <a:pt x="1057" y="303"/>
                  </a:cubicBezTo>
                  <a:cubicBezTo>
                    <a:pt x="1060" y="303"/>
                    <a:pt x="1062" y="302"/>
                    <a:pt x="1064" y="300"/>
                  </a:cubicBezTo>
                  <a:lnTo>
                    <a:pt x="1067" y="297"/>
                  </a:lnTo>
                  <a:cubicBezTo>
                    <a:pt x="1071" y="293"/>
                    <a:pt x="1076" y="288"/>
                    <a:pt x="1075" y="286"/>
                  </a:cubicBezTo>
                  <a:cubicBezTo>
                    <a:pt x="1075" y="286"/>
                    <a:pt x="1075" y="284"/>
                    <a:pt x="1070" y="282"/>
                  </a:cubicBezTo>
                  <a:cubicBezTo>
                    <a:pt x="1053" y="275"/>
                    <a:pt x="1046" y="260"/>
                    <a:pt x="1046" y="252"/>
                  </a:cubicBezTo>
                  <a:cubicBezTo>
                    <a:pt x="1046" y="246"/>
                    <a:pt x="1048" y="245"/>
                    <a:pt x="1052" y="244"/>
                  </a:cubicBezTo>
                  <a:cubicBezTo>
                    <a:pt x="1054" y="243"/>
                    <a:pt x="1057" y="242"/>
                    <a:pt x="1063" y="238"/>
                  </a:cubicBezTo>
                  <a:cubicBezTo>
                    <a:pt x="1066" y="236"/>
                    <a:pt x="1070" y="234"/>
                    <a:pt x="1073" y="232"/>
                  </a:cubicBezTo>
                  <a:cubicBezTo>
                    <a:pt x="1082" y="227"/>
                    <a:pt x="1089" y="223"/>
                    <a:pt x="1092" y="216"/>
                  </a:cubicBezTo>
                  <a:cubicBezTo>
                    <a:pt x="1095" y="208"/>
                    <a:pt x="1104" y="201"/>
                    <a:pt x="1112" y="201"/>
                  </a:cubicBezTo>
                  <a:cubicBezTo>
                    <a:pt x="1116" y="201"/>
                    <a:pt x="1119" y="203"/>
                    <a:pt x="1120" y="206"/>
                  </a:cubicBezTo>
                  <a:cubicBezTo>
                    <a:pt x="1122" y="202"/>
                    <a:pt x="1124" y="198"/>
                    <a:pt x="1129" y="197"/>
                  </a:cubicBezTo>
                  <a:cubicBezTo>
                    <a:pt x="1133" y="195"/>
                    <a:pt x="1136" y="194"/>
                    <a:pt x="1140" y="194"/>
                  </a:cubicBezTo>
                  <a:cubicBezTo>
                    <a:pt x="1146" y="194"/>
                    <a:pt x="1151" y="197"/>
                    <a:pt x="1156" y="201"/>
                  </a:cubicBezTo>
                  <a:cubicBezTo>
                    <a:pt x="1163" y="206"/>
                    <a:pt x="1168" y="214"/>
                    <a:pt x="1170" y="223"/>
                  </a:cubicBezTo>
                  <a:lnTo>
                    <a:pt x="1170" y="223"/>
                  </a:lnTo>
                  <a:cubicBezTo>
                    <a:pt x="1170" y="223"/>
                    <a:pt x="1171" y="228"/>
                    <a:pt x="1171" y="228"/>
                  </a:cubicBezTo>
                  <a:cubicBezTo>
                    <a:pt x="1171" y="229"/>
                    <a:pt x="1171" y="230"/>
                    <a:pt x="1171" y="231"/>
                  </a:cubicBezTo>
                  <a:cubicBezTo>
                    <a:pt x="1171" y="233"/>
                    <a:pt x="1171" y="235"/>
                    <a:pt x="1170" y="238"/>
                  </a:cubicBezTo>
                  <a:cubicBezTo>
                    <a:pt x="1170" y="247"/>
                    <a:pt x="1169" y="263"/>
                    <a:pt x="1174" y="267"/>
                  </a:cubicBezTo>
                  <a:cubicBezTo>
                    <a:pt x="1180" y="271"/>
                    <a:pt x="1181" y="277"/>
                    <a:pt x="1182" y="282"/>
                  </a:cubicBezTo>
                  <a:cubicBezTo>
                    <a:pt x="1182" y="286"/>
                    <a:pt x="1183" y="290"/>
                    <a:pt x="1186" y="294"/>
                  </a:cubicBezTo>
                  <a:cubicBezTo>
                    <a:pt x="1192" y="304"/>
                    <a:pt x="1197" y="309"/>
                    <a:pt x="1211" y="309"/>
                  </a:cubicBezTo>
                  <a:cubicBezTo>
                    <a:pt x="1226" y="309"/>
                    <a:pt x="1229" y="318"/>
                    <a:pt x="1232" y="329"/>
                  </a:cubicBezTo>
                  <a:cubicBezTo>
                    <a:pt x="1233" y="330"/>
                    <a:pt x="1233" y="332"/>
                    <a:pt x="1234" y="334"/>
                  </a:cubicBezTo>
                  <a:cubicBezTo>
                    <a:pt x="1238" y="345"/>
                    <a:pt x="1258" y="360"/>
                    <a:pt x="1272" y="362"/>
                  </a:cubicBezTo>
                  <a:cubicBezTo>
                    <a:pt x="1288" y="364"/>
                    <a:pt x="1319" y="382"/>
                    <a:pt x="1326" y="386"/>
                  </a:cubicBezTo>
                  <a:cubicBezTo>
                    <a:pt x="1330" y="389"/>
                    <a:pt x="1332" y="393"/>
                    <a:pt x="1332" y="398"/>
                  </a:cubicBezTo>
                  <a:cubicBezTo>
                    <a:pt x="1332" y="405"/>
                    <a:pt x="1328" y="411"/>
                    <a:pt x="1321" y="415"/>
                  </a:cubicBezTo>
                  <a:cubicBezTo>
                    <a:pt x="1317" y="417"/>
                    <a:pt x="1317" y="420"/>
                    <a:pt x="1318" y="428"/>
                  </a:cubicBezTo>
                  <a:cubicBezTo>
                    <a:pt x="1319" y="432"/>
                    <a:pt x="1320" y="437"/>
                    <a:pt x="1319" y="442"/>
                  </a:cubicBezTo>
                  <a:cubicBezTo>
                    <a:pt x="1318" y="446"/>
                    <a:pt x="1317" y="454"/>
                    <a:pt x="1311" y="454"/>
                  </a:cubicBezTo>
                  <a:cubicBezTo>
                    <a:pt x="1307" y="454"/>
                    <a:pt x="1303" y="450"/>
                    <a:pt x="1298" y="439"/>
                  </a:cubicBezTo>
                  <a:cubicBezTo>
                    <a:pt x="1293" y="427"/>
                    <a:pt x="1290" y="427"/>
                    <a:pt x="1289" y="427"/>
                  </a:cubicBezTo>
                  <a:cubicBezTo>
                    <a:pt x="1287" y="427"/>
                    <a:pt x="1284" y="429"/>
                    <a:pt x="1280" y="432"/>
                  </a:cubicBezTo>
                  <a:cubicBezTo>
                    <a:pt x="1277" y="435"/>
                    <a:pt x="1275" y="437"/>
                    <a:pt x="1275" y="439"/>
                  </a:cubicBezTo>
                  <a:cubicBezTo>
                    <a:pt x="1275" y="440"/>
                    <a:pt x="1276" y="443"/>
                    <a:pt x="1284" y="447"/>
                  </a:cubicBezTo>
                  <a:cubicBezTo>
                    <a:pt x="1297" y="453"/>
                    <a:pt x="1310" y="458"/>
                    <a:pt x="1310" y="458"/>
                  </a:cubicBezTo>
                  <a:lnTo>
                    <a:pt x="1314" y="459"/>
                  </a:lnTo>
                  <a:lnTo>
                    <a:pt x="1312" y="463"/>
                  </a:lnTo>
                  <a:cubicBezTo>
                    <a:pt x="1312" y="464"/>
                    <a:pt x="1309" y="468"/>
                    <a:pt x="1300" y="477"/>
                  </a:cubicBezTo>
                  <a:lnTo>
                    <a:pt x="1298" y="480"/>
                  </a:lnTo>
                  <a:cubicBezTo>
                    <a:pt x="1295" y="482"/>
                    <a:pt x="1292" y="485"/>
                    <a:pt x="1292" y="486"/>
                  </a:cubicBezTo>
                  <a:cubicBezTo>
                    <a:pt x="1292" y="487"/>
                    <a:pt x="1293" y="488"/>
                    <a:pt x="1296" y="491"/>
                  </a:cubicBezTo>
                  <a:cubicBezTo>
                    <a:pt x="1300" y="495"/>
                    <a:pt x="1303" y="497"/>
                    <a:pt x="1306" y="499"/>
                  </a:cubicBezTo>
                  <a:cubicBezTo>
                    <a:pt x="1310" y="501"/>
                    <a:pt x="1313" y="503"/>
                    <a:pt x="1316" y="507"/>
                  </a:cubicBezTo>
                  <a:cubicBezTo>
                    <a:pt x="1317" y="508"/>
                    <a:pt x="1318" y="509"/>
                    <a:pt x="1319" y="510"/>
                  </a:cubicBezTo>
                  <a:cubicBezTo>
                    <a:pt x="1323" y="515"/>
                    <a:pt x="1329" y="523"/>
                    <a:pt x="1321" y="537"/>
                  </a:cubicBezTo>
                  <a:cubicBezTo>
                    <a:pt x="1318" y="541"/>
                    <a:pt x="1317" y="545"/>
                    <a:pt x="1315" y="548"/>
                  </a:cubicBezTo>
                  <a:cubicBezTo>
                    <a:pt x="1313" y="555"/>
                    <a:pt x="1310" y="562"/>
                    <a:pt x="1301" y="562"/>
                  </a:cubicBezTo>
                  <a:cubicBezTo>
                    <a:pt x="1299" y="562"/>
                    <a:pt x="1297" y="562"/>
                    <a:pt x="1294" y="561"/>
                  </a:cubicBezTo>
                  <a:cubicBezTo>
                    <a:pt x="1286" y="558"/>
                    <a:pt x="1281" y="553"/>
                    <a:pt x="1278" y="549"/>
                  </a:cubicBezTo>
                  <a:cubicBezTo>
                    <a:pt x="1276" y="547"/>
                    <a:pt x="1274" y="544"/>
                    <a:pt x="1273" y="544"/>
                  </a:cubicBezTo>
                  <a:cubicBezTo>
                    <a:pt x="1266" y="549"/>
                    <a:pt x="1258" y="554"/>
                    <a:pt x="1251" y="554"/>
                  </a:cubicBezTo>
                  <a:cubicBezTo>
                    <a:pt x="1247" y="554"/>
                    <a:pt x="1243" y="552"/>
                    <a:pt x="1240" y="549"/>
                  </a:cubicBezTo>
                  <a:cubicBezTo>
                    <a:pt x="1238" y="546"/>
                    <a:pt x="1233" y="543"/>
                    <a:pt x="1230" y="543"/>
                  </a:cubicBezTo>
                  <a:cubicBezTo>
                    <a:pt x="1229" y="543"/>
                    <a:pt x="1227" y="544"/>
                    <a:pt x="1226" y="545"/>
                  </a:cubicBezTo>
                  <a:cubicBezTo>
                    <a:pt x="1225" y="546"/>
                    <a:pt x="1225" y="548"/>
                    <a:pt x="1225" y="550"/>
                  </a:cubicBezTo>
                  <a:cubicBezTo>
                    <a:pt x="1229" y="574"/>
                    <a:pt x="1235" y="583"/>
                    <a:pt x="1239" y="587"/>
                  </a:cubicBezTo>
                  <a:cubicBezTo>
                    <a:pt x="1245" y="591"/>
                    <a:pt x="1252" y="597"/>
                    <a:pt x="1250" y="603"/>
                  </a:cubicBezTo>
                  <a:cubicBezTo>
                    <a:pt x="1249" y="608"/>
                    <a:pt x="1240" y="609"/>
                    <a:pt x="1232" y="609"/>
                  </a:cubicBezTo>
                  <a:cubicBezTo>
                    <a:pt x="1208" y="609"/>
                    <a:pt x="1201" y="607"/>
                    <a:pt x="1194" y="604"/>
                  </a:cubicBezTo>
                  <a:cubicBezTo>
                    <a:pt x="1194" y="604"/>
                    <a:pt x="1193" y="604"/>
                    <a:pt x="1192" y="604"/>
                  </a:cubicBezTo>
                  <a:cubicBezTo>
                    <a:pt x="1190" y="604"/>
                    <a:pt x="1187" y="606"/>
                    <a:pt x="1187" y="606"/>
                  </a:cubicBezTo>
                  <a:cubicBezTo>
                    <a:pt x="1187" y="607"/>
                    <a:pt x="1187" y="607"/>
                    <a:pt x="1189" y="608"/>
                  </a:cubicBezTo>
                  <a:cubicBezTo>
                    <a:pt x="1193" y="612"/>
                    <a:pt x="1197" y="612"/>
                    <a:pt x="1201" y="613"/>
                  </a:cubicBezTo>
                  <a:cubicBezTo>
                    <a:pt x="1204" y="614"/>
                    <a:pt x="1208" y="615"/>
                    <a:pt x="1212" y="617"/>
                  </a:cubicBezTo>
                  <a:cubicBezTo>
                    <a:pt x="1221" y="621"/>
                    <a:pt x="1228" y="625"/>
                    <a:pt x="1237" y="635"/>
                  </a:cubicBezTo>
                  <a:lnTo>
                    <a:pt x="1241" y="638"/>
                  </a:lnTo>
                  <a:cubicBezTo>
                    <a:pt x="1247" y="644"/>
                    <a:pt x="1253" y="650"/>
                    <a:pt x="1251" y="656"/>
                  </a:cubicBezTo>
                  <a:cubicBezTo>
                    <a:pt x="1250" y="661"/>
                    <a:pt x="1242" y="663"/>
                    <a:pt x="1237" y="663"/>
                  </a:cubicBezTo>
                  <a:cubicBezTo>
                    <a:pt x="1226" y="664"/>
                    <a:pt x="1224" y="667"/>
                    <a:pt x="1224" y="668"/>
                  </a:cubicBezTo>
                  <a:cubicBezTo>
                    <a:pt x="1223" y="669"/>
                    <a:pt x="1226" y="673"/>
                    <a:pt x="1227" y="675"/>
                  </a:cubicBezTo>
                  <a:cubicBezTo>
                    <a:pt x="1231" y="681"/>
                    <a:pt x="1235" y="689"/>
                    <a:pt x="1231" y="695"/>
                  </a:cubicBezTo>
                  <a:cubicBezTo>
                    <a:pt x="1229" y="698"/>
                    <a:pt x="1225" y="700"/>
                    <a:pt x="1219" y="700"/>
                  </a:cubicBezTo>
                  <a:cubicBezTo>
                    <a:pt x="1207" y="700"/>
                    <a:pt x="1192" y="705"/>
                    <a:pt x="1188" y="717"/>
                  </a:cubicBezTo>
                  <a:cubicBezTo>
                    <a:pt x="1187" y="722"/>
                    <a:pt x="1188" y="726"/>
                    <a:pt x="1189" y="731"/>
                  </a:cubicBezTo>
                  <a:cubicBezTo>
                    <a:pt x="1191" y="737"/>
                    <a:pt x="1193" y="745"/>
                    <a:pt x="1185" y="752"/>
                  </a:cubicBezTo>
                  <a:cubicBezTo>
                    <a:pt x="1181" y="755"/>
                    <a:pt x="1177" y="757"/>
                    <a:pt x="1175" y="758"/>
                  </a:cubicBezTo>
                  <a:cubicBezTo>
                    <a:pt x="1174" y="758"/>
                    <a:pt x="1174" y="758"/>
                    <a:pt x="1173" y="759"/>
                  </a:cubicBezTo>
                  <a:cubicBezTo>
                    <a:pt x="1174" y="759"/>
                    <a:pt x="1175" y="760"/>
                    <a:pt x="1176" y="761"/>
                  </a:cubicBezTo>
                  <a:cubicBezTo>
                    <a:pt x="1187" y="770"/>
                    <a:pt x="1188" y="782"/>
                    <a:pt x="1179" y="795"/>
                  </a:cubicBezTo>
                  <a:cubicBezTo>
                    <a:pt x="1177" y="797"/>
                    <a:pt x="1175" y="802"/>
                    <a:pt x="1173" y="806"/>
                  </a:cubicBezTo>
                  <a:cubicBezTo>
                    <a:pt x="1169" y="817"/>
                    <a:pt x="1164" y="829"/>
                    <a:pt x="1154" y="829"/>
                  </a:cubicBezTo>
                  <a:cubicBezTo>
                    <a:pt x="1153" y="829"/>
                    <a:pt x="1151" y="829"/>
                    <a:pt x="1151" y="829"/>
                  </a:cubicBezTo>
                  <a:cubicBezTo>
                    <a:pt x="1150" y="831"/>
                    <a:pt x="1151" y="837"/>
                    <a:pt x="1152" y="841"/>
                  </a:cubicBezTo>
                  <a:lnTo>
                    <a:pt x="1153" y="846"/>
                  </a:lnTo>
                  <a:cubicBezTo>
                    <a:pt x="1156" y="858"/>
                    <a:pt x="1160" y="862"/>
                    <a:pt x="1169" y="862"/>
                  </a:cubicBezTo>
                  <a:cubicBezTo>
                    <a:pt x="1176" y="862"/>
                    <a:pt x="1190" y="862"/>
                    <a:pt x="1192" y="859"/>
                  </a:cubicBezTo>
                  <a:cubicBezTo>
                    <a:pt x="1193" y="858"/>
                    <a:pt x="1192" y="856"/>
                    <a:pt x="1192" y="855"/>
                  </a:cubicBezTo>
                  <a:cubicBezTo>
                    <a:pt x="1189" y="849"/>
                    <a:pt x="1187" y="843"/>
                    <a:pt x="1188" y="838"/>
                  </a:cubicBezTo>
                  <a:cubicBezTo>
                    <a:pt x="1190" y="833"/>
                    <a:pt x="1195" y="829"/>
                    <a:pt x="1202" y="826"/>
                  </a:cubicBezTo>
                  <a:cubicBezTo>
                    <a:pt x="1205" y="824"/>
                    <a:pt x="1207" y="823"/>
                    <a:pt x="1209" y="822"/>
                  </a:cubicBezTo>
                  <a:cubicBezTo>
                    <a:pt x="1216" y="819"/>
                    <a:pt x="1220" y="816"/>
                    <a:pt x="1227" y="816"/>
                  </a:cubicBezTo>
                  <a:cubicBezTo>
                    <a:pt x="1229" y="816"/>
                    <a:pt x="1231" y="816"/>
                    <a:pt x="1233" y="817"/>
                  </a:cubicBezTo>
                  <a:cubicBezTo>
                    <a:pt x="1242" y="818"/>
                    <a:pt x="1244" y="825"/>
                    <a:pt x="1247" y="831"/>
                  </a:cubicBezTo>
                  <a:cubicBezTo>
                    <a:pt x="1248" y="834"/>
                    <a:pt x="1250" y="838"/>
                    <a:pt x="1253" y="842"/>
                  </a:cubicBezTo>
                  <a:cubicBezTo>
                    <a:pt x="1263" y="855"/>
                    <a:pt x="1258" y="870"/>
                    <a:pt x="1256" y="876"/>
                  </a:cubicBezTo>
                  <a:cubicBezTo>
                    <a:pt x="1255" y="879"/>
                    <a:pt x="1253" y="880"/>
                    <a:pt x="1251" y="880"/>
                  </a:cubicBezTo>
                  <a:cubicBezTo>
                    <a:pt x="1249" y="880"/>
                    <a:pt x="1248" y="879"/>
                    <a:pt x="1247" y="878"/>
                  </a:cubicBezTo>
                  <a:cubicBezTo>
                    <a:pt x="1247" y="878"/>
                    <a:pt x="1247" y="879"/>
                    <a:pt x="1247" y="879"/>
                  </a:cubicBezTo>
                  <a:cubicBezTo>
                    <a:pt x="1242" y="887"/>
                    <a:pt x="1243" y="891"/>
                    <a:pt x="1245" y="899"/>
                  </a:cubicBezTo>
                  <a:cubicBezTo>
                    <a:pt x="1246" y="902"/>
                    <a:pt x="1246" y="905"/>
                    <a:pt x="1247" y="909"/>
                  </a:cubicBezTo>
                  <a:cubicBezTo>
                    <a:pt x="1249" y="922"/>
                    <a:pt x="1252" y="937"/>
                    <a:pt x="1253" y="941"/>
                  </a:cubicBezTo>
                  <a:lnTo>
                    <a:pt x="1258" y="947"/>
                  </a:lnTo>
                  <a:lnTo>
                    <a:pt x="1255" y="950"/>
                  </a:lnTo>
                  <a:cubicBezTo>
                    <a:pt x="1250" y="954"/>
                    <a:pt x="1244" y="959"/>
                    <a:pt x="1240" y="964"/>
                  </a:cubicBezTo>
                  <a:cubicBezTo>
                    <a:pt x="1235" y="971"/>
                    <a:pt x="1235" y="977"/>
                    <a:pt x="1234" y="984"/>
                  </a:cubicBezTo>
                  <a:cubicBezTo>
                    <a:pt x="1234" y="990"/>
                    <a:pt x="1234" y="997"/>
                    <a:pt x="1229" y="1005"/>
                  </a:cubicBezTo>
                  <a:cubicBezTo>
                    <a:pt x="1224" y="1014"/>
                    <a:pt x="1214" y="1020"/>
                    <a:pt x="1205" y="1028"/>
                  </a:cubicBezTo>
                  <a:cubicBezTo>
                    <a:pt x="1197" y="1033"/>
                    <a:pt x="1189" y="1039"/>
                    <a:pt x="1182" y="1046"/>
                  </a:cubicBezTo>
                  <a:cubicBezTo>
                    <a:pt x="1169" y="1059"/>
                    <a:pt x="1148" y="1064"/>
                    <a:pt x="1132" y="1064"/>
                  </a:cubicBezTo>
                  <a:cubicBezTo>
                    <a:pt x="1122" y="1064"/>
                    <a:pt x="1113" y="1062"/>
                    <a:pt x="1108" y="1058"/>
                  </a:cubicBezTo>
                  <a:lnTo>
                    <a:pt x="1103" y="1056"/>
                  </a:lnTo>
                  <a:cubicBezTo>
                    <a:pt x="1099" y="1053"/>
                    <a:pt x="1096" y="1051"/>
                    <a:pt x="1094" y="1051"/>
                  </a:cubicBezTo>
                  <a:cubicBezTo>
                    <a:pt x="1091" y="1051"/>
                    <a:pt x="1086" y="1056"/>
                    <a:pt x="1078" y="1066"/>
                  </a:cubicBezTo>
                  <a:cubicBezTo>
                    <a:pt x="1068" y="1079"/>
                    <a:pt x="1072" y="1089"/>
                    <a:pt x="1076" y="1100"/>
                  </a:cubicBezTo>
                  <a:cubicBezTo>
                    <a:pt x="1079" y="1107"/>
                    <a:pt x="1082" y="1114"/>
                    <a:pt x="1082" y="1122"/>
                  </a:cubicBezTo>
                  <a:cubicBezTo>
                    <a:pt x="1082" y="1140"/>
                    <a:pt x="1075" y="1148"/>
                    <a:pt x="1066" y="1158"/>
                  </a:cubicBezTo>
                  <a:cubicBezTo>
                    <a:pt x="1064" y="1160"/>
                    <a:pt x="1062" y="1162"/>
                    <a:pt x="1060" y="1165"/>
                  </a:cubicBezTo>
                  <a:cubicBezTo>
                    <a:pt x="1054" y="1173"/>
                    <a:pt x="1047" y="1175"/>
                    <a:pt x="1040" y="1176"/>
                  </a:cubicBezTo>
                  <a:cubicBezTo>
                    <a:pt x="1034" y="1178"/>
                    <a:pt x="1029" y="1179"/>
                    <a:pt x="1022" y="1185"/>
                  </a:cubicBezTo>
                  <a:cubicBezTo>
                    <a:pt x="1021" y="1187"/>
                    <a:pt x="1019" y="1189"/>
                    <a:pt x="1020" y="1191"/>
                  </a:cubicBezTo>
                  <a:cubicBezTo>
                    <a:pt x="1021" y="1195"/>
                    <a:pt x="1029" y="1198"/>
                    <a:pt x="1035" y="1199"/>
                  </a:cubicBezTo>
                  <a:lnTo>
                    <a:pt x="1049" y="1202"/>
                  </a:lnTo>
                  <a:lnTo>
                    <a:pt x="1035" y="1207"/>
                  </a:lnTo>
                  <a:cubicBezTo>
                    <a:pt x="1034" y="1207"/>
                    <a:pt x="1009" y="1215"/>
                    <a:pt x="993" y="1215"/>
                  </a:cubicBezTo>
                  <a:cubicBezTo>
                    <a:pt x="986" y="1215"/>
                    <a:pt x="982" y="1214"/>
                    <a:pt x="979" y="1211"/>
                  </a:cubicBezTo>
                  <a:cubicBezTo>
                    <a:pt x="974" y="1207"/>
                    <a:pt x="959" y="1204"/>
                    <a:pt x="949" y="1204"/>
                  </a:cubicBezTo>
                  <a:cubicBezTo>
                    <a:pt x="949" y="1213"/>
                    <a:pt x="951" y="1232"/>
                    <a:pt x="951" y="1244"/>
                  </a:cubicBezTo>
                  <a:cubicBezTo>
                    <a:pt x="951" y="1249"/>
                    <a:pt x="954" y="1251"/>
                    <a:pt x="958" y="1253"/>
                  </a:cubicBezTo>
                  <a:cubicBezTo>
                    <a:pt x="963" y="1256"/>
                    <a:pt x="968" y="1259"/>
                    <a:pt x="968" y="1267"/>
                  </a:cubicBezTo>
                  <a:cubicBezTo>
                    <a:pt x="968" y="1274"/>
                    <a:pt x="965" y="1278"/>
                    <a:pt x="961" y="1283"/>
                  </a:cubicBezTo>
                  <a:cubicBezTo>
                    <a:pt x="957" y="1288"/>
                    <a:pt x="954" y="1292"/>
                    <a:pt x="954" y="1299"/>
                  </a:cubicBezTo>
                  <a:cubicBezTo>
                    <a:pt x="954" y="1314"/>
                    <a:pt x="945" y="1325"/>
                    <a:pt x="925" y="1331"/>
                  </a:cubicBezTo>
                  <a:cubicBezTo>
                    <a:pt x="922" y="1333"/>
                    <a:pt x="918" y="1333"/>
                    <a:pt x="914" y="1333"/>
                  </a:cubicBezTo>
                  <a:cubicBezTo>
                    <a:pt x="897" y="1333"/>
                    <a:pt x="882" y="1323"/>
                    <a:pt x="874" y="1313"/>
                  </a:cubicBezTo>
                  <a:cubicBezTo>
                    <a:pt x="865" y="1300"/>
                    <a:pt x="852" y="1292"/>
                    <a:pt x="844" y="1288"/>
                  </a:cubicBezTo>
                  <a:cubicBezTo>
                    <a:pt x="840" y="1286"/>
                    <a:pt x="833" y="1285"/>
                    <a:pt x="823" y="1285"/>
                  </a:cubicBezTo>
                  <a:cubicBezTo>
                    <a:pt x="810" y="1285"/>
                    <a:pt x="796" y="1286"/>
                    <a:pt x="788" y="1288"/>
                  </a:cubicBezTo>
                  <a:cubicBezTo>
                    <a:pt x="779" y="1290"/>
                    <a:pt x="762" y="1311"/>
                    <a:pt x="753" y="1324"/>
                  </a:cubicBezTo>
                  <a:lnTo>
                    <a:pt x="746" y="1320"/>
                  </a:lnTo>
                  <a:cubicBezTo>
                    <a:pt x="749" y="1315"/>
                    <a:pt x="751" y="1309"/>
                    <a:pt x="751" y="1307"/>
                  </a:cubicBezTo>
                  <a:cubicBezTo>
                    <a:pt x="749" y="1309"/>
                    <a:pt x="748" y="1309"/>
                    <a:pt x="746" y="1309"/>
                  </a:cubicBezTo>
                  <a:cubicBezTo>
                    <a:pt x="742" y="1309"/>
                    <a:pt x="738" y="1307"/>
                    <a:pt x="734" y="1306"/>
                  </a:cubicBezTo>
                  <a:cubicBezTo>
                    <a:pt x="729" y="1304"/>
                    <a:pt x="724" y="1303"/>
                    <a:pt x="718" y="1303"/>
                  </a:cubicBezTo>
                  <a:cubicBezTo>
                    <a:pt x="714" y="1303"/>
                    <a:pt x="709" y="1304"/>
                    <a:pt x="705" y="1305"/>
                  </a:cubicBezTo>
                  <a:cubicBezTo>
                    <a:pt x="684" y="1313"/>
                    <a:pt x="681" y="1320"/>
                    <a:pt x="673" y="1339"/>
                  </a:cubicBezTo>
                  <a:lnTo>
                    <a:pt x="672" y="1341"/>
                  </a:lnTo>
                  <a:cubicBezTo>
                    <a:pt x="665" y="1358"/>
                    <a:pt x="674" y="1365"/>
                    <a:pt x="688" y="1374"/>
                  </a:cubicBezTo>
                  <a:cubicBezTo>
                    <a:pt x="706" y="1385"/>
                    <a:pt x="695" y="1411"/>
                    <a:pt x="689" y="1422"/>
                  </a:cubicBezTo>
                  <a:cubicBezTo>
                    <a:pt x="684" y="1433"/>
                    <a:pt x="684" y="1464"/>
                    <a:pt x="690" y="1489"/>
                  </a:cubicBezTo>
                  <a:cubicBezTo>
                    <a:pt x="695" y="1512"/>
                    <a:pt x="709" y="1534"/>
                    <a:pt x="718" y="1549"/>
                  </a:cubicBezTo>
                  <a:lnTo>
                    <a:pt x="725" y="1561"/>
                  </a:lnTo>
                  <a:cubicBezTo>
                    <a:pt x="732" y="1573"/>
                    <a:pt x="739" y="1585"/>
                    <a:pt x="742" y="1603"/>
                  </a:cubicBezTo>
                  <a:cubicBezTo>
                    <a:pt x="743" y="1609"/>
                    <a:pt x="744" y="1613"/>
                    <a:pt x="745" y="1618"/>
                  </a:cubicBezTo>
                  <a:cubicBezTo>
                    <a:pt x="747" y="1628"/>
                    <a:pt x="749" y="1636"/>
                    <a:pt x="745" y="1651"/>
                  </a:cubicBezTo>
                  <a:cubicBezTo>
                    <a:pt x="742" y="1662"/>
                    <a:pt x="738" y="1666"/>
                    <a:pt x="734" y="1668"/>
                  </a:cubicBezTo>
                  <a:cubicBezTo>
                    <a:pt x="732" y="1671"/>
                    <a:pt x="730" y="1672"/>
                    <a:pt x="730" y="1679"/>
                  </a:cubicBezTo>
                  <a:cubicBezTo>
                    <a:pt x="730" y="1685"/>
                    <a:pt x="731" y="1689"/>
                    <a:pt x="732" y="1694"/>
                  </a:cubicBezTo>
                  <a:cubicBezTo>
                    <a:pt x="733" y="1702"/>
                    <a:pt x="734" y="1709"/>
                    <a:pt x="730" y="1721"/>
                  </a:cubicBezTo>
                  <a:cubicBezTo>
                    <a:pt x="727" y="1730"/>
                    <a:pt x="723" y="1732"/>
                    <a:pt x="718" y="1734"/>
                  </a:cubicBezTo>
                  <a:cubicBezTo>
                    <a:pt x="716" y="1734"/>
                    <a:pt x="714" y="1735"/>
                    <a:pt x="713" y="1743"/>
                  </a:cubicBezTo>
                  <a:cubicBezTo>
                    <a:pt x="712" y="1749"/>
                    <a:pt x="713" y="1750"/>
                    <a:pt x="713" y="1750"/>
                  </a:cubicBezTo>
                  <a:lnTo>
                    <a:pt x="717" y="1750"/>
                  </a:lnTo>
                  <a:cubicBezTo>
                    <a:pt x="718" y="1750"/>
                    <a:pt x="719" y="1750"/>
                    <a:pt x="720" y="1750"/>
                  </a:cubicBezTo>
                  <a:cubicBezTo>
                    <a:pt x="721" y="1750"/>
                    <a:pt x="727" y="1750"/>
                    <a:pt x="730" y="1755"/>
                  </a:cubicBezTo>
                  <a:cubicBezTo>
                    <a:pt x="732" y="1759"/>
                    <a:pt x="734" y="1764"/>
                    <a:pt x="734" y="1771"/>
                  </a:cubicBezTo>
                  <a:lnTo>
                    <a:pt x="734" y="1773"/>
                  </a:lnTo>
                  <a:lnTo>
                    <a:pt x="720" y="1784"/>
                  </a:lnTo>
                  <a:lnTo>
                    <a:pt x="741" y="1816"/>
                  </a:lnTo>
                  <a:lnTo>
                    <a:pt x="736" y="1821"/>
                  </a:lnTo>
                  <a:cubicBezTo>
                    <a:pt x="732" y="1819"/>
                    <a:pt x="719" y="1811"/>
                    <a:pt x="711" y="1811"/>
                  </a:cubicBezTo>
                  <a:cubicBezTo>
                    <a:pt x="706" y="1811"/>
                    <a:pt x="705" y="1813"/>
                    <a:pt x="704" y="1814"/>
                  </a:cubicBezTo>
                  <a:cubicBezTo>
                    <a:pt x="702" y="1818"/>
                    <a:pt x="700" y="1822"/>
                    <a:pt x="699" y="1825"/>
                  </a:cubicBezTo>
                  <a:cubicBezTo>
                    <a:pt x="695" y="1833"/>
                    <a:pt x="692" y="1842"/>
                    <a:pt x="683" y="1842"/>
                  </a:cubicBezTo>
                  <a:cubicBezTo>
                    <a:pt x="679" y="1842"/>
                    <a:pt x="674" y="1840"/>
                    <a:pt x="669" y="1836"/>
                  </a:cubicBezTo>
                  <a:cubicBezTo>
                    <a:pt x="663" y="1832"/>
                    <a:pt x="658" y="1829"/>
                    <a:pt x="655" y="1829"/>
                  </a:cubicBezTo>
                  <a:cubicBezTo>
                    <a:pt x="650" y="1829"/>
                    <a:pt x="647" y="1835"/>
                    <a:pt x="643" y="1848"/>
                  </a:cubicBezTo>
                  <a:cubicBezTo>
                    <a:pt x="641" y="1856"/>
                    <a:pt x="641" y="1861"/>
                    <a:pt x="640" y="1865"/>
                  </a:cubicBezTo>
                  <a:cubicBezTo>
                    <a:pt x="639" y="1873"/>
                    <a:pt x="639" y="1878"/>
                    <a:pt x="630" y="1883"/>
                  </a:cubicBezTo>
                  <a:cubicBezTo>
                    <a:pt x="627" y="1884"/>
                    <a:pt x="622" y="1889"/>
                    <a:pt x="617" y="1894"/>
                  </a:cubicBezTo>
                  <a:cubicBezTo>
                    <a:pt x="603" y="1906"/>
                    <a:pt x="593" y="1915"/>
                    <a:pt x="585" y="1915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106"/>
            <p:cNvSpPr/>
            <p:nvPr/>
          </p:nvSpPr>
          <p:spPr>
            <a:xfrm>
              <a:off x="4439582" y="2835062"/>
              <a:ext cx="777073" cy="637103"/>
            </a:xfrm>
            <a:custGeom>
              <a:rect b="b" l="l" r="r" t="t"/>
              <a:pathLst>
                <a:path extrusionOk="0" h="1227" w="1495">
                  <a:moveTo>
                    <a:pt x="457" y="1227"/>
                  </a:moveTo>
                  <a:cubicBezTo>
                    <a:pt x="451" y="1227"/>
                    <a:pt x="445" y="1224"/>
                    <a:pt x="445" y="1224"/>
                  </a:cubicBezTo>
                  <a:cubicBezTo>
                    <a:pt x="445" y="1224"/>
                    <a:pt x="428" y="1221"/>
                    <a:pt x="410" y="1216"/>
                  </a:cubicBezTo>
                  <a:cubicBezTo>
                    <a:pt x="390" y="1209"/>
                    <a:pt x="394" y="1184"/>
                    <a:pt x="396" y="1168"/>
                  </a:cubicBezTo>
                  <a:cubicBezTo>
                    <a:pt x="398" y="1159"/>
                    <a:pt x="395" y="1154"/>
                    <a:pt x="393" y="1148"/>
                  </a:cubicBezTo>
                  <a:cubicBezTo>
                    <a:pt x="390" y="1143"/>
                    <a:pt x="387" y="1137"/>
                    <a:pt x="387" y="1128"/>
                  </a:cubicBezTo>
                  <a:cubicBezTo>
                    <a:pt x="387" y="1114"/>
                    <a:pt x="375" y="1112"/>
                    <a:pt x="373" y="1111"/>
                  </a:cubicBezTo>
                  <a:cubicBezTo>
                    <a:pt x="373" y="1111"/>
                    <a:pt x="369" y="1112"/>
                    <a:pt x="364" y="1112"/>
                  </a:cubicBezTo>
                  <a:cubicBezTo>
                    <a:pt x="355" y="1112"/>
                    <a:pt x="342" y="1111"/>
                    <a:pt x="334" y="1105"/>
                  </a:cubicBezTo>
                  <a:cubicBezTo>
                    <a:pt x="329" y="1101"/>
                    <a:pt x="326" y="1096"/>
                    <a:pt x="323" y="1091"/>
                  </a:cubicBezTo>
                  <a:cubicBezTo>
                    <a:pt x="320" y="1085"/>
                    <a:pt x="317" y="1082"/>
                    <a:pt x="313" y="1082"/>
                  </a:cubicBezTo>
                  <a:cubicBezTo>
                    <a:pt x="313" y="1082"/>
                    <a:pt x="312" y="1082"/>
                    <a:pt x="311" y="1082"/>
                  </a:cubicBezTo>
                  <a:cubicBezTo>
                    <a:pt x="309" y="1083"/>
                    <a:pt x="307" y="1083"/>
                    <a:pt x="305" y="1083"/>
                  </a:cubicBezTo>
                  <a:cubicBezTo>
                    <a:pt x="294" y="1083"/>
                    <a:pt x="289" y="1075"/>
                    <a:pt x="284" y="1065"/>
                  </a:cubicBezTo>
                  <a:lnTo>
                    <a:pt x="278" y="1056"/>
                  </a:lnTo>
                  <a:cubicBezTo>
                    <a:pt x="271" y="1044"/>
                    <a:pt x="268" y="1038"/>
                    <a:pt x="255" y="1023"/>
                  </a:cubicBezTo>
                  <a:cubicBezTo>
                    <a:pt x="249" y="1016"/>
                    <a:pt x="247" y="1010"/>
                    <a:pt x="245" y="1005"/>
                  </a:cubicBezTo>
                  <a:cubicBezTo>
                    <a:pt x="242" y="999"/>
                    <a:pt x="241" y="997"/>
                    <a:pt x="231" y="995"/>
                  </a:cubicBezTo>
                  <a:cubicBezTo>
                    <a:pt x="215" y="993"/>
                    <a:pt x="205" y="979"/>
                    <a:pt x="196" y="965"/>
                  </a:cubicBezTo>
                  <a:cubicBezTo>
                    <a:pt x="193" y="960"/>
                    <a:pt x="189" y="955"/>
                    <a:pt x="185" y="950"/>
                  </a:cubicBezTo>
                  <a:cubicBezTo>
                    <a:pt x="182" y="946"/>
                    <a:pt x="179" y="944"/>
                    <a:pt x="177" y="944"/>
                  </a:cubicBezTo>
                  <a:cubicBezTo>
                    <a:pt x="175" y="944"/>
                    <a:pt x="173" y="945"/>
                    <a:pt x="170" y="946"/>
                  </a:cubicBezTo>
                  <a:cubicBezTo>
                    <a:pt x="166" y="949"/>
                    <a:pt x="161" y="952"/>
                    <a:pt x="153" y="952"/>
                  </a:cubicBezTo>
                  <a:cubicBezTo>
                    <a:pt x="143" y="952"/>
                    <a:pt x="139" y="949"/>
                    <a:pt x="137" y="946"/>
                  </a:cubicBezTo>
                  <a:cubicBezTo>
                    <a:pt x="136" y="946"/>
                    <a:pt x="136" y="945"/>
                    <a:pt x="136" y="945"/>
                  </a:cubicBezTo>
                  <a:cubicBezTo>
                    <a:pt x="135" y="945"/>
                    <a:pt x="135" y="946"/>
                    <a:pt x="134" y="946"/>
                  </a:cubicBezTo>
                  <a:cubicBezTo>
                    <a:pt x="129" y="947"/>
                    <a:pt x="121" y="952"/>
                    <a:pt x="113" y="959"/>
                  </a:cubicBezTo>
                  <a:lnTo>
                    <a:pt x="110" y="961"/>
                  </a:lnTo>
                  <a:lnTo>
                    <a:pt x="104" y="953"/>
                  </a:lnTo>
                  <a:lnTo>
                    <a:pt x="104" y="952"/>
                  </a:lnTo>
                  <a:cubicBezTo>
                    <a:pt x="104" y="952"/>
                    <a:pt x="99" y="935"/>
                    <a:pt x="97" y="919"/>
                  </a:cubicBezTo>
                  <a:cubicBezTo>
                    <a:pt x="97" y="915"/>
                    <a:pt x="96" y="912"/>
                    <a:pt x="95" y="910"/>
                  </a:cubicBezTo>
                  <a:cubicBezTo>
                    <a:pt x="94" y="901"/>
                    <a:pt x="92" y="895"/>
                    <a:pt x="98" y="884"/>
                  </a:cubicBezTo>
                  <a:cubicBezTo>
                    <a:pt x="99" y="881"/>
                    <a:pt x="102" y="877"/>
                    <a:pt x="105" y="877"/>
                  </a:cubicBezTo>
                  <a:cubicBezTo>
                    <a:pt x="106" y="877"/>
                    <a:pt x="107" y="877"/>
                    <a:pt x="108" y="878"/>
                  </a:cubicBezTo>
                  <a:cubicBezTo>
                    <a:pt x="109" y="871"/>
                    <a:pt x="110" y="863"/>
                    <a:pt x="105" y="856"/>
                  </a:cubicBezTo>
                  <a:cubicBezTo>
                    <a:pt x="101" y="851"/>
                    <a:pt x="99" y="846"/>
                    <a:pt x="97" y="843"/>
                  </a:cubicBezTo>
                  <a:cubicBezTo>
                    <a:pt x="95" y="837"/>
                    <a:pt x="94" y="834"/>
                    <a:pt x="90" y="833"/>
                  </a:cubicBezTo>
                  <a:cubicBezTo>
                    <a:pt x="88" y="833"/>
                    <a:pt x="86" y="833"/>
                    <a:pt x="85" y="833"/>
                  </a:cubicBezTo>
                  <a:cubicBezTo>
                    <a:pt x="80" y="833"/>
                    <a:pt x="77" y="835"/>
                    <a:pt x="71" y="838"/>
                  </a:cubicBezTo>
                  <a:cubicBezTo>
                    <a:pt x="69" y="839"/>
                    <a:pt x="66" y="840"/>
                    <a:pt x="64" y="842"/>
                  </a:cubicBezTo>
                  <a:cubicBezTo>
                    <a:pt x="58" y="845"/>
                    <a:pt x="55" y="847"/>
                    <a:pt x="54" y="849"/>
                  </a:cubicBezTo>
                  <a:cubicBezTo>
                    <a:pt x="53" y="852"/>
                    <a:pt x="54" y="855"/>
                    <a:pt x="57" y="860"/>
                  </a:cubicBezTo>
                  <a:cubicBezTo>
                    <a:pt x="59" y="866"/>
                    <a:pt x="58" y="870"/>
                    <a:pt x="57" y="872"/>
                  </a:cubicBezTo>
                  <a:cubicBezTo>
                    <a:pt x="53" y="879"/>
                    <a:pt x="38" y="879"/>
                    <a:pt x="27" y="879"/>
                  </a:cubicBezTo>
                  <a:cubicBezTo>
                    <a:pt x="10" y="879"/>
                    <a:pt x="6" y="866"/>
                    <a:pt x="4" y="856"/>
                  </a:cubicBezTo>
                  <a:lnTo>
                    <a:pt x="3" y="852"/>
                  </a:lnTo>
                  <a:cubicBezTo>
                    <a:pt x="1" y="845"/>
                    <a:pt x="0" y="838"/>
                    <a:pt x="3" y="834"/>
                  </a:cubicBezTo>
                  <a:cubicBezTo>
                    <a:pt x="5" y="831"/>
                    <a:pt x="8" y="830"/>
                    <a:pt x="12" y="830"/>
                  </a:cubicBezTo>
                  <a:cubicBezTo>
                    <a:pt x="17" y="830"/>
                    <a:pt x="21" y="820"/>
                    <a:pt x="24" y="812"/>
                  </a:cubicBezTo>
                  <a:cubicBezTo>
                    <a:pt x="26" y="807"/>
                    <a:pt x="28" y="802"/>
                    <a:pt x="31" y="799"/>
                  </a:cubicBezTo>
                  <a:cubicBezTo>
                    <a:pt x="35" y="793"/>
                    <a:pt x="39" y="784"/>
                    <a:pt x="29" y="776"/>
                  </a:cubicBezTo>
                  <a:cubicBezTo>
                    <a:pt x="25" y="773"/>
                    <a:pt x="22" y="770"/>
                    <a:pt x="23" y="767"/>
                  </a:cubicBezTo>
                  <a:cubicBezTo>
                    <a:pt x="23" y="763"/>
                    <a:pt x="26" y="762"/>
                    <a:pt x="29" y="760"/>
                  </a:cubicBezTo>
                  <a:cubicBezTo>
                    <a:pt x="32" y="759"/>
                    <a:pt x="35" y="757"/>
                    <a:pt x="38" y="755"/>
                  </a:cubicBezTo>
                  <a:cubicBezTo>
                    <a:pt x="42" y="751"/>
                    <a:pt x="41" y="748"/>
                    <a:pt x="39" y="742"/>
                  </a:cubicBezTo>
                  <a:cubicBezTo>
                    <a:pt x="38" y="737"/>
                    <a:pt x="36" y="731"/>
                    <a:pt x="39" y="724"/>
                  </a:cubicBezTo>
                  <a:cubicBezTo>
                    <a:pt x="43" y="710"/>
                    <a:pt x="58" y="702"/>
                    <a:pt x="77" y="702"/>
                  </a:cubicBezTo>
                  <a:cubicBezTo>
                    <a:pt x="80" y="702"/>
                    <a:pt x="82" y="701"/>
                    <a:pt x="83" y="700"/>
                  </a:cubicBezTo>
                  <a:cubicBezTo>
                    <a:pt x="83" y="699"/>
                    <a:pt x="82" y="694"/>
                    <a:pt x="78" y="688"/>
                  </a:cubicBezTo>
                  <a:cubicBezTo>
                    <a:pt x="76" y="685"/>
                    <a:pt x="72" y="679"/>
                    <a:pt x="75" y="673"/>
                  </a:cubicBezTo>
                  <a:cubicBezTo>
                    <a:pt x="77" y="668"/>
                    <a:pt x="83" y="666"/>
                    <a:pt x="94" y="665"/>
                  </a:cubicBezTo>
                  <a:cubicBezTo>
                    <a:pt x="101" y="664"/>
                    <a:pt x="102" y="663"/>
                    <a:pt x="102" y="663"/>
                  </a:cubicBezTo>
                  <a:cubicBezTo>
                    <a:pt x="102" y="661"/>
                    <a:pt x="96" y="656"/>
                    <a:pt x="93" y="653"/>
                  </a:cubicBezTo>
                  <a:lnTo>
                    <a:pt x="90" y="649"/>
                  </a:lnTo>
                  <a:cubicBezTo>
                    <a:pt x="81" y="641"/>
                    <a:pt x="75" y="637"/>
                    <a:pt x="67" y="633"/>
                  </a:cubicBezTo>
                  <a:cubicBezTo>
                    <a:pt x="64" y="631"/>
                    <a:pt x="61" y="631"/>
                    <a:pt x="58" y="630"/>
                  </a:cubicBezTo>
                  <a:cubicBezTo>
                    <a:pt x="53" y="629"/>
                    <a:pt x="48" y="628"/>
                    <a:pt x="42" y="624"/>
                  </a:cubicBezTo>
                  <a:cubicBezTo>
                    <a:pt x="36" y="619"/>
                    <a:pt x="37" y="615"/>
                    <a:pt x="38" y="613"/>
                  </a:cubicBezTo>
                  <a:cubicBezTo>
                    <a:pt x="39" y="608"/>
                    <a:pt x="46" y="605"/>
                    <a:pt x="50" y="605"/>
                  </a:cubicBezTo>
                  <a:cubicBezTo>
                    <a:pt x="52" y="605"/>
                    <a:pt x="53" y="606"/>
                    <a:pt x="55" y="606"/>
                  </a:cubicBezTo>
                  <a:cubicBezTo>
                    <a:pt x="61" y="608"/>
                    <a:pt x="67" y="610"/>
                    <a:pt x="90" y="610"/>
                  </a:cubicBezTo>
                  <a:cubicBezTo>
                    <a:pt x="99" y="610"/>
                    <a:pt x="101" y="609"/>
                    <a:pt x="101" y="609"/>
                  </a:cubicBezTo>
                  <a:cubicBezTo>
                    <a:pt x="100" y="608"/>
                    <a:pt x="94" y="603"/>
                    <a:pt x="92" y="602"/>
                  </a:cubicBezTo>
                  <a:cubicBezTo>
                    <a:pt x="84" y="596"/>
                    <a:pt x="79" y="582"/>
                    <a:pt x="76" y="560"/>
                  </a:cubicBezTo>
                  <a:cubicBezTo>
                    <a:pt x="75" y="554"/>
                    <a:pt x="77" y="550"/>
                    <a:pt x="78" y="548"/>
                  </a:cubicBezTo>
                  <a:cubicBezTo>
                    <a:pt x="80" y="546"/>
                    <a:pt x="84" y="545"/>
                    <a:pt x="88" y="545"/>
                  </a:cubicBezTo>
                  <a:cubicBezTo>
                    <a:pt x="94" y="545"/>
                    <a:pt x="101" y="548"/>
                    <a:pt x="104" y="553"/>
                  </a:cubicBezTo>
                  <a:cubicBezTo>
                    <a:pt x="106" y="555"/>
                    <a:pt x="107" y="556"/>
                    <a:pt x="109" y="556"/>
                  </a:cubicBezTo>
                  <a:cubicBezTo>
                    <a:pt x="114" y="556"/>
                    <a:pt x="121" y="551"/>
                    <a:pt x="125" y="548"/>
                  </a:cubicBezTo>
                  <a:cubicBezTo>
                    <a:pt x="127" y="546"/>
                    <a:pt x="129" y="546"/>
                    <a:pt x="131" y="546"/>
                  </a:cubicBezTo>
                  <a:cubicBezTo>
                    <a:pt x="135" y="546"/>
                    <a:pt x="138" y="549"/>
                    <a:pt x="141" y="553"/>
                  </a:cubicBezTo>
                  <a:cubicBezTo>
                    <a:pt x="145" y="556"/>
                    <a:pt x="148" y="561"/>
                    <a:pt x="155" y="562"/>
                  </a:cubicBezTo>
                  <a:cubicBezTo>
                    <a:pt x="156" y="563"/>
                    <a:pt x="158" y="563"/>
                    <a:pt x="159" y="563"/>
                  </a:cubicBezTo>
                  <a:cubicBezTo>
                    <a:pt x="162" y="563"/>
                    <a:pt x="163" y="562"/>
                    <a:pt x="166" y="554"/>
                  </a:cubicBezTo>
                  <a:cubicBezTo>
                    <a:pt x="168" y="551"/>
                    <a:pt x="169" y="547"/>
                    <a:pt x="172" y="542"/>
                  </a:cubicBezTo>
                  <a:cubicBezTo>
                    <a:pt x="177" y="532"/>
                    <a:pt x="175" y="529"/>
                    <a:pt x="171" y="524"/>
                  </a:cubicBezTo>
                  <a:cubicBezTo>
                    <a:pt x="170" y="523"/>
                    <a:pt x="168" y="522"/>
                    <a:pt x="168" y="520"/>
                  </a:cubicBezTo>
                  <a:cubicBezTo>
                    <a:pt x="166" y="518"/>
                    <a:pt x="164" y="517"/>
                    <a:pt x="160" y="515"/>
                  </a:cubicBezTo>
                  <a:cubicBezTo>
                    <a:pt x="157" y="513"/>
                    <a:pt x="153" y="510"/>
                    <a:pt x="148" y="506"/>
                  </a:cubicBezTo>
                  <a:cubicBezTo>
                    <a:pt x="146" y="503"/>
                    <a:pt x="143" y="499"/>
                    <a:pt x="143" y="495"/>
                  </a:cubicBezTo>
                  <a:cubicBezTo>
                    <a:pt x="143" y="491"/>
                    <a:pt x="146" y="488"/>
                    <a:pt x="150" y="483"/>
                  </a:cubicBezTo>
                  <a:lnTo>
                    <a:pt x="153" y="481"/>
                  </a:lnTo>
                  <a:cubicBezTo>
                    <a:pt x="156" y="477"/>
                    <a:pt x="159" y="474"/>
                    <a:pt x="160" y="472"/>
                  </a:cubicBezTo>
                  <a:cubicBezTo>
                    <a:pt x="155" y="470"/>
                    <a:pt x="147" y="467"/>
                    <a:pt x="139" y="463"/>
                  </a:cubicBezTo>
                  <a:cubicBezTo>
                    <a:pt x="133" y="460"/>
                    <a:pt x="126" y="456"/>
                    <a:pt x="125" y="449"/>
                  </a:cubicBezTo>
                  <a:cubicBezTo>
                    <a:pt x="125" y="444"/>
                    <a:pt x="127" y="440"/>
                    <a:pt x="134" y="435"/>
                  </a:cubicBezTo>
                  <a:cubicBezTo>
                    <a:pt x="139" y="431"/>
                    <a:pt x="143" y="429"/>
                    <a:pt x="147" y="429"/>
                  </a:cubicBezTo>
                  <a:cubicBezTo>
                    <a:pt x="156" y="429"/>
                    <a:pt x="160" y="437"/>
                    <a:pt x="164" y="445"/>
                  </a:cubicBezTo>
                  <a:cubicBezTo>
                    <a:pt x="166" y="450"/>
                    <a:pt x="167" y="453"/>
                    <a:pt x="168" y="454"/>
                  </a:cubicBezTo>
                  <a:cubicBezTo>
                    <a:pt x="169" y="453"/>
                    <a:pt x="169" y="452"/>
                    <a:pt x="169" y="450"/>
                  </a:cubicBezTo>
                  <a:cubicBezTo>
                    <a:pt x="170" y="446"/>
                    <a:pt x="169" y="442"/>
                    <a:pt x="169" y="438"/>
                  </a:cubicBezTo>
                  <a:cubicBezTo>
                    <a:pt x="168" y="431"/>
                    <a:pt x="166" y="422"/>
                    <a:pt x="175" y="417"/>
                  </a:cubicBezTo>
                  <a:cubicBezTo>
                    <a:pt x="180" y="414"/>
                    <a:pt x="182" y="411"/>
                    <a:pt x="182" y="407"/>
                  </a:cubicBezTo>
                  <a:cubicBezTo>
                    <a:pt x="182" y="405"/>
                    <a:pt x="181" y="403"/>
                    <a:pt x="180" y="402"/>
                  </a:cubicBezTo>
                  <a:cubicBezTo>
                    <a:pt x="172" y="397"/>
                    <a:pt x="143" y="380"/>
                    <a:pt x="129" y="378"/>
                  </a:cubicBezTo>
                  <a:cubicBezTo>
                    <a:pt x="113" y="376"/>
                    <a:pt x="89" y="360"/>
                    <a:pt x="84" y="345"/>
                  </a:cubicBezTo>
                  <a:cubicBezTo>
                    <a:pt x="84" y="343"/>
                    <a:pt x="83" y="342"/>
                    <a:pt x="83" y="340"/>
                  </a:cubicBezTo>
                  <a:cubicBezTo>
                    <a:pt x="80" y="330"/>
                    <a:pt x="79" y="326"/>
                    <a:pt x="68" y="326"/>
                  </a:cubicBezTo>
                  <a:cubicBezTo>
                    <a:pt x="52" y="326"/>
                    <a:pt x="44" y="319"/>
                    <a:pt x="37" y="307"/>
                  </a:cubicBezTo>
                  <a:cubicBezTo>
                    <a:pt x="34" y="302"/>
                    <a:pt x="33" y="297"/>
                    <a:pt x="32" y="293"/>
                  </a:cubicBezTo>
                  <a:cubicBezTo>
                    <a:pt x="31" y="288"/>
                    <a:pt x="31" y="285"/>
                    <a:pt x="27" y="282"/>
                  </a:cubicBezTo>
                  <a:cubicBezTo>
                    <a:pt x="18" y="275"/>
                    <a:pt x="20" y="259"/>
                    <a:pt x="21" y="247"/>
                  </a:cubicBezTo>
                  <a:cubicBezTo>
                    <a:pt x="21" y="244"/>
                    <a:pt x="21" y="241"/>
                    <a:pt x="21" y="240"/>
                  </a:cubicBezTo>
                  <a:lnTo>
                    <a:pt x="20" y="234"/>
                  </a:lnTo>
                  <a:lnTo>
                    <a:pt x="23" y="233"/>
                  </a:lnTo>
                  <a:cubicBezTo>
                    <a:pt x="45" y="226"/>
                    <a:pt x="55" y="220"/>
                    <a:pt x="57" y="217"/>
                  </a:cubicBezTo>
                  <a:cubicBezTo>
                    <a:pt x="64" y="208"/>
                    <a:pt x="80" y="193"/>
                    <a:pt x="90" y="191"/>
                  </a:cubicBezTo>
                  <a:cubicBezTo>
                    <a:pt x="95" y="190"/>
                    <a:pt x="100" y="190"/>
                    <a:pt x="105" y="190"/>
                  </a:cubicBezTo>
                  <a:cubicBezTo>
                    <a:pt x="110" y="190"/>
                    <a:pt x="115" y="190"/>
                    <a:pt x="121" y="191"/>
                  </a:cubicBezTo>
                  <a:cubicBezTo>
                    <a:pt x="121" y="191"/>
                    <a:pt x="122" y="191"/>
                    <a:pt x="123" y="191"/>
                  </a:cubicBezTo>
                  <a:cubicBezTo>
                    <a:pt x="133" y="191"/>
                    <a:pt x="147" y="186"/>
                    <a:pt x="150" y="179"/>
                  </a:cubicBezTo>
                  <a:cubicBezTo>
                    <a:pt x="151" y="175"/>
                    <a:pt x="152" y="171"/>
                    <a:pt x="153" y="166"/>
                  </a:cubicBezTo>
                  <a:cubicBezTo>
                    <a:pt x="154" y="158"/>
                    <a:pt x="156" y="150"/>
                    <a:pt x="162" y="147"/>
                  </a:cubicBezTo>
                  <a:cubicBezTo>
                    <a:pt x="163" y="147"/>
                    <a:pt x="164" y="147"/>
                    <a:pt x="165" y="147"/>
                  </a:cubicBezTo>
                  <a:cubicBezTo>
                    <a:pt x="169" y="147"/>
                    <a:pt x="172" y="149"/>
                    <a:pt x="174" y="151"/>
                  </a:cubicBezTo>
                  <a:cubicBezTo>
                    <a:pt x="177" y="153"/>
                    <a:pt x="179" y="154"/>
                    <a:pt x="181" y="154"/>
                  </a:cubicBezTo>
                  <a:cubicBezTo>
                    <a:pt x="183" y="154"/>
                    <a:pt x="184" y="154"/>
                    <a:pt x="186" y="152"/>
                  </a:cubicBezTo>
                  <a:cubicBezTo>
                    <a:pt x="189" y="150"/>
                    <a:pt x="191" y="148"/>
                    <a:pt x="194" y="146"/>
                  </a:cubicBezTo>
                  <a:cubicBezTo>
                    <a:pt x="203" y="140"/>
                    <a:pt x="211" y="135"/>
                    <a:pt x="216" y="128"/>
                  </a:cubicBezTo>
                  <a:cubicBezTo>
                    <a:pt x="223" y="119"/>
                    <a:pt x="226" y="116"/>
                    <a:pt x="237" y="110"/>
                  </a:cubicBezTo>
                  <a:cubicBezTo>
                    <a:pt x="247" y="104"/>
                    <a:pt x="248" y="103"/>
                    <a:pt x="250" y="94"/>
                  </a:cubicBezTo>
                  <a:lnTo>
                    <a:pt x="250" y="89"/>
                  </a:lnTo>
                  <a:cubicBezTo>
                    <a:pt x="251" y="78"/>
                    <a:pt x="253" y="65"/>
                    <a:pt x="262" y="61"/>
                  </a:cubicBezTo>
                  <a:cubicBezTo>
                    <a:pt x="271" y="56"/>
                    <a:pt x="285" y="56"/>
                    <a:pt x="293" y="56"/>
                  </a:cubicBezTo>
                  <a:cubicBezTo>
                    <a:pt x="301" y="56"/>
                    <a:pt x="319" y="60"/>
                    <a:pt x="326" y="69"/>
                  </a:cubicBezTo>
                  <a:cubicBezTo>
                    <a:pt x="333" y="77"/>
                    <a:pt x="342" y="85"/>
                    <a:pt x="349" y="85"/>
                  </a:cubicBezTo>
                  <a:cubicBezTo>
                    <a:pt x="350" y="85"/>
                    <a:pt x="351" y="84"/>
                    <a:pt x="352" y="84"/>
                  </a:cubicBezTo>
                  <a:cubicBezTo>
                    <a:pt x="356" y="81"/>
                    <a:pt x="358" y="78"/>
                    <a:pt x="360" y="74"/>
                  </a:cubicBezTo>
                  <a:cubicBezTo>
                    <a:pt x="362" y="71"/>
                    <a:pt x="364" y="66"/>
                    <a:pt x="369" y="63"/>
                  </a:cubicBezTo>
                  <a:cubicBezTo>
                    <a:pt x="373" y="62"/>
                    <a:pt x="377" y="60"/>
                    <a:pt x="381" y="60"/>
                  </a:cubicBezTo>
                  <a:cubicBezTo>
                    <a:pt x="385" y="60"/>
                    <a:pt x="389" y="62"/>
                    <a:pt x="394" y="67"/>
                  </a:cubicBezTo>
                  <a:cubicBezTo>
                    <a:pt x="395" y="68"/>
                    <a:pt x="398" y="69"/>
                    <a:pt x="401" y="69"/>
                  </a:cubicBezTo>
                  <a:cubicBezTo>
                    <a:pt x="405" y="69"/>
                    <a:pt x="408" y="67"/>
                    <a:pt x="408" y="66"/>
                  </a:cubicBezTo>
                  <a:cubicBezTo>
                    <a:pt x="409" y="65"/>
                    <a:pt x="408" y="64"/>
                    <a:pt x="407" y="64"/>
                  </a:cubicBezTo>
                  <a:cubicBezTo>
                    <a:pt x="405" y="60"/>
                    <a:pt x="402" y="58"/>
                    <a:pt x="400" y="56"/>
                  </a:cubicBezTo>
                  <a:cubicBezTo>
                    <a:pt x="395" y="53"/>
                    <a:pt x="391" y="49"/>
                    <a:pt x="392" y="40"/>
                  </a:cubicBezTo>
                  <a:cubicBezTo>
                    <a:pt x="394" y="28"/>
                    <a:pt x="399" y="25"/>
                    <a:pt x="410" y="19"/>
                  </a:cubicBezTo>
                  <a:cubicBezTo>
                    <a:pt x="413" y="17"/>
                    <a:pt x="414" y="14"/>
                    <a:pt x="416" y="12"/>
                  </a:cubicBezTo>
                  <a:cubicBezTo>
                    <a:pt x="416" y="11"/>
                    <a:pt x="416" y="11"/>
                    <a:pt x="416" y="10"/>
                  </a:cubicBezTo>
                  <a:lnTo>
                    <a:pt x="416" y="10"/>
                  </a:lnTo>
                  <a:lnTo>
                    <a:pt x="422" y="2"/>
                  </a:lnTo>
                  <a:lnTo>
                    <a:pt x="423" y="4"/>
                  </a:lnTo>
                  <a:cubicBezTo>
                    <a:pt x="424" y="4"/>
                    <a:pt x="426" y="3"/>
                    <a:pt x="428" y="3"/>
                  </a:cubicBezTo>
                  <a:cubicBezTo>
                    <a:pt x="429" y="3"/>
                    <a:pt x="430" y="3"/>
                    <a:pt x="431" y="4"/>
                  </a:cubicBezTo>
                  <a:cubicBezTo>
                    <a:pt x="432" y="4"/>
                    <a:pt x="433" y="4"/>
                    <a:pt x="434" y="4"/>
                  </a:cubicBezTo>
                  <a:cubicBezTo>
                    <a:pt x="440" y="4"/>
                    <a:pt x="446" y="3"/>
                    <a:pt x="452" y="2"/>
                  </a:cubicBezTo>
                  <a:cubicBezTo>
                    <a:pt x="458" y="1"/>
                    <a:pt x="464" y="0"/>
                    <a:pt x="470" y="0"/>
                  </a:cubicBezTo>
                  <a:cubicBezTo>
                    <a:pt x="472" y="0"/>
                    <a:pt x="475" y="0"/>
                    <a:pt x="477" y="1"/>
                  </a:cubicBezTo>
                  <a:cubicBezTo>
                    <a:pt x="480" y="2"/>
                    <a:pt x="483" y="2"/>
                    <a:pt x="486" y="3"/>
                  </a:cubicBezTo>
                  <a:cubicBezTo>
                    <a:pt x="494" y="4"/>
                    <a:pt x="501" y="6"/>
                    <a:pt x="507" y="10"/>
                  </a:cubicBezTo>
                  <a:cubicBezTo>
                    <a:pt x="509" y="12"/>
                    <a:pt x="512" y="15"/>
                    <a:pt x="514" y="17"/>
                  </a:cubicBezTo>
                  <a:cubicBezTo>
                    <a:pt x="518" y="21"/>
                    <a:pt x="521" y="25"/>
                    <a:pt x="525" y="25"/>
                  </a:cubicBezTo>
                  <a:cubicBezTo>
                    <a:pt x="528" y="25"/>
                    <a:pt x="529" y="25"/>
                    <a:pt x="531" y="25"/>
                  </a:cubicBezTo>
                  <a:cubicBezTo>
                    <a:pt x="534" y="25"/>
                    <a:pt x="536" y="25"/>
                    <a:pt x="538" y="26"/>
                  </a:cubicBezTo>
                  <a:cubicBezTo>
                    <a:pt x="540" y="26"/>
                    <a:pt x="541" y="27"/>
                    <a:pt x="544" y="27"/>
                  </a:cubicBezTo>
                  <a:cubicBezTo>
                    <a:pt x="551" y="27"/>
                    <a:pt x="556" y="35"/>
                    <a:pt x="557" y="43"/>
                  </a:cubicBezTo>
                  <a:cubicBezTo>
                    <a:pt x="557" y="49"/>
                    <a:pt x="554" y="55"/>
                    <a:pt x="544" y="56"/>
                  </a:cubicBezTo>
                  <a:cubicBezTo>
                    <a:pt x="536" y="57"/>
                    <a:pt x="535" y="59"/>
                    <a:pt x="535" y="59"/>
                  </a:cubicBezTo>
                  <a:cubicBezTo>
                    <a:pt x="535" y="59"/>
                    <a:pt x="534" y="61"/>
                    <a:pt x="538" y="66"/>
                  </a:cubicBezTo>
                  <a:cubicBezTo>
                    <a:pt x="541" y="70"/>
                    <a:pt x="545" y="74"/>
                    <a:pt x="549" y="78"/>
                  </a:cubicBezTo>
                  <a:cubicBezTo>
                    <a:pt x="556" y="84"/>
                    <a:pt x="560" y="88"/>
                    <a:pt x="561" y="92"/>
                  </a:cubicBezTo>
                  <a:cubicBezTo>
                    <a:pt x="561" y="95"/>
                    <a:pt x="561" y="99"/>
                    <a:pt x="560" y="102"/>
                  </a:cubicBezTo>
                  <a:cubicBezTo>
                    <a:pt x="558" y="107"/>
                    <a:pt x="558" y="110"/>
                    <a:pt x="560" y="112"/>
                  </a:cubicBezTo>
                  <a:cubicBezTo>
                    <a:pt x="565" y="117"/>
                    <a:pt x="575" y="132"/>
                    <a:pt x="575" y="141"/>
                  </a:cubicBezTo>
                  <a:lnTo>
                    <a:pt x="575" y="170"/>
                  </a:lnTo>
                  <a:cubicBezTo>
                    <a:pt x="575" y="179"/>
                    <a:pt x="579" y="186"/>
                    <a:pt x="584" y="188"/>
                  </a:cubicBezTo>
                  <a:cubicBezTo>
                    <a:pt x="587" y="189"/>
                    <a:pt x="590" y="190"/>
                    <a:pt x="593" y="190"/>
                  </a:cubicBezTo>
                  <a:cubicBezTo>
                    <a:pt x="597" y="190"/>
                    <a:pt x="602" y="189"/>
                    <a:pt x="608" y="187"/>
                  </a:cubicBezTo>
                  <a:cubicBezTo>
                    <a:pt x="611" y="185"/>
                    <a:pt x="613" y="184"/>
                    <a:pt x="615" y="183"/>
                  </a:cubicBezTo>
                  <a:cubicBezTo>
                    <a:pt x="619" y="182"/>
                    <a:pt x="621" y="180"/>
                    <a:pt x="625" y="180"/>
                  </a:cubicBezTo>
                  <a:cubicBezTo>
                    <a:pt x="627" y="180"/>
                    <a:pt x="630" y="181"/>
                    <a:pt x="633" y="182"/>
                  </a:cubicBezTo>
                  <a:cubicBezTo>
                    <a:pt x="636" y="184"/>
                    <a:pt x="641" y="187"/>
                    <a:pt x="646" y="190"/>
                  </a:cubicBezTo>
                  <a:cubicBezTo>
                    <a:pt x="653" y="194"/>
                    <a:pt x="660" y="198"/>
                    <a:pt x="664" y="200"/>
                  </a:cubicBezTo>
                  <a:cubicBezTo>
                    <a:pt x="668" y="201"/>
                    <a:pt x="671" y="202"/>
                    <a:pt x="674" y="202"/>
                  </a:cubicBezTo>
                  <a:cubicBezTo>
                    <a:pt x="676" y="202"/>
                    <a:pt x="679" y="201"/>
                    <a:pt x="681" y="200"/>
                  </a:cubicBezTo>
                  <a:cubicBezTo>
                    <a:pt x="683" y="199"/>
                    <a:pt x="685" y="198"/>
                    <a:pt x="687" y="198"/>
                  </a:cubicBezTo>
                  <a:cubicBezTo>
                    <a:pt x="690" y="198"/>
                    <a:pt x="692" y="200"/>
                    <a:pt x="693" y="201"/>
                  </a:cubicBezTo>
                  <a:cubicBezTo>
                    <a:pt x="695" y="202"/>
                    <a:pt x="695" y="202"/>
                    <a:pt x="696" y="202"/>
                  </a:cubicBezTo>
                  <a:cubicBezTo>
                    <a:pt x="699" y="202"/>
                    <a:pt x="700" y="201"/>
                    <a:pt x="701" y="200"/>
                  </a:cubicBezTo>
                  <a:cubicBezTo>
                    <a:pt x="704" y="197"/>
                    <a:pt x="707" y="195"/>
                    <a:pt x="713" y="195"/>
                  </a:cubicBezTo>
                  <a:cubicBezTo>
                    <a:pt x="713" y="195"/>
                    <a:pt x="714" y="195"/>
                    <a:pt x="716" y="195"/>
                  </a:cubicBezTo>
                  <a:cubicBezTo>
                    <a:pt x="721" y="196"/>
                    <a:pt x="724" y="198"/>
                    <a:pt x="727" y="200"/>
                  </a:cubicBezTo>
                  <a:cubicBezTo>
                    <a:pt x="729" y="202"/>
                    <a:pt x="731" y="203"/>
                    <a:pt x="734" y="203"/>
                  </a:cubicBezTo>
                  <a:cubicBezTo>
                    <a:pt x="735" y="203"/>
                    <a:pt x="736" y="203"/>
                    <a:pt x="737" y="202"/>
                  </a:cubicBezTo>
                  <a:cubicBezTo>
                    <a:pt x="742" y="201"/>
                    <a:pt x="745" y="200"/>
                    <a:pt x="747" y="198"/>
                  </a:cubicBezTo>
                  <a:cubicBezTo>
                    <a:pt x="750" y="197"/>
                    <a:pt x="752" y="195"/>
                    <a:pt x="757" y="195"/>
                  </a:cubicBezTo>
                  <a:cubicBezTo>
                    <a:pt x="763" y="195"/>
                    <a:pt x="765" y="200"/>
                    <a:pt x="765" y="203"/>
                  </a:cubicBezTo>
                  <a:cubicBezTo>
                    <a:pt x="766" y="205"/>
                    <a:pt x="766" y="206"/>
                    <a:pt x="769" y="207"/>
                  </a:cubicBezTo>
                  <a:cubicBezTo>
                    <a:pt x="774" y="207"/>
                    <a:pt x="778" y="208"/>
                    <a:pt x="781" y="209"/>
                  </a:cubicBezTo>
                  <a:cubicBezTo>
                    <a:pt x="785" y="210"/>
                    <a:pt x="789" y="210"/>
                    <a:pt x="795" y="211"/>
                  </a:cubicBezTo>
                  <a:cubicBezTo>
                    <a:pt x="801" y="212"/>
                    <a:pt x="806" y="215"/>
                    <a:pt x="808" y="219"/>
                  </a:cubicBezTo>
                  <a:cubicBezTo>
                    <a:pt x="811" y="224"/>
                    <a:pt x="810" y="231"/>
                    <a:pt x="807" y="236"/>
                  </a:cubicBezTo>
                  <a:cubicBezTo>
                    <a:pt x="805" y="238"/>
                    <a:pt x="805" y="240"/>
                    <a:pt x="805" y="241"/>
                  </a:cubicBezTo>
                  <a:cubicBezTo>
                    <a:pt x="806" y="242"/>
                    <a:pt x="807" y="244"/>
                    <a:pt x="812" y="246"/>
                  </a:cubicBezTo>
                  <a:cubicBezTo>
                    <a:pt x="823" y="251"/>
                    <a:pt x="825" y="253"/>
                    <a:pt x="830" y="262"/>
                  </a:cubicBezTo>
                  <a:cubicBezTo>
                    <a:pt x="834" y="270"/>
                    <a:pt x="836" y="273"/>
                    <a:pt x="845" y="278"/>
                  </a:cubicBezTo>
                  <a:lnTo>
                    <a:pt x="847" y="280"/>
                  </a:lnTo>
                  <a:cubicBezTo>
                    <a:pt x="851" y="282"/>
                    <a:pt x="854" y="284"/>
                    <a:pt x="854" y="288"/>
                  </a:cubicBezTo>
                  <a:cubicBezTo>
                    <a:pt x="855" y="292"/>
                    <a:pt x="852" y="296"/>
                    <a:pt x="846" y="303"/>
                  </a:cubicBezTo>
                  <a:cubicBezTo>
                    <a:pt x="841" y="309"/>
                    <a:pt x="837" y="316"/>
                    <a:pt x="834" y="322"/>
                  </a:cubicBezTo>
                  <a:cubicBezTo>
                    <a:pt x="830" y="331"/>
                    <a:pt x="827" y="338"/>
                    <a:pt x="821" y="338"/>
                  </a:cubicBezTo>
                  <a:cubicBezTo>
                    <a:pt x="819" y="338"/>
                    <a:pt x="817" y="338"/>
                    <a:pt x="815" y="337"/>
                  </a:cubicBezTo>
                  <a:cubicBezTo>
                    <a:pt x="814" y="337"/>
                    <a:pt x="813" y="337"/>
                    <a:pt x="811" y="337"/>
                  </a:cubicBezTo>
                  <a:cubicBezTo>
                    <a:pt x="809" y="337"/>
                    <a:pt x="807" y="337"/>
                    <a:pt x="803" y="340"/>
                  </a:cubicBezTo>
                  <a:cubicBezTo>
                    <a:pt x="801" y="341"/>
                    <a:pt x="797" y="344"/>
                    <a:pt x="796" y="345"/>
                  </a:cubicBezTo>
                  <a:cubicBezTo>
                    <a:pt x="796" y="345"/>
                    <a:pt x="796" y="347"/>
                    <a:pt x="800" y="350"/>
                  </a:cubicBezTo>
                  <a:cubicBezTo>
                    <a:pt x="809" y="357"/>
                    <a:pt x="820" y="359"/>
                    <a:pt x="827" y="361"/>
                  </a:cubicBezTo>
                  <a:cubicBezTo>
                    <a:pt x="838" y="362"/>
                    <a:pt x="850" y="369"/>
                    <a:pt x="854" y="379"/>
                  </a:cubicBezTo>
                  <a:cubicBezTo>
                    <a:pt x="854" y="381"/>
                    <a:pt x="855" y="383"/>
                    <a:pt x="856" y="386"/>
                  </a:cubicBezTo>
                  <a:cubicBezTo>
                    <a:pt x="860" y="393"/>
                    <a:pt x="865" y="403"/>
                    <a:pt x="857" y="410"/>
                  </a:cubicBezTo>
                  <a:cubicBezTo>
                    <a:pt x="855" y="411"/>
                    <a:pt x="852" y="413"/>
                    <a:pt x="850" y="414"/>
                  </a:cubicBezTo>
                  <a:cubicBezTo>
                    <a:pt x="845" y="417"/>
                    <a:pt x="843" y="419"/>
                    <a:pt x="844" y="422"/>
                  </a:cubicBezTo>
                  <a:cubicBezTo>
                    <a:pt x="845" y="429"/>
                    <a:pt x="848" y="433"/>
                    <a:pt x="854" y="437"/>
                  </a:cubicBezTo>
                  <a:cubicBezTo>
                    <a:pt x="862" y="443"/>
                    <a:pt x="870" y="447"/>
                    <a:pt x="875" y="447"/>
                  </a:cubicBezTo>
                  <a:cubicBezTo>
                    <a:pt x="876" y="447"/>
                    <a:pt x="877" y="447"/>
                    <a:pt x="878" y="446"/>
                  </a:cubicBezTo>
                  <a:cubicBezTo>
                    <a:pt x="887" y="443"/>
                    <a:pt x="905" y="437"/>
                    <a:pt x="914" y="437"/>
                  </a:cubicBezTo>
                  <a:cubicBezTo>
                    <a:pt x="920" y="437"/>
                    <a:pt x="924" y="441"/>
                    <a:pt x="927" y="443"/>
                  </a:cubicBezTo>
                  <a:cubicBezTo>
                    <a:pt x="930" y="446"/>
                    <a:pt x="933" y="448"/>
                    <a:pt x="936" y="448"/>
                  </a:cubicBezTo>
                  <a:cubicBezTo>
                    <a:pt x="944" y="448"/>
                    <a:pt x="954" y="446"/>
                    <a:pt x="959" y="445"/>
                  </a:cubicBezTo>
                  <a:lnTo>
                    <a:pt x="960" y="445"/>
                  </a:lnTo>
                  <a:lnTo>
                    <a:pt x="961" y="445"/>
                  </a:lnTo>
                  <a:cubicBezTo>
                    <a:pt x="967" y="445"/>
                    <a:pt x="970" y="451"/>
                    <a:pt x="973" y="458"/>
                  </a:cubicBezTo>
                  <a:cubicBezTo>
                    <a:pt x="974" y="461"/>
                    <a:pt x="975" y="463"/>
                    <a:pt x="976" y="465"/>
                  </a:cubicBezTo>
                  <a:cubicBezTo>
                    <a:pt x="983" y="474"/>
                    <a:pt x="989" y="479"/>
                    <a:pt x="995" y="481"/>
                  </a:cubicBezTo>
                  <a:cubicBezTo>
                    <a:pt x="1000" y="483"/>
                    <a:pt x="1002" y="486"/>
                    <a:pt x="1004" y="489"/>
                  </a:cubicBezTo>
                  <a:cubicBezTo>
                    <a:pt x="1006" y="492"/>
                    <a:pt x="1007" y="493"/>
                    <a:pt x="1010" y="493"/>
                  </a:cubicBezTo>
                  <a:cubicBezTo>
                    <a:pt x="1011" y="493"/>
                    <a:pt x="1012" y="493"/>
                    <a:pt x="1012" y="493"/>
                  </a:cubicBezTo>
                  <a:cubicBezTo>
                    <a:pt x="1016" y="492"/>
                    <a:pt x="1021" y="492"/>
                    <a:pt x="1027" y="492"/>
                  </a:cubicBezTo>
                  <a:cubicBezTo>
                    <a:pt x="1036" y="492"/>
                    <a:pt x="1047" y="491"/>
                    <a:pt x="1051" y="489"/>
                  </a:cubicBezTo>
                  <a:lnTo>
                    <a:pt x="1054" y="487"/>
                  </a:lnTo>
                  <a:cubicBezTo>
                    <a:pt x="1059" y="484"/>
                    <a:pt x="1064" y="480"/>
                    <a:pt x="1070" y="480"/>
                  </a:cubicBezTo>
                  <a:cubicBezTo>
                    <a:pt x="1073" y="480"/>
                    <a:pt x="1076" y="481"/>
                    <a:pt x="1079" y="483"/>
                  </a:cubicBezTo>
                  <a:cubicBezTo>
                    <a:pt x="1082" y="486"/>
                    <a:pt x="1084" y="489"/>
                    <a:pt x="1087" y="493"/>
                  </a:cubicBezTo>
                  <a:cubicBezTo>
                    <a:pt x="1092" y="500"/>
                    <a:pt x="1097" y="507"/>
                    <a:pt x="1104" y="507"/>
                  </a:cubicBezTo>
                  <a:cubicBezTo>
                    <a:pt x="1118" y="507"/>
                    <a:pt x="1126" y="512"/>
                    <a:pt x="1131" y="524"/>
                  </a:cubicBezTo>
                  <a:cubicBezTo>
                    <a:pt x="1135" y="534"/>
                    <a:pt x="1140" y="547"/>
                    <a:pt x="1149" y="548"/>
                  </a:cubicBezTo>
                  <a:cubicBezTo>
                    <a:pt x="1153" y="548"/>
                    <a:pt x="1156" y="549"/>
                    <a:pt x="1158" y="549"/>
                  </a:cubicBezTo>
                  <a:cubicBezTo>
                    <a:pt x="1161" y="550"/>
                    <a:pt x="1164" y="551"/>
                    <a:pt x="1166" y="551"/>
                  </a:cubicBezTo>
                  <a:cubicBezTo>
                    <a:pt x="1169" y="551"/>
                    <a:pt x="1172" y="550"/>
                    <a:pt x="1175" y="548"/>
                  </a:cubicBezTo>
                  <a:cubicBezTo>
                    <a:pt x="1181" y="545"/>
                    <a:pt x="1187" y="543"/>
                    <a:pt x="1192" y="543"/>
                  </a:cubicBezTo>
                  <a:cubicBezTo>
                    <a:pt x="1197" y="543"/>
                    <a:pt x="1202" y="545"/>
                    <a:pt x="1205" y="550"/>
                  </a:cubicBezTo>
                  <a:cubicBezTo>
                    <a:pt x="1209" y="557"/>
                    <a:pt x="1212" y="561"/>
                    <a:pt x="1214" y="561"/>
                  </a:cubicBezTo>
                  <a:cubicBezTo>
                    <a:pt x="1217" y="559"/>
                    <a:pt x="1219" y="556"/>
                    <a:pt x="1220" y="554"/>
                  </a:cubicBezTo>
                  <a:cubicBezTo>
                    <a:pt x="1224" y="550"/>
                    <a:pt x="1228" y="545"/>
                    <a:pt x="1233" y="545"/>
                  </a:cubicBezTo>
                  <a:cubicBezTo>
                    <a:pt x="1241" y="545"/>
                    <a:pt x="1246" y="551"/>
                    <a:pt x="1248" y="558"/>
                  </a:cubicBezTo>
                  <a:cubicBezTo>
                    <a:pt x="1249" y="560"/>
                    <a:pt x="1252" y="568"/>
                    <a:pt x="1256" y="568"/>
                  </a:cubicBezTo>
                  <a:cubicBezTo>
                    <a:pt x="1257" y="568"/>
                    <a:pt x="1258" y="568"/>
                    <a:pt x="1259" y="567"/>
                  </a:cubicBezTo>
                  <a:cubicBezTo>
                    <a:pt x="1263" y="565"/>
                    <a:pt x="1263" y="564"/>
                    <a:pt x="1264" y="560"/>
                  </a:cubicBezTo>
                  <a:cubicBezTo>
                    <a:pt x="1264" y="558"/>
                    <a:pt x="1264" y="555"/>
                    <a:pt x="1266" y="550"/>
                  </a:cubicBezTo>
                  <a:lnTo>
                    <a:pt x="1267" y="547"/>
                  </a:lnTo>
                  <a:cubicBezTo>
                    <a:pt x="1271" y="539"/>
                    <a:pt x="1272" y="537"/>
                    <a:pt x="1280" y="530"/>
                  </a:cubicBezTo>
                  <a:cubicBezTo>
                    <a:pt x="1285" y="526"/>
                    <a:pt x="1293" y="517"/>
                    <a:pt x="1292" y="509"/>
                  </a:cubicBezTo>
                  <a:cubicBezTo>
                    <a:pt x="1291" y="506"/>
                    <a:pt x="1289" y="505"/>
                    <a:pt x="1285" y="503"/>
                  </a:cubicBezTo>
                  <a:cubicBezTo>
                    <a:pt x="1281" y="502"/>
                    <a:pt x="1276" y="499"/>
                    <a:pt x="1274" y="493"/>
                  </a:cubicBezTo>
                  <a:lnTo>
                    <a:pt x="1273" y="490"/>
                  </a:lnTo>
                  <a:cubicBezTo>
                    <a:pt x="1271" y="483"/>
                    <a:pt x="1267" y="473"/>
                    <a:pt x="1275" y="464"/>
                  </a:cubicBezTo>
                  <a:cubicBezTo>
                    <a:pt x="1278" y="460"/>
                    <a:pt x="1283" y="452"/>
                    <a:pt x="1288" y="442"/>
                  </a:cubicBezTo>
                  <a:lnTo>
                    <a:pt x="1289" y="441"/>
                  </a:lnTo>
                  <a:lnTo>
                    <a:pt x="1290" y="441"/>
                  </a:lnTo>
                  <a:cubicBezTo>
                    <a:pt x="1295" y="440"/>
                    <a:pt x="1298" y="440"/>
                    <a:pt x="1301" y="440"/>
                  </a:cubicBezTo>
                  <a:cubicBezTo>
                    <a:pt x="1311" y="440"/>
                    <a:pt x="1317" y="443"/>
                    <a:pt x="1323" y="451"/>
                  </a:cubicBezTo>
                  <a:cubicBezTo>
                    <a:pt x="1327" y="456"/>
                    <a:pt x="1335" y="459"/>
                    <a:pt x="1346" y="459"/>
                  </a:cubicBezTo>
                  <a:cubicBezTo>
                    <a:pt x="1349" y="459"/>
                    <a:pt x="1353" y="458"/>
                    <a:pt x="1357" y="458"/>
                  </a:cubicBezTo>
                  <a:cubicBezTo>
                    <a:pt x="1366" y="457"/>
                    <a:pt x="1370" y="455"/>
                    <a:pt x="1372" y="455"/>
                  </a:cubicBezTo>
                  <a:cubicBezTo>
                    <a:pt x="1374" y="454"/>
                    <a:pt x="1375" y="453"/>
                    <a:pt x="1379" y="453"/>
                  </a:cubicBezTo>
                  <a:cubicBezTo>
                    <a:pt x="1384" y="453"/>
                    <a:pt x="1386" y="457"/>
                    <a:pt x="1388" y="459"/>
                  </a:cubicBezTo>
                  <a:cubicBezTo>
                    <a:pt x="1389" y="461"/>
                    <a:pt x="1391" y="463"/>
                    <a:pt x="1395" y="464"/>
                  </a:cubicBezTo>
                  <a:cubicBezTo>
                    <a:pt x="1406" y="467"/>
                    <a:pt x="1414" y="471"/>
                    <a:pt x="1422" y="488"/>
                  </a:cubicBezTo>
                  <a:cubicBezTo>
                    <a:pt x="1424" y="494"/>
                    <a:pt x="1425" y="499"/>
                    <a:pt x="1426" y="503"/>
                  </a:cubicBezTo>
                  <a:cubicBezTo>
                    <a:pt x="1427" y="511"/>
                    <a:pt x="1427" y="514"/>
                    <a:pt x="1437" y="517"/>
                  </a:cubicBezTo>
                  <a:cubicBezTo>
                    <a:pt x="1443" y="518"/>
                    <a:pt x="1446" y="520"/>
                    <a:pt x="1448" y="520"/>
                  </a:cubicBezTo>
                  <a:cubicBezTo>
                    <a:pt x="1449" y="521"/>
                    <a:pt x="1450" y="521"/>
                    <a:pt x="1450" y="521"/>
                  </a:cubicBezTo>
                  <a:cubicBezTo>
                    <a:pt x="1451" y="521"/>
                    <a:pt x="1453" y="520"/>
                    <a:pt x="1455" y="519"/>
                  </a:cubicBezTo>
                  <a:cubicBezTo>
                    <a:pt x="1458" y="518"/>
                    <a:pt x="1460" y="518"/>
                    <a:pt x="1462" y="518"/>
                  </a:cubicBezTo>
                  <a:cubicBezTo>
                    <a:pt x="1470" y="518"/>
                    <a:pt x="1472" y="524"/>
                    <a:pt x="1474" y="531"/>
                  </a:cubicBezTo>
                  <a:cubicBezTo>
                    <a:pt x="1475" y="532"/>
                    <a:pt x="1475" y="534"/>
                    <a:pt x="1476" y="536"/>
                  </a:cubicBezTo>
                  <a:lnTo>
                    <a:pt x="1479" y="543"/>
                  </a:lnTo>
                  <a:cubicBezTo>
                    <a:pt x="1482" y="551"/>
                    <a:pt x="1486" y="560"/>
                    <a:pt x="1489" y="574"/>
                  </a:cubicBezTo>
                  <a:lnTo>
                    <a:pt x="1491" y="579"/>
                  </a:lnTo>
                  <a:cubicBezTo>
                    <a:pt x="1494" y="593"/>
                    <a:pt x="1495" y="597"/>
                    <a:pt x="1484" y="606"/>
                  </a:cubicBezTo>
                  <a:cubicBezTo>
                    <a:pt x="1480" y="609"/>
                    <a:pt x="1473" y="611"/>
                    <a:pt x="1461" y="611"/>
                  </a:cubicBezTo>
                  <a:lnTo>
                    <a:pt x="1461" y="611"/>
                  </a:lnTo>
                  <a:cubicBezTo>
                    <a:pt x="1455" y="611"/>
                    <a:pt x="1449" y="610"/>
                    <a:pt x="1442" y="610"/>
                  </a:cubicBezTo>
                  <a:cubicBezTo>
                    <a:pt x="1435" y="610"/>
                    <a:pt x="1429" y="609"/>
                    <a:pt x="1423" y="609"/>
                  </a:cubicBezTo>
                  <a:cubicBezTo>
                    <a:pt x="1415" y="609"/>
                    <a:pt x="1410" y="610"/>
                    <a:pt x="1407" y="611"/>
                  </a:cubicBezTo>
                  <a:cubicBezTo>
                    <a:pt x="1396" y="616"/>
                    <a:pt x="1393" y="622"/>
                    <a:pt x="1389" y="630"/>
                  </a:cubicBezTo>
                  <a:cubicBezTo>
                    <a:pt x="1387" y="633"/>
                    <a:pt x="1386" y="635"/>
                    <a:pt x="1384" y="638"/>
                  </a:cubicBezTo>
                  <a:cubicBezTo>
                    <a:pt x="1381" y="643"/>
                    <a:pt x="1380" y="649"/>
                    <a:pt x="1380" y="655"/>
                  </a:cubicBezTo>
                  <a:cubicBezTo>
                    <a:pt x="1379" y="661"/>
                    <a:pt x="1378" y="666"/>
                    <a:pt x="1374" y="668"/>
                  </a:cubicBezTo>
                  <a:lnTo>
                    <a:pt x="1373" y="668"/>
                  </a:lnTo>
                  <a:lnTo>
                    <a:pt x="1372" y="668"/>
                  </a:lnTo>
                  <a:cubicBezTo>
                    <a:pt x="1370" y="668"/>
                    <a:pt x="1366" y="668"/>
                    <a:pt x="1363" y="653"/>
                  </a:cubicBezTo>
                  <a:cubicBezTo>
                    <a:pt x="1361" y="655"/>
                    <a:pt x="1358" y="657"/>
                    <a:pt x="1354" y="659"/>
                  </a:cubicBezTo>
                  <a:cubicBezTo>
                    <a:pt x="1351" y="661"/>
                    <a:pt x="1347" y="661"/>
                    <a:pt x="1344" y="662"/>
                  </a:cubicBezTo>
                  <a:cubicBezTo>
                    <a:pt x="1337" y="663"/>
                    <a:pt x="1336" y="664"/>
                    <a:pt x="1335" y="667"/>
                  </a:cubicBezTo>
                  <a:lnTo>
                    <a:pt x="1334" y="670"/>
                  </a:lnTo>
                  <a:cubicBezTo>
                    <a:pt x="1333" y="676"/>
                    <a:pt x="1331" y="682"/>
                    <a:pt x="1324" y="682"/>
                  </a:cubicBezTo>
                  <a:cubicBezTo>
                    <a:pt x="1323" y="682"/>
                    <a:pt x="1321" y="681"/>
                    <a:pt x="1319" y="681"/>
                  </a:cubicBezTo>
                  <a:lnTo>
                    <a:pt x="1315" y="680"/>
                  </a:lnTo>
                  <a:cubicBezTo>
                    <a:pt x="1312" y="679"/>
                    <a:pt x="1309" y="678"/>
                    <a:pt x="1306" y="678"/>
                  </a:cubicBezTo>
                  <a:cubicBezTo>
                    <a:pt x="1303" y="678"/>
                    <a:pt x="1301" y="679"/>
                    <a:pt x="1299" y="682"/>
                  </a:cubicBezTo>
                  <a:cubicBezTo>
                    <a:pt x="1298" y="683"/>
                    <a:pt x="1297" y="684"/>
                    <a:pt x="1297" y="685"/>
                  </a:cubicBezTo>
                  <a:cubicBezTo>
                    <a:pt x="1293" y="691"/>
                    <a:pt x="1291" y="692"/>
                    <a:pt x="1280" y="696"/>
                  </a:cubicBezTo>
                  <a:cubicBezTo>
                    <a:pt x="1278" y="697"/>
                    <a:pt x="1277" y="698"/>
                    <a:pt x="1277" y="698"/>
                  </a:cubicBezTo>
                  <a:cubicBezTo>
                    <a:pt x="1278" y="699"/>
                    <a:pt x="1283" y="702"/>
                    <a:pt x="1290" y="704"/>
                  </a:cubicBezTo>
                  <a:lnTo>
                    <a:pt x="1293" y="704"/>
                  </a:lnTo>
                  <a:cubicBezTo>
                    <a:pt x="1300" y="706"/>
                    <a:pt x="1305" y="706"/>
                    <a:pt x="1306" y="711"/>
                  </a:cubicBezTo>
                  <a:cubicBezTo>
                    <a:pt x="1308" y="715"/>
                    <a:pt x="1306" y="719"/>
                    <a:pt x="1304" y="723"/>
                  </a:cubicBezTo>
                  <a:cubicBezTo>
                    <a:pt x="1298" y="732"/>
                    <a:pt x="1290" y="733"/>
                    <a:pt x="1285" y="734"/>
                  </a:cubicBezTo>
                  <a:cubicBezTo>
                    <a:pt x="1283" y="735"/>
                    <a:pt x="1282" y="735"/>
                    <a:pt x="1280" y="735"/>
                  </a:cubicBezTo>
                  <a:cubicBezTo>
                    <a:pt x="1275" y="737"/>
                    <a:pt x="1272" y="743"/>
                    <a:pt x="1274" y="750"/>
                  </a:cubicBezTo>
                  <a:cubicBezTo>
                    <a:pt x="1274" y="752"/>
                    <a:pt x="1275" y="753"/>
                    <a:pt x="1275" y="753"/>
                  </a:cubicBezTo>
                  <a:cubicBezTo>
                    <a:pt x="1276" y="753"/>
                    <a:pt x="1280" y="750"/>
                    <a:pt x="1282" y="748"/>
                  </a:cubicBezTo>
                  <a:cubicBezTo>
                    <a:pt x="1283" y="747"/>
                    <a:pt x="1284" y="746"/>
                    <a:pt x="1285" y="746"/>
                  </a:cubicBezTo>
                  <a:cubicBezTo>
                    <a:pt x="1287" y="745"/>
                    <a:pt x="1289" y="744"/>
                    <a:pt x="1291" y="744"/>
                  </a:cubicBezTo>
                  <a:cubicBezTo>
                    <a:pt x="1294" y="744"/>
                    <a:pt x="1296" y="745"/>
                    <a:pt x="1298" y="747"/>
                  </a:cubicBezTo>
                  <a:cubicBezTo>
                    <a:pt x="1301" y="751"/>
                    <a:pt x="1301" y="757"/>
                    <a:pt x="1300" y="763"/>
                  </a:cubicBezTo>
                  <a:cubicBezTo>
                    <a:pt x="1299" y="767"/>
                    <a:pt x="1297" y="770"/>
                    <a:pt x="1295" y="772"/>
                  </a:cubicBezTo>
                  <a:cubicBezTo>
                    <a:pt x="1293" y="774"/>
                    <a:pt x="1293" y="775"/>
                    <a:pt x="1293" y="779"/>
                  </a:cubicBezTo>
                  <a:cubicBezTo>
                    <a:pt x="1295" y="784"/>
                    <a:pt x="1299" y="789"/>
                    <a:pt x="1314" y="791"/>
                  </a:cubicBezTo>
                  <a:cubicBezTo>
                    <a:pt x="1321" y="792"/>
                    <a:pt x="1325" y="796"/>
                    <a:pt x="1327" y="802"/>
                  </a:cubicBezTo>
                  <a:cubicBezTo>
                    <a:pt x="1328" y="810"/>
                    <a:pt x="1323" y="821"/>
                    <a:pt x="1315" y="824"/>
                  </a:cubicBezTo>
                  <a:lnTo>
                    <a:pt x="1311" y="826"/>
                  </a:lnTo>
                  <a:cubicBezTo>
                    <a:pt x="1306" y="829"/>
                    <a:pt x="1305" y="829"/>
                    <a:pt x="1302" y="834"/>
                  </a:cubicBezTo>
                  <a:lnTo>
                    <a:pt x="1300" y="837"/>
                  </a:lnTo>
                  <a:cubicBezTo>
                    <a:pt x="1297" y="842"/>
                    <a:pt x="1295" y="844"/>
                    <a:pt x="1286" y="846"/>
                  </a:cubicBezTo>
                  <a:cubicBezTo>
                    <a:pt x="1283" y="847"/>
                    <a:pt x="1280" y="847"/>
                    <a:pt x="1276" y="847"/>
                  </a:cubicBezTo>
                  <a:cubicBezTo>
                    <a:pt x="1273" y="847"/>
                    <a:pt x="1269" y="847"/>
                    <a:pt x="1267" y="847"/>
                  </a:cubicBezTo>
                  <a:cubicBezTo>
                    <a:pt x="1264" y="849"/>
                    <a:pt x="1255" y="856"/>
                    <a:pt x="1240" y="857"/>
                  </a:cubicBezTo>
                  <a:cubicBezTo>
                    <a:pt x="1240" y="857"/>
                    <a:pt x="1239" y="857"/>
                    <a:pt x="1239" y="858"/>
                  </a:cubicBezTo>
                  <a:cubicBezTo>
                    <a:pt x="1239" y="860"/>
                    <a:pt x="1238" y="862"/>
                    <a:pt x="1236" y="865"/>
                  </a:cubicBezTo>
                  <a:cubicBezTo>
                    <a:pt x="1231" y="871"/>
                    <a:pt x="1231" y="871"/>
                    <a:pt x="1234" y="878"/>
                  </a:cubicBezTo>
                  <a:cubicBezTo>
                    <a:pt x="1237" y="882"/>
                    <a:pt x="1240" y="894"/>
                    <a:pt x="1222" y="903"/>
                  </a:cubicBezTo>
                  <a:cubicBezTo>
                    <a:pt x="1220" y="903"/>
                    <a:pt x="1219" y="904"/>
                    <a:pt x="1217" y="904"/>
                  </a:cubicBezTo>
                  <a:cubicBezTo>
                    <a:pt x="1212" y="904"/>
                    <a:pt x="1210" y="899"/>
                    <a:pt x="1209" y="896"/>
                  </a:cubicBezTo>
                  <a:cubicBezTo>
                    <a:pt x="1208" y="894"/>
                    <a:pt x="1207" y="893"/>
                    <a:pt x="1207" y="892"/>
                  </a:cubicBezTo>
                  <a:cubicBezTo>
                    <a:pt x="1207" y="892"/>
                    <a:pt x="1206" y="894"/>
                    <a:pt x="1206" y="895"/>
                  </a:cubicBezTo>
                  <a:cubicBezTo>
                    <a:pt x="1205" y="900"/>
                    <a:pt x="1203" y="906"/>
                    <a:pt x="1197" y="913"/>
                  </a:cubicBezTo>
                  <a:cubicBezTo>
                    <a:pt x="1193" y="916"/>
                    <a:pt x="1190" y="918"/>
                    <a:pt x="1186" y="918"/>
                  </a:cubicBezTo>
                  <a:cubicBezTo>
                    <a:pt x="1175" y="918"/>
                    <a:pt x="1166" y="907"/>
                    <a:pt x="1164" y="900"/>
                  </a:cubicBezTo>
                  <a:cubicBezTo>
                    <a:pt x="1162" y="894"/>
                    <a:pt x="1165" y="886"/>
                    <a:pt x="1167" y="882"/>
                  </a:cubicBezTo>
                  <a:cubicBezTo>
                    <a:pt x="1164" y="879"/>
                    <a:pt x="1158" y="871"/>
                    <a:pt x="1158" y="864"/>
                  </a:cubicBezTo>
                  <a:cubicBezTo>
                    <a:pt x="1158" y="861"/>
                    <a:pt x="1159" y="859"/>
                    <a:pt x="1161" y="857"/>
                  </a:cubicBezTo>
                  <a:cubicBezTo>
                    <a:pt x="1161" y="856"/>
                    <a:pt x="1160" y="855"/>
                    <a:pt x="1157" y="855"/>
                  </a:cubicBezTo>
                  <a:cubicBezTo>
                    <a:pt x="1156" y="855"/>
                    <a:pt x="1155" y="856"/>
                    <a:pt x="1154" y="857"/>
                  </a:cubicBezTo>
                  <a:cubicBezTo>
                    <a:pt x="1150" y="865"/>
                    <a:pt x="1149" y="866"/>
                    <a:pt x="1143" y="869"/>
                  </a:cubicBezTo>
                  <a:cubicBezTo>
                    <a:pt x="1142" y="869"/>
                    <a:pt x="1140" y="870"/>
                    <a:pt x="1137" y="872"/>
                  </a:cubicBezTo>
                  <a:cubicBezTo>
                    <a:pt x="1126" y="879"/>
                    <a:pt x="1123" y="881"/>
                    <a:pt x="1119" y="892"/>
                  </a:cubicBezTo>
                  <a:lnTo>
                    <a:pt x="1118" y="894"/>
                  </a:lnTo>
                  <a:cubicBezTo>
                    <a:pt x="1114" y="906"/>
                    <a:pt x="1111" y="916"/>
                    <a:pt x="1099" y="918"/>
                  </a:cubicBezTo>
                  <a:cubicBezTo>
                    <a:pt x="1096" y="919"/>
                    <a:pt x="1095" y="920"/>
                    <a:pt x="1094" y="921"/>
                  </a:cubicBezTo>
                  <a:cubicBezTo>
                    <a:pt x="1093" y="924"/>
                    <a:pt x="1092" y="929"/>
                    <a:pt x="1095" y="939"/>
                  </a:cubicBezTo>
                  <a:cubicBezTo>
                    <a:pt x="1097" y="944"/>
                    <a:pt x="1098" y="945"/>
                    <a:pt x="1099" y="945"/>
                  </a:cubicBezTo>
                  <a:cubicBezTo>
                    <a:pt x="1100" y="945"/>
                    <a:pt x="1102" y="944"/>
                    <a:pt x="1106" y="940"/>
                  </a:cubicBezTo>
                  <a:cubicBezTo>
                    <a:pt x="1108" y="938"/>
                    <a:pt x="1111" y="937"/>
                    <a:pt x="1113" y="937"/>
                  </a:cubicBezTo>
                  <a:cubicBezTo>
                    <a:pt x="1123" y="937"/>
                    <a:pt x="1131" y="949"/>
                    <a:pt x="1135" y="961"/>
                  </a:cubicBezTo>
                  <a:cubicBezTo>
                    <a:pt x="1139" y="978"/>
                    <a:pt x="1137" y="984"/>
                    <a:pt x="1120" y="994"/>
                  </a:cubicBezTo>
                  <a:cubicBezTo>
                    <a:pt x="1105" y="1002"/>
                    <a:pt x="1103" y="1004"/>
                    <a:pt x="1097" y="1014"/>
                  </a:cubicBezTo>
                  <a:cubicBezTo>
                    <a:pt x="1098" y="1019"/>
                    <a:pt x="1107" y="1024"/>
                    <a:pt x="1119" y="1028"/>
                  </a:cubicBezTo>
                  <a:lnTo>
                    <a:pt x="1118" y="1035"/>
                  </a:lnTo>
                  <a:cubicBezTo>
                    <a:pt x="1113" y="1036"/>
                    <a:pt x="1107" y="1038"/>
                    <a:pt x="1102" y="1041"/>
                  </a:cubicBezTo>
                  <a:cubicBezTo>
                    <a:pt x="1086" y="1050"/>
                    <a:pt x="1083" y="1050"/>
                    <a:pt x="1059" y="1050"/>
                  </a:cubicBezTo>
                  <a:cubicBezTo>
                    <a:pt x="1048" y="1050"/>
                    <a:pt x="1043" y="1048"/>
                    <a:pt x="1041" y="1043"/>
                  </a:cubicBezTo>
                  <a:cubicBezTo>
                    <a:pt x="1041" y="1042"/>
                    <a:pt x="1040" y="1042"/>
                    <a:pt x="1036" y="1042"/>
                  </a:cubicBezTo>
                  <a:cubicBezTo>
                    <a:pt x="1020" y="1042"/>
                    <a:pt x="993" y="1052"/>
                    <a:pt x="974" y="1062"/>
                  </a:cubicBezTo>
                  <a:cubicBezTo>
                    <a:pt x="969" y="1064"/>
                    <a:pt x="966" y="1065"/>
                    <a:pt x="962" y="1065"/>
                  </a:cubicBezTo>
                  <a:cubicBezTo>
                    <a:pt x="955" y="1065"/>
                    <a:pt x="950" y="1060"/>
                    <a:pt x="946" y="1056"/>
                  </a:cubicBezTo>
                  <a:cubicBezTo>
                    <a:pt x="944" y="1054"/>
                    <a:pt x="941" y="1052"/>
                    <a:pt x="938" y="1050"/>
                  </a:cubicBezTo>
                  <a:cubicBezTo>
                    <a:pt x="937" y="1049"/>
                    <a:pt x="936" y="1049"/>
                    <a:pt x="936" y="1049"/>
                  </a:cubicBezTo>
                  <a:cubicBezTo>
                    <a:pt x="933" y="1049"/>
                    <a:pt x="930" y="1053"/>
                    <a:pt x="927" y="1058"/>
                  </a:cubicBezTo>
                  <a:cubicBezTo>
                    <a:pt x="923" y="1062"/>
                    <a:pt x="919" y="1068"/>
                    <a:pt x="913" y="1073"/>
                  </a:cubicBezTo>
                  <a:cubicBezTo>
                    <a:pt x="910" y="1075"/>
                    <a:pt x="907" y="1077"/>
                    <a:pt x="903" y="1077"/>
                  </a:cubicBezTo>
                  <a:cubicBezTo>
                    <a:pt x="889" y="1077"/>
                    <a:pt x="880" y="1056"/>
                    <a:pt x="878" y="1047"/>
                  </a:cubicBezTo>
                  <a:cubicBezTo>
                    <a:pt x="875" y="1036"/>
                    <a:pt x="873" y="1030"/>
                    <a:pt x="861" y="1027"/>
                  </a:cubicBezTo>
                  <a:cubicBezTo>
                    <a:pt x="855" y="1026"/>
                    <a:pt x="849" y="1022"/>
                    <a:pt x="845" y="1015"/>
                  </a:cubicBezTo>
                  <a:cubicBezTo>
                    <a:pt x="840" y="1006"/>
                    <a:pt x="838" y="994"/>
                    <a:pt x="841" y="987"/>
                  </a:cubicBezTo>
                  <a:cubicBezTo>
                    <a:pt x="842" y="982"/>
                    <a:pt x="843" y="967"/>
                    <a:pt x="838" y="960"/>
                  </a:cubicBezTo>
                  <a:cubicBezTo>
                    <a:pt x="837" y="958"/>
                    <a:pt x="835" y="957"/>
                    <a:pt x="833" y="957"/>
                  </a:cubicBezTo>
                  <a:cubicBezTo>
                    <a:pt x="830" y="957"/>
                    <a:pt x="827" y="957"/>
                    <a:pt x="824" y="957"/>
                  </a:cubicBezTo>
                  <a:cubicBezTo>
                    <a:pt x="821" y="957"/>
                    <a:pt x="818" y="957"/>
                    <a:pt x="816" y="957"/>
                  </a:cubicBezTo>
                  <a:cubicBezTo>
                    <a:pt x="807" y="957"/>
                    <a:pt x="805" y="959"/>
                    <a:pt x="804" y="961"/>
                  </a:cubicBezTo>
                  <a:cubicBezTo>
                    <a:pt x="801" y="971"/>
                    <a:pt x="792" y="977"/>
                    <a:pt x="777" y="986"/>
                  </a:cubicBezTo>
                  <a:cubicBezTo>
                    <a:pt x="766" y="993"/>
                    <a:pt x="756" y="999"/>
                    <a:pt x="753" y="1002"/>
                  </a:cubicBezTo>
                  <a:cubicBezTo>
                    <a:pt x="753" y="1010"/>
                    <a:pt x="757" y="1037"/>
                    <a:pt x="766" y="1053"/>
                  </a:cubicBezTo>
                  <a:cubicBezTo>
                    <a:pt x="774" y="1067"/>
                    <a:pt x="773" y="1083"/>
                    <a:pt x="773" y="1101"/>
                  </a:cubicBezTo>
                  <a:cubicBezTo>
                    <a:pt x="772" y="1111"/>
                    <a:pt x="772" y="1123"/>
                    <a:pt x="773" y="1136"/>
                  </a:cubicBezTo>
                  <a:cubicBezTo>
                    <a:pt x="774" y="1151"/>
                    <a:pt x="772" y="1160"/>
                    <a:pt x="768" y="1165"/>
                  </a:cubicBezTo>
                  <a:cubicBezTo>
                    <a:pt x="764" y="1169"/>
                    <a:pt x="759" y="1170"/>
                    <a:pt x="756" y="1170"/>
                  </a:cubicBezTo>
                  <a:cubicBezTo>
                    <a:pt x="754" y="1170"/>
                    <a:pt x="753" y="1170"/>
                    <a:pt x="751" y="1170"/>
                  </a:cubicBezTo>
                  <a:cubicBezTo>
                    <a:pt x="750" y="1169"/>
                    <a:pt x="749" y="1169"/>
                    <a:pt x="748" y="1169"/>
                  </a:cubicBezTo>
                  <a:cubicBezTo>
                    <a:pt x="744" y="1169"/>
                    <a:pt x="741" y="1167"/>
                    <a:pt x="738" y="1165"/>
                  </a:cubicBezTo>
                  <a:cubicBezTo>
                    <a:pt x="736" y="1164"/>
                    <a:pt x="735" y="1163"/>
                    <a:pt x="734" y="1163"/>
                  </a:cubicBezTo>
                  <a:cubicBezTo>
                    <a:pt x="733" y="1163"/>
                    <a:pt x="732" y="1164"/>
                    <a:pt x="731" y="1165"/>
                  </a:cubicBezTo>
                  <a:cubicBezTo>
                    <a:pt x="728" y="1168"/>
                    <a:pt x="724" y="1170"/>
                    <a:pt x="720" y="1170"/>
                  </a:cubicBezTo>
                  <a:cubicBezTo>
                    <a:pt x="713" y="1170"/>
                    <a:pt x="705" y="1166"/>
                    <a:pt x="696" y="1157"/>
                  </a:cubicBezTo>
                  <a:cubicBezTo>
                    <a:pt x="686" y="1146"/>
                    <a:pt x="692" y="1130"/>
                    <a:pt x="693" y="1129"/>
                  </a:cubicBezTo>
                  <a:cubicBezTo>
                    <a:pt x="694" y="1124"/>
                    <a:pt x="696" y="1107"/>
                    <a:pt x="691" y="1101"/>
                  </a:cubicBezTo>
                  <a:cubicBezTo>
                    <a:pt x="686" y="1097"/>
                    <a:pt x="680" y="1096"/>
                    <a:pt x="676" y="1096"/>
                  </a:cubicBezTo>
                  <a:cubicBezTo>
                    <a:pt x="673" y="1096"/>
                    <a:pt x="671" y="1097"/>
                    <a:pt x="671" y="1097"/>
                  </a:cubicBezTo>
                  <a:cubicBezTo>
                    <a:pt x="671" y="1097"/>
                    <a:pt x="655" y="1107"/>
                    <a:pt x="644" y="1107"/>
                  </a:cubicBezTo>
                  <a:cubicBezTo>
                    <a:pt x="641" y="1107"/>
                    <a:pt x="638" y="1106"/>
                    <a:pt x="636" y="1105"/>
                  </a:cubicBezTo>
                  <a:cubicBezTo>
                    <a:pt x="624" y="1097"/>
                    <a:pt x="620" y="1096"/>
                    <a:pt x="618" y="1096"/>
                  </a:cubicBezTo>
                  <a:cubicBezTo>
                    <a:pt x="619" y="1101"/>
                    <a:pt x="615" y="1104"/>
                    <a:pt x="612" y="1104"/>
                  </a:cubicBezTo>
                  <a:cubicBezTo>
                    <a:pt x="606" y="1104"/>
                    <a:pt x="598" y="1097"/>
                    <a:pt x="594" y="1089"/>
                  </a:cubicBezTo>
                  <a:cubicBezTo>
                    <a:pt x="589" y="1079"/>
                    <a:pt x="570" y="1077"/>
                    <a:pt x="560" y="1077"/>
                  </a:cubicBezTo>
                  <a:cubicBezTo>
                    <a:pt x="556" y="1077"/>
                    <a:pt x="552" y="1076"/>
                    <a:pt x="548" y="1075"/>
                  </a:cubicBezTo>
                  <a:cubicBezTo>
                    <a:pt x="545" y="1075"/>
                    <a:pt x="541" y="1074"/>
                    <a:pt x="537" y="1074"/>
                  </a:cubicBezTo>
                  <a:cubicBezTo>
                    <a:pt x="533" y="1074"/>
                    <a:pt x="528" y="1075"/>
                    <a:pt x="523" y="1076"/>
                  </a:cubicBezTo>
                  <a:cubicBezTo>
                    <a:pt x="508" y="1081"/>
                    <a:pt x="505" y="1084"/>
                    <a:pt x="490" y="1095"/>
                  </a:cubicBezTo>
                  <a:lnTo>
                    <a:pt x="484" y="1099"/>
                  </a:lnTo>
                  <a:cubicBezTo>
                    <a:pt x="468" y="1110"/>
                    <a:pt x="470" y="1116"/>
                    <a:pt x="475" y="1130"/>
                  </a:cubicBezTo>
                  <a:lnTo>
                    <a:pt x="476" y="1135"/>
                  </a:lnTo>
                  <a:cubicBezTo>
                    <a:pt x="480" y="1145"/>
                    <a:pt x="492" y="1150"/>
                    <a:pt x="505" y="1155"/>
                  </a:cubicBezTo>
                  <a:cubicBezTo>
                    <a:pt x="513" y="1158"/>
                    <a:pt x="520" y="1161"/>
                    <a:pt x="527" y="1165"/>
                  </a:cubicBezTo>
                  <a:cubicBezTo>
                    <a:pt x="537" y="1171"/>
                    <a:pt x="542" y="1180"/>
                    <a:pt x="539" y="1190"/>
                  </a:cubicBezTo>
                  <a:cubicBezTo>
                    <a:pt x="537" y="1198"/>
                    <a:pt x="530" y="1204"/>
                    <a:pt x="522" y="1204"/>
                  </a:cubicBezTo>
                  <a:cubicBezTo>
                    <a:pt x="517" y="1204"/>
                    <a:pt x="514" y="1203"/>
                    <a:pt x="512" y="1202"/>
                  </a:cubicBezTo>
                  <a:cubicBezTo>
                    <a:pt x="511" y="1201"/>
                    <a:pt x="510" y="1201"/>
                    <a:pt x="509" y="1201"/>
                  </a:cubicBezTo>
                  <a:cubicBezTo>
                    <a:pt x="509" y="1201"/>
                    <a:pt x="508" y="1201"/>
                    <a:pt x="505" y="1206"/>
                  </a:cubicBezTo>
                  <a:cubicBezTo>
                    <a:pt x="502" y="1210"/>
                    <a:pt x="497" y="1212"/>
                    <a:pt x="492" y="1212"/>
                  </a:cubicBezTo>
                  <a:cubicBezTo>
                    <a:pt x="486" y="1212"/>
                    <a:pt x="479" y="1209"/>
                    <a:pt x="474" y="1207"/>
                  </a:cubicBezTo>
                  <a:cubicBezTo>
                    <a:pt x="475" y="1213"/>
                    <a:pt x="473" y="1218"/>
                    <a:pt x="470" y="1221"/>
                  </a:cubicBezTo>
                  <a:cubicBezTo>
                    <a:pt x="467" y="1225"/>
                    <a:pt x="463" y="1227"/>
                    <a:pt x="457" y="1227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106"/>
            <p:cNvSpPr/>
            <p:nvPr/>
          </p:nvSpPr>
          <p:spPr>
            <a:xfrm>
              <a:off x="4616555" y="2212437"/>
              <a:ext cx="728807" cy="921869"/>
            </a:xfrm>
            <a:custGeom>
              <a:rect b="b" l="l" r="r" t="t"/>
              <a:pathLst>
                <a:path extrusionOk="0" h="1773" w="1404">
                  <a:moveTo>
                    <a:pt x="500" y="39"/>
                  </a:moveTo>
                  <a:cubicBezTo>
                    <a:pt x="494" y="43"/>
                    <a:pt x="483" y="33"/>
                    <a:pt x="483" y="33"/>
                  </a:cubicBezTo>
                  <a:cubicBezTo>
                    <a:pt x="483" y="33"/>
                    <a:pt x="476" y="56"/>
                    <a:pt x="468" y="70"/>
                  </a:cubicBezTo>
                  <a:cubicBezTo>
                    <a:pt x="459" y="83"/>
                    <a:pt x="476" y="91"/>
                    <a:pt x="466" y="93"/>
                  </a:cubicBezTo>
                  <a:cubicBezTo>
                    <a:pt x="455" y="96"/>
                    <a:pt x="448" y="102"/>
                    <a:pt x="437" y="111"/>
                  </a:cubicBezTo>
                  <a:cubicBezTo>
                    <a:pt x="426" y="120"/>
                    <a:pt x="413" y="126"/>
                    <a:pt x="405" y="135"/>
                  </a:cubicBezTo>
                  <a:cubicBezTo>
                    <a:pt x="396" y="144"/>
                    <a:pt x="385" y="144"/>
                    <a:pt x="370" y="148"/>
                  </a:cubicBezTo>
                  <a:cubicBezTo>
                    <a:pt x="354" y="152"/>
                    <a:pt x="357" y="150"/>
                    <a:pt x="348" y="152"/>
                  </a:cubicBezTo>
                  <a:cubicBezTo>
                    <a:pt x="339" y="154"/>
                    <a:pt x="322" y="137"/>
                    <a:pt x="309" y="130"/>
                  </a:cubicBezTo>
                  <a:cubicBezTo>
                    <a:pt x="296" y="124"/>
                    <a:pt x="294" y="130"/>
                    <a:pt x="287" y="135"/>
                  </a:cubicBezTo>
                  <a:cubicBezTo>
                    <a:pt x="280" y="139"/>
                    <a:pt x="265" y="122"/>
                    <a:pt x="265" y="122"/>
                  </a:cubicBezTo>
                  <a:cubicBezTo>
                    <a:pt x="265" y="122"/>
                    <a:pt x="235" y="126"/>
                    <a:pt x="219" y="128"/>
                  </a:cubicBezTo>
                  <a:cubicBezTo>
                    <a:pt x="204" y="130"/>
                    <a:pt x="206" y="148"/>
                    <a:pt x="200" y="159"/>
                  </a:cubicBezTo>
                  <a:cubicBezTo>
                    <a:pt x="193" y="170"/>
                    <a:pt x="189" y="172"/>
                    <a:pt x="174" y="178"/>
                  </a:cubicBezTo>
                  <a:cubicBezTo>
                    <a:pt x="159" y="185"/>
                    <a:pt x="139" y="178"/>
                    <a:pt x="117" y="181"/>
                  </a:cubicBezTo>
                  <a:cubicBezTo>
                    <a:pt x="95" y="183"/>
                    <a:pt x="95" y="200"/>
                    <a:pt x="93" y="218"/>
                  </a:cubicBezTo>
                  <a:cubicBezTo>
                    <a:pt x="91" y="235"/>
                    <a:pt x="106" y="268"/>
                    <a:pt x="108" y="278"/>
                  </a:cubicBezTo>
                  <a:cubicBezTo>
                    <a:pt x="111" y="289"/>
                    <a:pt x="135" y="302"/>
                    <a:pt x="137" y="311"/>
                  </a:cubicBezTo>
                  <a:cubicBezTo>
                    <a:pt x="137" y="311"/>
                    <a:pt x="159" y="331"/>
                    <a:pt x="165" y="344"/>
                  </a:cubicBezTo>
                  <a:cubicBezTo>
                    <a:pt x="172" y="357"/>
                    <a:pt x="176" y="381"/>
                    <a:pt x="191" y="372"/>
                  </a:cubicBezTo>
                  <a:cubicBezTo>
                    <a:pt x="206" y="363"/>
                    <a:pt x="219" y="370"/>
                    <a:pt x="215" y="376"/>
                  </a:cubicBezTo>
                  <a:cubicBezTo>
                    <a:pt x="211" y="383"/>
                    <a:pt x="202" y="400"/>
                    <a:pt x="200" y="411"/>
                  </a:cubicBezTo>
                  <a:cubicBezTo>
                    <a:pt x="198" y="422"/>
                    <a:pt x="202" y="435"/>
                    <a:pt x="209" y="450"/>
                  </a:cubicBezTo>
                  <a:cubicBezTo>
                    <a:pt x="215" y="466"/>
                    <a:pt x="235" y="477"/>
                    <a:pt x="235" y="477"/>
                  </a:cubicBezTo>
                  <a:cubicBezTo>
                    <a:pt x="235" y="477"/>
                    <a:pt x="226" y="477"/>
                    <a:pt x="211" y="479"/>
                  </a:cubicBezTo>
                  <a:cubicBezTo>
                    <a:pt x="196" y="481"/>
                    <a:pt x="198" y="483"/>
                    <a:pt x="196" y="501"/>
                  </a:cubicBezTo>
                  <a:cubicBezTo>
                    <a:pt x="193" y="518"/>
                    <a:pt x="211" y="535"/>
                    <a:pt x="226" y="544"/>
                  </a:cubicBezTo>
                  <a:cubicBezTo>
                    <a:pt x="241" y="553"/>
                    <a:pt x="250" y="564"/>
                    <a:pt x="265" y="572"/>
                  </a:cubicBezTo>
                  <a:cubicBezTo>
                    <a:pt x="280" y="581"/>
                    <a:pt x="265" y="603"/>
                    <a:pt x="246" y="607"/>
                  </a:cubicBezTo>
                  <a:cubicBezTo>
                    <a:pt x="226" y="612"/>
                    <a:pt x="224" y="616"/>
                    <a:pt x="237" y="622"/>
                  </a:cubicBezTo>
                  <a:cubicBezTo>
                    <a:pt x="250" y="629"/>
                    <a:pt x="243" y="649"/>
                    <a:pt x="241" y="659"/>
                  </a:cubicBezTo>
                  <a:cubicBezTo>
                    <a:pt x="239" y="670"/>
                    <a:pt x="248" y="679"/>
                    <a:pt x="261" y="690"/>
                  </a:cubicBezTo>
                  <a:cubicBezTo>
                    <a:pt x="274" y="701"/>
                    <a:pt x="278" y="705"/>
                    <a:pt x="276" y="712"/>
                  </a:cubicBezTo>
                  <a:cubicBezTo>
                    <a:pt x="274" y="718"/>
                    <a:pt x="254" y="718"/>
                    <a:pt x="248" y="725"/>
                  </a:cubicBezTo>
                  <a:cubicBezTo>
                    <a:pt x="241" y="731"/>
                    <a:pt x="237" y="747"/>
                    <a:pt x="256" y="751"/>
                  </a:cubicBezTo>
                  <a:cubicBezTo>
                    <a:pt x="276" y="755"/>
                    <a:pt x="265" y="773"/>
                    <a:pt x="256" y="786"/>
                  </a:cubicBezTo>
                  <a:cubicBezTo>
                    <a:pt x="248" y="799"/>
                    <a:pt x="243" y="803"/>
                    <a:pt x="226" y="805"/>
                  </a:cubicBezTo>
                  <a:cubicBezTo>
                    <a:pt x="209" y="807"/>
                    <a:pt x="204" y="816"/>
                    <a:pt x="215" y="827"/>
                  </a:cubicBezTo>
                  <a:cubicBezTo>
                    <a:pt x="226" y="838"/>
                    <a:pt x="226" y="844"/>
                    <a:pt x="209" y="853"/>
                  </a:cubicBezTo>
                  <a:cubicBezTo>
                    <a:pt x="191" y="862"/>
                    <a:pt x="180" y="855"/>
                    <a:pt x="163" y="860"/>
                  </a:cubicBezTo>
                  <a:cubicBezTo>
                    <a:pt x="145" y="864"/>
                    <a:pt x="108" y="862"/>
                    <a:pt x="89" y="864"/>
                  </a:cubicBezTo>
                  <a:cubicBezTo>
                    <a:pt x="69" y="866"/>
                    <a:pt x="63" y="871"/>
                    <a:pt x="52" y="886"/>
                  </a:cubicBezTo>
                  <a:cubicBezTo>
                    <a:pt x="41" y="901"/>
                    <a:pt x="41" y="897"/>
                    <a:pt x="24" y="897"/>
                  </a:cubicBezTo>
                  <a:cubicBezTo>
                    <a:pt x="6" y="897"/>
                    <a:pt x="8" y="888"/>
                    <a:pt x="4" y="903"/>
                  </a:cubicBezTo>
                  <a:cubicBezTo>
                    <a:pt x="0" y="919"/>
                    <a:pt x="21" y="925"/>
                    <a:pt x="37" y="932"/>
                  </a:cubicBezTo>
                  <a:cubicBezTo>
                    <a:pt x="52" y="938"/>
                    <a:pt x="50" y="942"/>
                    <a:pt x="41" y="953"/>
                  </a:cubicBezTo>
                  <a:cubicBezTo>
                    <a:pt x="32" y="964"/>
                    <a:pt x="41" y="966"/>
                    <a:pt x="54" y="977"/>
                  </a:cubicBezTo>
                  <a:cubicBezTo>
                    <a:pt x="67" y="988"/>
                    <a:pt x="56" y="1003"/>
                    <a:pt x="43" y="1016"/>
                  </a:cubicBezTo>
                  <a:cubicBezTo>
                    <a:pt x="30" y="1030"/>
                    <a:pt x="28" y="1030"/>
                    <a:pt x="21" y="1047"/>
                  </a:cubicBezTo>
                  <a:cubicBezTo>
                    <a:pt x="15" y="1064"/>
                    <a:pt x="26" y="1088"/>
                    <a:pt x="30" y="1101"/>
                  </a:cubicBezTo>
                  <a:cubicBezTo>
                    <a:pt x="34" y="1114"/>
                    <a:pt x="48" y="1127"/>
                    <a:pt x="61" y="1138"/>
                  </a:cubicBezTo>
                  <a:cubicBezTo>
                    <a:pt x="74" y="1149"/>
                    <a:pt x="71" y="1169"/>
                    <a:pt x="74" y="1188"/>
                  </a:cubicBezTo>
                  <a:lnTo>
                    <a:pt x="80" y="1208"/>
                  </a:lnTo>
                  <a:cubicBezTo>
                    <a:pt x="81" y="1205"/>
                    <a:pt x="84" y="1204"/>
                    <a:pt x="90" y="1204"/>
                  </a:cubicBezTo>
                  <a:cubicBezTo>
                    <a:pt x="103" y="1206"/>
                    <a:pt x="124" y="1199"/>
                    <a:pt x="135" y="1202"/>
                  </a:cubicBezTo>
                  <a:cubicBezTo>
                    <a:pt x="145" y="1204"/>
                    <a:pt x="156" y="1204"/>
                    <a:pt x="164" y="1210"/>
                  </a:cubicBezTo>
                  <a:cubicBezTo>
                    <a:pt x="171" y="1216"/>
                    <a:pt x="177" y="1228"/>
                    <a:pt x="185" y="1226"/>
                  </a:cubicBezTo>
                  <a:cubicBezTo>
                    <a:pt x="194" y="1225"/>
                    <a:pt x="196" y="1228"/>
                    <a:pt x="203" y="1228"/>
                  </a:cubicBezTo>
                  <a:cubicBezTo>
                    <a:pt x="210" y="1228"/>
                    <a:pt x="219" y="1248"/>
                    <a:pt x="203" y="1249"/>
                  </a:cubicBezTo>
                  <a:cubicBezTo>
                    <a:pt x="187" y="1251"/>
                    <a:pt x="188" y="1257"/>
                    <a:pt x="194" y="1265"/>
                  </a:cubicBezTo>
                  <a:cubicBezTo>
                    <a:pt x="200" y="1274"/>
                    <a:pt x="214" y="1284"/>
                    <a:pt x="216" y="1290"/>
                  </a:cubicBezTo>
                  <a:cubicBezTo>
                    <a:pt x="217" y="1296"/>
                    <a:pt x="210" y="1306"/>
                    <a:pt x="216" y="1312"/>
                  </a:cubicBezTo>
                  <a:cubicBezTo>
                    <a:pt x="222" y="1318"/>
                    <a:pt x="230" y="1331"/>
                    <a:pt x="230" y="1338"/>
                  </a:cubicBezTo>
                  <a:lnTo>
                    <a:pt x="230" y="1367"/>
                  </a:lnTo>
                  <a:cubicBezTo>
                    <a:pt x="230" y="1377"/>
                    <a:pt x="235" y="1386"/>
                    <a:pt x="242" y="1389"/>
                  </a:cubicBezTo>
                  <a:cubicBezTo>
                    <a:pt x="249" y="1392"/>
                    <a:pt x="256" y="1392"/>
                    <a:pt x="268" y="1387"/>
                  </a:cubicBezTo>
                  <a:cubicBezTo>
                    <a:pt x="280" y="1383"/>
                    <a:pt x="281" y="1379"/>
                    <a:pt x="290" y="1383"/>
                  </a:cubicBezTo>
                  <a:cubicBezTo>
                    <a:pt x="299" y="1387"/>
                    <a:pt x="315" y="1397"/>
                    <a:pt x="322" y="1400"/>
                  </a:cubicBezTo>
                  <a:cubicBezTo>
                    <a:pt x="329" y="1403"/>
                    <a:pt x="335" y="1405"/>
                    <a:pt x="342" y="1400"/>
                  </a:cubicBezTo>
                  <a:cubicBezTo>
                    <a:pt x="349" y="1396"/>
                    <a:pt x="349" y="1405"/>
                    <a:pt x="357" y="1403"/>
                  </a:cubicBezTo>
                  <a:cubicBezTo>
                    <a:pt x="364" y="1402"/>
                    <a:pt x="364" y="1394"/>
                    <a:pt x="374" y="1396"/>
                  </a:cubicBezTo>
                  <a:cubicBezTo>
                    <a:pt x="384" y="1397"/>
                    <a:pt x="386" y="1406"/>
                    <a:pt x="397" y="1403"/>
                  </a:cubicBezTo>
                  <a:cubicBezTo>
                    <a:pt x="409" y="1400"/>
                    <a:pt x="409" y="1396"/>
                    <a:pt x="416" y="1396"/>
                  </a:cubicBezTo>
                  <a:cubicBezTo>
                    <a:pt x="423" y="1396"/>
                    <a:pt x="418" y="1406"/>
                    <a:pt x="428" y="1408"/>
                  </a:cubicBezTo>
                  <a:cubicBezTo>
                    <a:pt x="438" y="1409"/>
                    <a:pt x="442" y="1410"/>
                    <a:pt x="454" y="1412"/>
                  </a:cubicBezTo>
                  <a:cubicBezTo>
                    <a:pt x="466" y="1413"/>
                    <a:pt x="467" y="1424"/>
                    <a:pt x="463" y="1431"/>
                  </a:cubicBezTo>
                  <a:cubicBezTo>
                    <a:pt x="458" y="1438"/>
                    <a:pt x="460" y="1442"/>
                    <a:pt x="470" y="1447"/>
                  </a:cubicBezTo>
                  <a:cubicBezTo>
                    <a:pt x="480" y="1451"/>
                    <a:pt x="481" y="1453"/>
                    <a:pt x="486" y="1461"/>
                  </a:cubicBezTo>
                  <a:cubicBezTo>
                    <a:pt x="490" y="1470"/>
                    <a:pt x="493" y="1473"/>
                    <a:pt x="502" y="1479"/>
                  </a:cubicBezTo>
                  <a:cubicBezTo>
                    <a:pt x="510" y="1485"/>
                    <a:pt x="513" y="1485"/>
                    <a:pt x="502" y="1498"/>
                  </a:cubicBezTo>
                  <a:cubicBezTo>
                    <a:pt x="490" y="1511"/>
                    <a:pt x="487" y="1531"/>
                    <a:pt x="480" y="1531"/>
                  </a:cubicBezTo>
                  <a:cubicBezTo>
                    <a:pt x="473" y="1531"/>
                    <a:pt x="468" y="1528"/>
                    <a:pt x="460" y="1534"/>
                  </a:cubicBezTo>
                  <a:cubicBezTo>
                    <a:pt x="451" y="1540"/>
                    <a:pt x="448" y="1543"/>
                    <a:pt x="457" y="1550"/>
                  </a:cubicBezTo>
                  <a:cubicBezTo>
                    <a:pt x="466" y="1557"/>
                    <a:pt x="477" y="1560"/>
                    <a:pt x="486" y="1561"/>
                  </a:cubicBezTo>
                  <a:cubicBezTo>
                    <a:pt x="494" y="1563"/>
                    <a:pt x="506" y="1569"/>
                    <a:pt x="509" y="1577"/>
                  </a:cubicBezTo>
                  <a:cubicBezTo>
                    <a:pt x="512" y="1586"/>
                    <a:pt x="521" y="1598"/>
                    <a:pt x="513" y="1603"/>
                  </a:cubicBezTo>
                  <a:cubicBezTo>
                    <a:pt x="506" y="1609"/>
                    <a:pt x="497" y="1611"/>
                    <a:pt x="499" y="1619"/>
                  </a:cubicBezTo>
                  <a:cubicBezTo>
                    <a:pt x="500" y="1628"/>
                    <a:pt x="505" y="1632"/>
                    <a:pt x="510" y="1637"/>
                  </a:cubicBezTo>
                  <a:cubicBezTo>
                    <a:pt x="516" y="1641"/>
                    <a:pt x="529" y="1650"/>
                    <a:pt x="538" y="1647"/>
                  </a:cubicBezTo>
                  <a:cubicBezTo>
                    <a:pt x="547" y="1644"/>
                    <a:pt x="564" y="1638"/>
                    <a:pt x="573" y="1638"/>
                  </a:cubicBezTo>
                  <a:cubicBezTo>
                    <a:pt x="582" y="1638"/>
                    <a:pt x="586" y="1648"/>
                    <a:pt x="595" y="1648"/>
                  </a:cubicBezTo>
                  <a:cubicBezTo>
                    <a:pt x="603" y="1648"/>
                    <a:pt x="614" y="1647"/>
                    <a:pt x="619" y="1646"/>
                  </a:cubicBezTo>
                  <a:cubicBezTo>
                    <a:pt x="625" y="1644"/>
                    <a:pt x="628" y="1659"/>
                    <a:pt x="632" y="1664"/>
                  </a:cubicBezTo>
                  <a:cubicBezTo>
                    <a:pt x="637" y="1670"/>
                    <a:pt x="644" y="1679"/>
                    <a:pt x="653" y="1682"/>
                  </a:cubicBezTo>
                  <a:cubicBezTo>
                    <a:pt x="661" y="1685"/>
                    <a:pt x="660" y="1695"/>
                    <a:pt x="672" y="1694"/>
                  </a:cubicBezTo>
                  <a:cubicBezTo>
                    <a:pt x="683" y="1692"/>
                    <a:pt x="705" y="1694"/>
                    <a:pt x="712" y="1689"/>
                  </a:cubicBezTo>
                  <a:cubicBezTo>
                    <a:pt x="719" y="1685"/>
                    <a:pt x="728" y="1677"/>
                    <a:pt x="735" y="1683"/>
                  </a:cubicBezTo>
                  <a:cubicBezTo>
                    <a:pt x="743" y="1689"/>
                    <a:pt x="750" y="1708"/>
                    <a:pt x="763" y="1708"/>
                  </a:cubicBezTo>
                  <a:cubicBezTo>
                    <a:pt x="776" y="1708"/>
                    <a:pt x="782" y="1712"/>
                    <a:pt x="786" y="1723"/>
                  </a:cubicBezTo>
                  <a:cubicBezTo>
                    <a:pt x="791" y="1733"/>
                    <a:pt x="796" y="1747"/>
                    <a:pt x="808" y="1749"/>
                  </a:cubicBezTo>
                  <a:cubicBezTo>
                    <a:pt x="820" y="1750"/>
                    <a:pt x="825" y="1754"/>
                    <a:pt x="836" y="1749"/>
                  </a:cubicBezTo>
                  <a:cubicBezTo>
                    <a:pt x="846" y="1743"/>
                    <a:pt x="856" y="1741"/>
                    <a:pt x="860" y="1749"/>
                  </a:cubicBezTo>
                  <a:cubicBezTo>
                    <a:pt x="865" y="1756"/>
                    <a:pt x="870" y="1765"/>
                    <a:pt x="876" y="1760"/>
                  </a:cubicBezTo>
                  <a:cubicBezTo>
                    <a:pt x="882" y="1756"/>
                    <a:pt x="886" y="1746"/>
                    <a:pt x="892" y="1746"/>
                  </a:cubicBezTo>
                  <a:cubicBezTo>
                    <a:pt x="898" y="1746"/>
                    <a:pt x="902" y="1752"/>
                    <a:pt x="904" y="1756"/>
                  </a:cubicBezTo>
                  <a:cubicBezTo>
                    <a:pt x="905" y="1760"/>
                    <a:pt x="910" y="1773"/>
                    <a:pt x="920" y="1767"/>
                  </a:cubicBezTo>
                  <a:cubicBezTo>
                    <a:pt x="930" y="1762"/>
                    <a:pt x="924" y="1759"/>
                    <a:pt x="928" y="1749"/>
                  </a:cubicBezTo>
                  <a:cubicBezTo>
                    <a:pt x="933" y="1738"/>
                    <a:pt x="933" y="1737"/>
                    <a:pt x="941" y="1730"/>
                  </a:cubicBezTo>
                  <a:cubicBezTo>
                    <a:pt x="950" y="1723"/>
                    <a:pt x="956" y="1714"/>
                    <a:pt x="955" y="1705"/>
                  </a:cubicBezTo>
                  <a:cubicBezTo>
                    <a:pt x="953" y="1696"/>
                    <a:pt x="940" y="1698"/>
                    <a:pt x="937" y="1689"/>
                  </a:cubicBezTo>
                  <a:cubicBezTo>
                    <a:pt x="934" y="1680"/>
                    <a:pt x="930" y="1672"/>
                    <a:pt x="937" y="1663"/>
                  </a:cubicBezTo>
                  <a:cubicBezTo>
                    <a:pt x="941" y="1658"/>
                    <a:pt x="947" y="1649"/>
                    <a:pt x="951" y="1641"/>
                  </a:cubicBezTo>
                  <a:cubicBezTo>
                    <a:pt x="935" y="1643"/>
                    <a:pt x="907" y="1637"/>
                    <a:pt x="914" y="1628"/>
                  </a:cubicBezTo>
                  <a:cubicBezTo>
                    <a:pt x="920" y="1619"/>
                    <a:pt x="914" y="1609"/>
                    <a:pt x="905" y="1609"/>
                  </a:cubicBezTo>
                  <a:cubicBezTo>
                    <a:pt x="897" y="1609"/>
                    <a:pt x="912" y="1585"/>
                    <a:pt x="901" y="1572"/>
                  </a:cubicBezTo>
                  <a:cubicBezTo>
                    <a:pt x="890" y="1559"/>
                    <a:pt x="892" y="1550"/>
                    <a:pt x="899" y="1543"/>
                  </a:cubicBezTo>
                  <a:cubicBezTo>
                    <a:pt x="905" y="1537"/>
                    <a:pt x="901" y="1528"/>
                    <a:pt x="897" y="1519"/>
                  </a:cubicBezTo>
                  <a:cubicBezTo>
                    <a:pt x="892" y="1511"/>
                    <a:pt x="881" y="1519"/>
                    <a:pt x="877" y="1498"/>
                  </a:cubicBezTo>
                  <a:cubicBezTo>
                    <a:pt x="873" y="1476"/>
                    <a:pt x="859" y="1463"/>
                    <a:pt x="873" y="1456"/>
                  </a:cubicBezTo>
                  <a:cubicBezTo>
                    <a:pt x="886" y="1450"/>
                    <a:pt x="897" y="1448"/>
                    <a:pt x="890" y="1428"/>
                  </a:cubicBezTo>
                  <a:cubicBezTo>
                    <a:pt x="883" y="1408"/>
                    <a:pt x="870" y="1391"/>
                    <a:pt x="879" y="1382"/>
                  </a:cubicBezTo>
                  <a:cubicBezTo>
                    <a:pt x="888" y="1373"/>
                    <a:pt x="883" y="1360"/>
                    <a:pt x="873" y="1360"/>
                  </a:cubicBezTo>
                  <a:cubicBezTo>
                    <a:pt x="862" y="1360"/>
                    <a:pt x="862" y="1354"/>
                    <a:pt x="868" y="1339"/>
                  </a:cubicBezTo>
                  <a:cubicBezTo>
                    <a:pt x="875" y="1323"/>
                    <a:pt x="879" y="1323"/>
                    <a:pt x="883" y="1317"/>
                  </a:cubicBezTo>
                  <a:cubicBezTo>
                    <a:pt x="888" y="1310"/>
                    <a:pt x="890" y="1293"/>
                    <a:pt x="888" y="1284"/>
                  </a:cubicBezTo>
                  <a:cubicBezTo>
                    <a:pt x="886" y="1276"/>
                    <a:pt x="901" y="1269"/>
                    <a:pt x="903" y="1262"/>
                  </a:cubicBezTo>
                  <a:cubicBezTo>
                    <a:pt x="905" y="1256"/>
                    <a:pt x="905" y="1245"/>
                    <a:pt x="912" y="1241"/>
                  </a:cubicBezTo>
                  <a:cubicBezTo>
                    <a:pt x="918" y="1236"/>
                    <a:pt x="914" y="1252"/>
                    <a:pt x="925" y="1249"/>
                  </a:cubicBezTo>
                  <a:cubicBezTo>
                    <a:pt x="936" y="1247"/>
                    <a:pt x="936" y="1243"/>
                    <a:pt x="942" y="1236"/>
                  </a:cubicBezTo>
                  <a:cubicBezTo>
                    <a:pt x="949" y="1230"/>
                    <a:pt x="953" y="1219"/>
                    <a:pt x="968" y="1219"/>
                  </a:cubicBezTo>
                  <a:cubicBezTo>
                    <a:pt x="984" y="1219"/>
                    <a:pt x="1005" y="1215"/>
                    <a:pt x="1005" y="1215"/>
                  </a:cubicBezTo>
                  <a:cubicBezTo>
                    <a:pt x="1005" y="1215"/>
                    <a:pt x="1010" y="1206"/>
                    <a:pt x="1023" y="1206"/>
                  </a:cubicBezTo>
                  <a:cubicBezTo>
                    <a:pt x="1036" y="1206"/>
                    <a:pt x="1036" y="1215"/>
                    <a:pt x="1042" y="1215"/>
                  </a:cubicBezTo>
                  <a:cubicBezTo>
                    <a:pt x="1049" y="1215"/>
                    <a:pt x="1053" y="1210"/>
                    <a:pt x="1062" y="1204"/>
                  </a:cubicBezTo>
                  <a:cubicBezTo>
                    <a:pt x="1071" y="1197"/>
                    <a:pt x="1073" y="1197"/>
                    <a:pt x="1082" y="1195"/>
                  </a:cubicBezTo>
                  <a:cubicBezTo>
                    <a:pt x="1090" y="1193"/>
                    <a:pt x="1097" y="1193"/>
                    <a:pt x="1105" y="1193"/>
                  </a:cubicBezTo>
                  <a:cubicBezTo>
                    <a:pt x="1114" y="1193"/>
                    <a:pt x="1119" y="1193"/>
                    <a:pt x="1127" y="1180"/>
                  </a:cubicBezTo>
                  <a:cubicBezTo>
                    <a:pt x="1136" y="1167"/>
                    <a:pt x="1140" y="1154"/>
                    <a:pt x="1151" y="1151"/>
                  </a:cubicBezTo>
                  <a:cubicBezTo>
                    <a:pt x="1162" y="1149"/>
                    <a:pt x="1162" y="1160"/>
                    <a:pt x="1175" y="1158"/>
                  </a:cubicBezTo>
                  <a:cubicBezTo>
                    <a:pt x="1188" y="1156"/>
                    <a:pt x="1193" y="1154"/>
                    <a:pt x="1201" y="1143"/>
                  </a:cubicBezTo>
                  <a:cubicBezTo>
                    <a:pt x="1210" y="1132"/>
                    <a:pt x="1221" y="1127"/>
                    <a:pt x="1232" y="1132"/>
                  </a:cubicBezTo>
                  <a:cubicBezTo>
                    <a:pt x="1243" y="1136"/>
                    <a:pt x="1236" y="1154"/>
                    <a:pt x="1247" y="1154"/>
                  </a:cubicBezTo>
                  <a:cubicBezTo>
                    <a:pt x="1258" y="1154"/>
                    <a:pt x="1269" y="1162"/>
                    <a:pt x="1280" y="1151"/>
                  </a:cubicBezTo>
                  <a:cubicBezTo>
                    <a:pt x="1290" y="1141"/>
                    <a:pt x="1297" y="1130"/>
                    <a:pt x="1304" y="1132"/>
                  </a:cubicBezTo>
                  <a:cubicBezTo>
                    <a:pt x="1310" y="1134"/>
                    <a:pt x="1308" y="1154"/>
                    <a:pt x="1317" y="1154"/>
                  </a:cubicBezTo>
                  <a:cubicBezTo>
                    <a:pt x="1324" y="1154"/>
                    <a:pt x="1327" y="1152"/>
                    <a:pt x="1332" y="1156"/>
                  </a:cubicBezTo>
                  <a:cubicBezTo>
                    <a:pt x="1337" y="1152"/>
                    <a:pt x="1343" y="1146"/>
                    <a:pt x="1351" y="1141"/>
                  </a:cubicBezTo>
                  <a:cubicBezTo>
                    <a:pt x="1369" y="1130"/>
                    <a:pt x="1380" y="1127"/>
                    <a:pt x="1388" y="1114"/>
                  </a:cubicBezTo>
                  <a:cubicBezTo>
                    <a:pt x="1397" y="1101"/>
                    <a:pt x="1404" y="1084"/>
                    <a:pt x="1393" y="1077"/>
                  </a:cubicBezTo>
                  <a:cubicBezTo>
                    <a:pt x="1382" y="1071"/>
                    <a:pt x="1375" y="1058"/>
                    <a:pt x="1382" y="1045"/>
                  </a:cubicBezTo>
                  <a:cubicBezTo>
                    <a:pt x="1388" y="1032"/>
                    <a:pt x="1391" y="1019"/>
                    <a:pt x="1382" y="1012"/>
                  </a:cubicBezTo>
                  <a:cubicBezTo>
                    <a:pt x="1373" y="1006"/>
                    <a:pt x="1362" y="999"/>
                    <a:pt x="1365" y="988"/>
                  </a:cubicBezTo>
                  <a:cubicBezTo>
                    <a:pt x="1367" y="977"/>
                    <a:pt x="1371" y="949"/>
                    <a:pt x="1343" y="958"/>
                  </a:cubicBezTo>
                  <a:cubicBezTo>
                    <a:pt x="1314" y="966"/>
                    <a:pt x="1295" y="953"/>
                    <a:pt x="1304" y="945"/>
                  </a:cubicBezTo>
                  <a:cubicBezTo>
                    <a:pt x="1312" y="936"/>
                    <a:pt x="1301" y="934"/>
                    <a:pt x="1288" y="934"/>
                  </a:cubicBezTo>
                  <a:cubicBezTo>
                    <a:pt x="1275" y="934"/>
                    <a:pt x="1271" y="932"/>
                    <a:pt x="1269" y="921"/>
                  </a:cubicBezTo>
                  <a:cubicBezTo>
                    <a:pt x="1267" y="910"/>
                    <a:pt x="1262" y="899"/>
                    <a:pt x="1251" y="908"/>
                  </a:cubicBezTo>
                  <a:cubicBezTo>
                    <a:pt x="1240" y="916"/>
                    <a:pt x="1221" y="925"/>
                    <a:pt x="1214" y="905"/>
                  </a:cubicBezTo>
                  <a:cubicBezTo>
                    <a:pt x="1208" y="886"/>
                    <a:pt x="1201" y="888"/>
                    <a:pt x="1190" y="890"/>
                  </a:cubicBezTo>
                  <a:cubicBezTo>
                    <a:pt x="1179" y="892"/>
                    <a:pt x="1166" y="884"/>
                    <a:pt x="1160" y="875"/>
                  </a:cubicBezTo>
                  <a:cubicBezTo>
                    <a:pt x="1153" y="866"/>
                    <a:pt x="1145" y="877"/>
                    <a:pt x="1138" y="868"/>
                  </a:cubicBezTo>
                  <a:cubicBezTo>
                    <a:pt x="1132" y="860"/>
                    <a:pt x="1140" y="849"/>
                    <a:pt x="1127" y="853"/>
                  </a:cubicBezTo>
                  <a:cubicBezTo>
                    <a:pt x="1114" y="858"/>
                    <a:pt x="1103" y="868"/>
                    <a:pt x="1086" y="877"/>
                  </a:cubicBezTo>
                  <a:cubicBezTo>
                    <a:pt x="1068" y="886"/>
                    <a:pt x="1058" y="895"/>
                    <a:pt x="1047" y="879"/>
                  </a:cubicBezTo>
                  <a:cubicBezTo>
                    <a:pt x="1036" y="864"/>
                    <a:pt x="1025" y="855"/>
                    <a:pt x="1021" y="847"/>
                  </a:cubicBezTo>
                  <a:cubicBezTo>
                    <a:pt x="1016" y="838"/>
                    <a:pt x="1003" y="842"/>
                    <a:pt x="1003" y="842"/>
                  </a:cubicBezTo>
                  <a:cubicBezTo>
                    <a:pt x="1003" y="842"/>
                    <a:pt x="1001" y="862"/>
                    <a:pt x="992" y="858"/>
                  </a:cubicBezTo>
                  <a:cubicBezTo>
                    <a:pt x="984" y="853"/>
                    <a:pt x="947" y="829"/>
                    <a:pt x="947" y="829"/>
                  </a:cubicBezTo>
                  <a:cubicBezTo>
                    <a:pt x="947" y="829"/>
                    <a:pt x="938" y="827"/>
                    <a:pt x="931" y="810"/>
                  </a:cubicBezTo>
                  <a:cubicBezTo>
                    <a:pt x="925" y="792"/>
                    <a:pt x="910" y="790"/>
                    <a:pt x="903" y="781"/>
                  </a:cubicBezTo>
                  <a:cubicBezTo>
                    <a:pt x="897" y="773"/>
                    <a:pt x="881" y="760"/>
                    <a:pt x="877" y="744"/>
                  </a:cubicBezTo>
                  <a:cubicBezTo>
                    <a:pt x="873" y="729"/>
                    <a:pt x="873" y="718"/>
                    <a:pt x="883" y="705"/>
                  </a:cubicBezTo>
                  <a:cubicBezTo>
                    <a:pt x="894" y="692"/>
                    <a:pt x="897" y="699"/>
                    <a:pt x="905" y="692"/>
                  </a:cubicBezTo>
                  <a:cubicBezTo>
                    <a:pt x="914" y="686"/>
                    <a:pt x="899" y="679"/>
                    <a:pt x="890" y="670"/>
                  </a:cubicBezTo>
                  <a:cubicBezTo>
                    <a:pt x="881" y="662"/>
                    <a:pt x="883" y="653"/>
                    <a:pt x="888" y="631"/>
                  </a:cubicBezTo>
                  <a:cubicBezTo>
                    <a:pt x="892" y="609"/>
                    <a:pt x="907" y="603"/>
                    <a:pt x="910" y="592"/>
                  </a:cubicBezTo>
                  <a:cubicBezTo>
                    <a:pt x="912" y="581"/>
                    <a:pt x="905" y="572"/>
                    <a:pt x="903" y="559"/>
                  </a:cubicBezTo>
                  <a:cubicBezTo>
                    <a:pt x="901" y="546"/>
                    <a:pt x="899" y="509"/>
                    <a:pt x="907" y="498"/>
                  </a:cubicBezTo>
                  <a:cubicBezTo>
                    <a:pt x="916" y="487"/>
                    <a:pt x="927" y="474"/>
                    <a:pt x="918" y="466"/>
                  </a:cubicBezTo>
                  <a:cubicBezTo>
                    <a:pt x="910" y="457"/>
                    <a:pt x="901" y="468"/>
                    <a:pt x="890" y="461"/>
                  </a:cubicBezTo>
                  <a:cubicBezTo>
                    <a:pt x="879" y="455"/>
                    <a:pt x="883" y="433"/>
                    <a:pt x="877" y="431"/>
                  </a:cubicBezTo>
                  <a:cubicBezTo>
                    <a:pt x="870" y="429"/>
                    <a:pt x="870" y="429"/>
                    <a:pt x="862" y="437"/>
                  </a:cubicBezTo>
                  <a:cubicBezTo>
                    <a:pt x="853" y="446"/>
                    <a:pt x="838" y="459"/>
                    <a:pt x="836" y="446"/>
                  </a:cubicBezTo>
                  <a:cubicBezTo>
                    <a:pt x="833" y="433"/>
                    <a:pt x="838" y="433"/>
                    <a:pt x="842" y="427"/>
                  </a:cubicBezTo>
                  <a:cubicBezTo>
                    <a:pt x="846" y="420"/>
                    <a:pt x="825" y="418"/>
                    <a:pt x="825" y="418"/>
                  </a:cubicBezTo>
                  <a:cubicBezTo>
                    <a:pt x="825" y="418"/>
                    <a:pt x="827" y="409"/>
                    <a:pt x="831" y="396"/>
                  </a:cubicBezTo>
                  <a:cubicBezTo>
                    <a:pt x="836" y="383"/>
                    <a:pt x="831" y="361"/>
                    <a:pt x="836" y="355"/>
                  </a:cubicBezTo>
                  <a:cubicBezTo>
                    <a:pt x="840" y="348"/>
                    <a:pt x="853" y="346"/>
                    <a:pt x="857" y="339"/>
                  </a:cubicBezTo>
                  <a:cubicBezTo>
                    <a:pt x="862" y="333"/>
                    <a:pt x="868" y="316"/>
                    <a:pt x="857" y="294"/>
                  </a:cubicBezTo>
                  <a:cubicBezTo>
                    <a:pt x="846" y="272"/>
                    <a:pt x="838" y="263"/>
                    <a:pt x="844" y="252"/>
                  </a:cubicBezTo>
                  <a:cubicBezTo>
                    <a:pt x="851" y="241"/>
                    <a:pt x="844" y="235"/>
                    <a:pt x="842" y="226"/>
                  </a:cubicBezTo>
                  <a:cubicBezTo>
                    <a:pt x="840" y="218"/>
                    <a:pt x="849" y="209"/>
                    <a:pt x="859" y="202"/>
                  </a:cubicBezTo>
                  <a:cubicBezTo>
                    <a:pt x="870" y="196"/>
                    <a:pt x="866" y="183"/>
                    <a:pt x="862" y="172"/>
                  </a:cubicBezTo>
                  <a:cubicBezTo>
                    <a:pt x="857" y="161"/>
                    <a:pt x="838" y="137"/>
                    <a:pt x="829" y="135"/>
                  </a:cubicBezTo>
                  <a:cubicBezTo>
                    <a:pt x="820" y="133"/>
                    <a:pt x="820" y="146"/>
                    <a:pt x="809" y="150"/>
                  </a:cubicBezTo>
                  <a:cubicBezTo>
                    <a:pt x="799" y="154"/>
                    <a:pt x="801" y="139"/>
                    <a:pt x="796" y="130"/>
                  </a:cubicBezTo>
                  <a:cubicBezTo>
                    <a:pt x="792" y="122"/>
                    <a:pt x="792" y="135"/>
                    <a:pt x="779" y="133"/>
                  </a:cubicBezTo>
                  <a:cubicBezTo>
                    <a:pt x="766" y="130"/>
                    <a:pt x="746" y="126"/>
                    <a:pt x="740" y="128"/>
                  </a:cubicBezTo>
                  <a:cubicBezTo>
                    <a:pt x="733" y="130"/>
                    <a:pt x="705" y="133"/>
                    <a:pt x="688" y="124"/>
                  </a:cubicBezTo>
                  <a:cubicBezTo>
                    <a:pt x="670" y="115"/>
                    <a:pt x="650" y="111"/>
                    <a:pt x="646" y="104"/>
                  </a:cubicBezTo>
                  <a:cubicBezTo>
                    <a:pt x="642" y="98"/>
                    <a:pt x="646" y="89"/>
                    <a:pt x="650" y="80"/>
                  </a:cubicBezTo>
                  <a:cubicBezTo>
                    <a:pt x="655" y="72"/>
                    <a:pt x="642" y="65"/>
                    <a:pt x="631" y="72"/>
                  </a:cubicBezTo>
                  <a:cubicBezTo>
                    <a:pt x="620" y="78"/>
                    <a:pt x="613" y="54"/>
                    <a:pt x="613" y="54"/>
                  </a:cubicBezTo>
                  <a:cubicBezTo>
                    <a:pt x="603" y="41"/>
                    <a:pt x="598" y="39"/>
                    <a:pt x="587" y="46"/>
                  </a:cubicBezTo>
                  <a:cubicBezTo>
                    <a:pt x="576" y="52"/>
                    <a:pt x="568" y="59"/>
                    <a:pt x="566" y="46"/>
                  </a:cubicBezTo>
                  <a:cubicBezTo>
                    <a:pt x="563" y="33"/>
                    <a:pt x="561" y="33"/>
                    <a:pt x="550" y="30"/>
                  </a:cubicBezTo>
                  <a:cubicBezTo>
                    <a:pt x="539" y="28"/>
                    <a:pt x="539" y="22"/>
                    <a:pt x="544" y="13"/>
                  </a:cubicBezTo>
                  <a:cubicBezTo>
                    <a:pt x="548" y="5"/>
                    <a:pt x="542" y="0"/>
                    <a:pt x="531" y="0"/>
                  </a:cubicBezTo>
                  <a:cubicBezTo>
                    <a:pt x="525" y="6"/>
                    <a:pt x="518" y="15"/>
                    <a:pt x="518" y="19"/>
                  </a:cubicBezTo>
                  <a:cubicBezTo>
                    <a:pt x="518" y="28"/>
                    <a:pt x="507" y="35"/>
                    <a:pt x="500" y="39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106"/>
            <p:cNvSpPr/>
            <p:nvPr/>
          </p:nvSpPr>
          <p:spPr>
            <a:xfrm>
              <a:off x="3572414" y="1842403"/>
              <a:ext cx="1319254" cy="1159979"/>
            </a:xfrm>
            <a:custGeom>
              <a:rect b="b" l="l" r="r" t="t"/>
              <a:pathLst>
                <a:path extrusionOk="0" h="2230" w="2538">
                  <a:moveTo>
                    <a:pt x="2536" y="711"/>
                  </a:moveTo>
                  <a:cubicBezTo>
                    <a:pt x="2523" y="711"/>
                    <a:pt x="2516" y="715"/>
                    <a:pt x="2501" y="713"/>
                  </a:cubicBezTo>
                  <a:cubicBezTo>
                    <a:pt x="2486" y="711"/>
                    <a:pt x="2475" y="698"/>
                    <a:pt x="2457" y="691"/>
                  </a:cubicBezTo>
                  <a:cubicBezTo>
                    <a:pt x="2440" y="685"/>
                    <a:pt x="2425" y="696"/>
                    <a:pt x="2414" y="700"/>
                  </a:cubicBezTo>
                  <a:cubicBezTo>
                    <a:pt x="2403" y="704"/>
                    <a:pt x="2392" y="704"/>
                    <a:pt x="2381" y="691"/>
                  </a:cubicBezTo>
                  <a:cubicBezTo>
                    <a:pt x="2370" y="679"/>
                    <a:pt x="2354" y="656"/>
                    <a:pt x="2365" y="654"/>
                  </a:cubicBezTo>
                  <a:cubicBezTo>
                    <a:pt x="2353" y="644"/>
                    <a:pt x="2334" y="638"/>
                    <a:pt x="2318" y="641"/>
                  </a:cubicBezTo>
                  <a:cubicBezTo>
                    <a:pt x="2298" y="646"/>
                    <a:pt x="2298" y="626"/>
                    <a:pt x="2311" y="617"/>
                  </a:cubicBezTo>
                  <a:cubicBezTo>
                    <a:pt x="2324" y="609"/>
                    <a:pt x="2296" y="595"/>
                    <a:pt x="2283" y="591"/>
                  </a:cubicBezTo>
                  <a:cubicBezTo>
                    <a:pt x="2270" y="587"/>
                    <a:pt x="2246" y="556"/>
                    <a:pt x="2242" y="545"/>
                  </a:cubicBezTo>
                  <a:cubicBezTo>
                    <a:pt x="2237" y="535"/>
                    <a:pt x="2222" y="515"/>
                    <a:pt x="2211" y="495"/>
                  </a:cubicBezTo>
                  <a:cubicBezTo>
                    <a:pt x="2200" y="476"/>
                    <a:pt x="2194" y="471"/>
                    <a:pt x="2176" y="469"/>
                  </a:cubicBezTo>
                  <a:cubicBezTo>
                    <a:pt x="2159" y="467"/>
                    <a:pt x="2157" y="478"/>
                    <a:pt x="2146" y="491"/>
                  </a:cubicBezTo>
                  <a:cubicBezTo>
                    <a:pt x="2135" y="504"/>
                    <a:pt x="2122" y="504"/>
                    <a:pt x="2111" y="500"/>
                  </a:cubicBezTo>
                  <a:cubicBezTo>
                    <a:pt x="2100" y="495"/>
                    <a:pt x="2083" y="474"/>
                    <a:pt x="2076" y="463"/>
                  </a:cubicBezTo>
                  <a:cubicBezTo>
                    <a:pt x="2070" y="452"/>
                    <a:pt x="2063" y="450"/>
                    <a:pt x="2052" y="454"/>
                  </a:cubicBezTo>
                  <a:cubicBezTo>
                    <a:pt x="2045" y="457"/>
                    <a:pt x="2031" y="450"/>
                    <a:pt x="2024" y="446"/>
                  </a:cubicBezTo>
                  <a:cubicBezTo>
                    <a:pt x="2019" y="448"/>
                    <a:pt x="2014" y="450"/>
                    <a:pt x="2011" y="452"/>
                  </a:cubicBezTo>
                  <a:cubicBezTo>
                    <a:pt x="2000" y="458"/>
                    <a:pt x="1985" y="450"/>
                    <a:pt x="1972" y="447"/>
                  </a:cubicBezTo>
                  <a:cubicBezTo>
                    <a:pt x="1959" y="445"/>
                    <a:pt x="1937" y="432"/>
                    <a:pt x="1928" y="428"/>
                  </a:cubicBezTo>
                  <a:cubicBezTo>
                    <a:pt x="1920" y="423"/>
                    <a:pt x="1896" y="408"/>
                    <a:pt x="1885" y="402"/>
                  </a:cubicBezTo>
                  <a:cubicBezTo>
                    <a:pt x="1874" y="395"/>
                    <a:pt x="1865" y="404"/>
                    <a:pt x="1852" y="406"/>
                  </a:cubicBezTo>
                  <a:cubicBezTo>
                    <a:pt x="1839" y="408"/>
                    <a:pt x="1837" y="413"/>
                    <a:pt x="1828" y="421"/>
                  </a:cubicBezTo>
                  <a:cubicBezTo>
                    <a:pt x="1819" y="430"/>
                    <a:pt x="1811" y="428"/>
                    <a:pt x="1795" y="430"/>
                  </a:cubicBezTo>
                  <a:cubicBezTo>
                    <a:pt x="1780" y="432"/>
                    <a:pt x="1761" y="408"/>
                    <a:pt x="1750" y="395"/>
                  </a:cubicBezTo>
                  <a:cubicBezTo>
                    <a:pt x="1739" y="382"/>
                    <a:pt x="1735" y="387"/>
                    <a:pt x="1721" y="393"/>
                  </a:cubicBezTo>
                  <a:cubicBezTo>
                    <a:pt x="1708" y="400"/>
                    <a:pt x="1706" y="408"/>
                    <a:pt x="1695" y="417"/>
                  </a:cubicBezTo>
                  <a:cubicBezTo>
                    <a:pt x="1684" y="426"/>
                    <a:pt x="1669" y="417"/>
                    <a:pt x="1665" y="408"/>
                  </a:cubicBezTo>
                  <a:cubicBezTo>
                    <a:pt x="1661" y="400"/>
                    <a:pt x="1665" y="389"/>
                    <a:pt x="1656" y="387"/>
                  </a:cubicBezTo>
                  <a:cubicBezTo>
                    <a:pt x="1647" y="384"/>
                    <a:pt x="1641" y="393"/>
                    <a:pt x="1630" y="402"/>
                  </a:cubicBezTo>
                  <a:cubicBezTo>
                    <a:pt x="1619" y="410"/>
                    <a:pt x="1613" y="384"/>
                    <a:pt x="1604" y="376"/>
                  </a:cubicBezTo>
                  <a:cubicBezTo>
                    <a:pt x="1595" y="367"/>
                    <a:pt x="1597" y="347"/>
                    <a:pt x="1600" y="334"/>
                  </a:cubicBezTo>
                  <a:cubicBezTo>
                    <a:pt x="1602" y="321"/>
                    <a:pt x="1591" y="310"/>
                    <a:pt x="1580" y="302"/>
                  </a:cubicBezTo>
                  <a:cubicBezTo>
                    <a:pt x="1569" y="293"/>
                    <a:pt x="1534" y="286"/>
                    <a:pt x="1515" y="278"/>
                  </a:cubicBezTo>
                  <a:cubicBezTo>
                    <a:pt x="1495" y="269"/>
                    <a:pt x="1467" y="223"/>
                    <a:pt x="1460" y="199"/>
                  </a:cubicBezTo>
                  <a:cubicBezTo>
                    <a:pt x="1454" y="175"/>
                    <a:pt x="1428" y="164"/>
                    <a:pt x="1417" y="151"/>
                  </a:cubicBezTo>
                  <a:cubicBezTo>
                    <a:pt x="1411" y="144"/>
                    <a:pt x="1397" y="120"/>
                    <a:pt x="1384" y="99"/>
                  </a:cubicBezTo>
                  <a:cubicBezTo>
                    <a:pt x="1386" y="104"/>
                    <a:pt x="1387" y="107"/>
                    <a:pt x="1387" y="107"/>
                  </a:cubicBezTo>
                  <a:cubicBezTo>
                    <a:pt x="1387" y="107"/>
                    <a:pt x="1367" y="78"/>
                    <a:pt x="1346" y="64"/>
                  </a:cubicBezTo>
                  <a:cubicBezTo>
                    <a:pt x="1326" y="49"/>
                    <a:pt x="1306" y="37"/>
                    <a:pt x="1282" y="40"/>
                  </a:cubicBezTo>
                  <a:cubicBezTo>
                    <a:pt x="1259" y="43"/>
                    <a:pt x="1236" y="40"/>
                    <a:pt x="1216" y="55"/>
                  </a:cubicBezTo>
                  <a:cubicBezTo>
                    <a:pt x="1195" y="69"/>
                    <a:pt x="1169" y="75"/>
                    <a:pt x="1137" y="69"/>
                  </a:cubicBezTo>
                  <a:cubicBezTo>
                    <a:pt x="1105" y="64"/>
                    <a:pt x="1085" y="78"/>
                    <a:pt x="1068" y="58"/>
                  </a:cubicBezTo>
                  <a:cubicBezTo>
                    <a:pt x="1050" y="37"/>
                    <a:pt x="1024" y="0"/>
                    <a:pt x="1004" y="23"/>
                  </a:cubicBezTo>
                  <a:cubicBezTo>
                    <a:pt x="983" y="46"/>
                    <a:pt x="969" y="64"/>
                    <a:pt x="966" y="81"/>
                  </a:cubicBezTo>
                  <a:cubicBezTo>
                    <a:pt x="963" y="98"/>
                    <a:pt x="952" y="148"/>
                    <a:pt x="940" y="168"/>
                  </a:cubicBezTo>
                  <a:cubicBezTo>
                    <a:pt x="928" y="188"/>
                    <a:pt x="937" y="229"/>
                    <a:pt x="949" y="246"/>
                  </a:cubicBezTo>
                  <a:cubicBezTo>
                    <a:pt x="960" y="264"/>
                    <a:pt x="966" y="270"/>
                    <a:pt x="966" y="293"/>
                  </a:cubicBezTo>
                  <a:lnTo>
                    <a:pt x="966" y="339"/>
                  </a:lnTo>
                  <a:cubicBezTo>
                    <a:pt x="966" y="339"/>
                    <a:pt x="957" y="316"/>
                    <a:pt x="946" y="305"/>
                  </a:cubicBezTo>
                  <a:cubicBezTo>
                    <a:pt x="934" y="293"/>
                    <a:pt x="946" y="305"/>
                    <a:pt x="923" y="299"/>
                  </a:cubicBezTo>
                  <a:cubicBezTo>
                    <a:pt x="899" y="293"/>
                    <a:pt x="899" y="299"/>
                    <a:pt x="885" y="278"/>
                  </a:cubicBezTo>
                  <a:cubicBezTo>
                    <a:pt x="870" y="258"/>
                    <a:pt x="859" y="229"/>
                    <a:pt x="838" y="244"/>
                  </a:cubicBezTo>
                  <a:cubicBezTo>
                    <a:pt x="818" y="258"/>
                    <a:pt x="809" y="255"/>
                    <a:pt x="809" y="276"/>
                  </a:cubicBezTo>
                  <a:cubicBezTo>
                    <a:pt x="809" y="296"/>
                    <a:pt x="809" y="310"/>
                    <a:pt x="804" y="325"/>
                  </a:cubicBezTo>
                  <a:cubicBezTo>
                    <a:pt x="798" y="339"/>
                    <a:pt x="815" y="354"/>
                    <a:pt x="827" y="336"/>
                  </a:cubicBezTo>
                  <a:cubicBezTo>
                    <a:pt x="838" y="319"/>
                    <a:pt x="844" y="334"/>
                    <a:pt x="847" y="360"/>
                  </a:cubicBezTo>
                  <a:cubicBezTo>
                    <a:pt x="850" y="386"/>
                    <a:pt x="847" y="397"/>
                    <a:pt x="833" y="415"/>
                  </a:cubicBezTo>
                  <a:cubicBezTo>
                    <a:pt x="818" y="432"/>
                    <a:pt x="804" y="444"/>
                    <a:pt x="783" y="423"/>
                  </a:cubicBezTo>
                  <a:cubicBezTo>
                    <a:pt x="763" y="403"/>
                    <a:pt x="769" y="383"/>
                    <a:pt x="743" y="383"/>
                  </a:cubicBezTo>
                  <a:cubicBezTo>
                    <a:pt x="716" y="383"/>
                    <a:pt x="702" y="348"/>
                    <a:pt x="719" y="342"/>
                  </a:cubicBezTo>
                  <a:cubicBezTo>
                    <a:pt x="737" y="336"/>
                    <a:pt x="757" y="354"/>
                    <a:pt x="766" y="336"/>
                  </a:cubicBezTo>
                  <a:cubicBezTo>
                    <a:pt x="775" y="319"/>
                    <a:pt x="777" y="307"/>
                    <a:pt x="766" y="287"/>
                  </a:cubicBezTo>
                  <a:cubicBezTo>
                    <a:pt x="754" y="267"/>
                    <a:pt x="748" y="241"/>
                    <a:pt x="740" y="229"/>
                  </a:cubicBezTo>
                  <a:cubicBezTo>
                    <a:pt x="731" y="217"/>
                    <a:pt x="708" y="229"/>
                    <a:pt x="708" y="203"/>
                  </a:cubicBezTo>
                  <a:cubicBezTo>
                    <a:pt x="708" y="177"/>
                    <a:pt x="714" y="171"/>
                    <a:pt x="693" y="165"/>
                  </a:cubicBezTo>
                  <a:cubicBezTo>
                    <a:pt x="693" y="165"/>
                    <a:pt x="670" y="157"/>
                    <a:pt x="653" y="157"/>
                  </a:cubicBezTo>
                  <a:cubicBezTo>
                    <a:pt x="635" y="157"/>
                    <a:pt x="618" y="148"/>
                    <a:pt x="606" y="159"/>
                  </a:cubicBezTo>
                  <a:cubicBezTo>
                    <a:pt x="595" y="171"/>
                    <a:pt x="554" y="165"/>
                    <a:pt x="536" y="174"/>
                  </a:cubicBezTo>
                  <a:cubicBezTo>
                    <a:pt x="519" y="183"/>
                    <a:pt x="464" y="206"/>
                    <a:pt x="447" y="197"/>
                  </a:cubicBezTo>
                  <a:cubicBezTo>
                    <a:pt x="429" y="188"/>
                    <a:pt x="397" y="180"/>
                    <a:pt x="377" y="186"/>
                  </a:cubicBezTo>
                  <a:cubicBezTo>
                    <a:pt x="357" y="191"/>
                    <a:pt x="313" y="186"/>
                    <a:pt x="296" y="203"/>
                  </a:cubicBezTo>
                  <a:cubicBezTo>
                    <a:pt x="278" y="220"/>
                    <a:pt x="246" y="244"/>
                    <a:pt x="235" y="261"/>
                  </a:cubicBezTo>
                  <a:cubicBezTo>
                    <a:pt x="223" y="278"/>
                    <a:pt x="226" y="287"/>
                    <a:pt x="243" y="299"/>
                  </a:cubicBezTo>
                  <a:cubicBezTo>
                    <a:pt x="261" y="310"/>
                    <a:pt x="255" y="322"/>
                    <a:pt x="229" y="319"/>
                  </a:cubicBezTo>
                  <a:cubicBezTo>
                    <a:pt x="203" y="316"/>
                    <a:pt x="203" y="319"/>
                    <a:pt x="197" y="342"/>
                  </a:cubicBezTo>
                  <a:cubicBezTo>
                    <a:pt x="191" y="365"/>
                    <a:pt x="191" y="389"/>
                    <a:pt x="182" y="412"/>
                  </a:cubicBezTo>
                  <a:cubicBezTo>
                    <a:pt x="174" y="435"/>
                    <a:pt x="168" y="473"/>
                    <a:pt x="200" y="479"/>
                  </a:cubicBezTo>
                  <a:cubicBezTo>
                    <a:pt x="232" y="484"/>
                    <a:pt x="281" y="476"/>
                    <a:pt x="296" y="482"/>
                  </a:cubicBezTo>
                  <a:cubicBezTo>
                    <a:pt x="310" y="487"/>
                    <a:pt x="298" y="482"/>
                    <a:pt x="296" y="505"/>
                  </a:cubicBezTo>
                  <a:cubicBezTo>
                    <a:pt x="293" y="528"/>
                    <a:pt x="296" y="545"/>
                    <a:pt x="284" y="557"/>
                  </a:cubicBezTo>
                  <a:cubicBezTo>
                    <a:pt x="272" y="569"/>
                    <a:pt x="290" y="572"/>
                    <a:pt x="287" y="595"/>
                  </a:cubicBezTo>
                  <a:cubicBezTo>
                    <a:pt x="284" y="618"/>
                    <a:pt x="275" y="603"/>
                    <a:pt x="269" y="624"/>
                  </a:cubicBezTo>
                  <a:cubicBezTo>
                    <a:pt x="264" y="644"/>
                    <a:pt x="267" y="653"/>
                    <a:pt x="272" y="682"/>
                  </a:cubicBezTo>
                  <a:cubicBezTo>
                    <a:pt x="278" y="711"/>
                    <a:pt x="287" y="754"/>
                    <a:pt x="272" y="781"/>
                  </a:cubicBezTo>
                  <a:cubicBezTo>
                    <a:pt x="258" y="807"/>
                    <a:pt x="238" y="856"/>
                    <a:pt x="220" y="876"/>
                  </a:cubicBezTo>
                  <a:cubicBezTo>
                    <a:pt x="203" y="897"/>
                    <a:pt x="194" y="934"/>
                    <a:pt x="197" y="960"/>
                  </a:cubicBezTo>
                  <a:cubicBezTo>
                    <a:pt x="200" y="987"/>
                    <a:pt x="188" y="1027"/>
                    <a:pt x="188" y="1039"/>
                  </a:cubicBezTo>
                  <a:cubicBezTo>
                    <a:pt x="188" y="1050"/>
                    <a:pt x="188" y="1085"/>
                    <a:pt x="168" y="1074"/>
                  </a:cubicBezTo>
                  <a:cubicBezTo>
                    <a:pt x="148" y="1062"/>
                    <a:pt x="133" y="1068"/>
                    <a:pt x="113" y="1062"/>
                  </a:cubicBezTo>
                  <a:cubicBezTo>
                    <a:pt x="92" y="1056"/>
                    <a:pt x="78" y="1045"/>
                    <a:pt x="63" y="1050"/>
                  </a:cubicBezTo>
                  <a:cubicBezTo>
                    <a:pt x="49" y="1056"/>
                    <a:pt x="11" y="1048"/>
                    <a:pt x="11" y="1068"/>
                  </a:cubicBezTo>
                  <a:cubicBezTo>
                    <a:pt x="11" y="1088"/>
                    <a:pt x="8" y="1106"/>
                    <a:pt x="17" y="1111"/>
                  </a:cubicBezTo>
                  <a:cubicBezTo>
                    <a:pt x="26" y="1117"/>
                    <a:pt x="37" y="1123"/>
                    <a:pt x="20" y="1132"/>
                  </a:cubicBezTo>
                  <a:cubicBezTo>
                    <a:pt x="2" y="1140"/>
                    <a:pt x="0" y="1138"/>
                    <a:pt x="0" y="1155"/>
                  </a:cubicBezTo>
                  <a:cubicBezTo>
                    <a:pt x="0" y="1172"/>
                    <a:pt x="0" y="1198"/>
                    <a:pt x="14" y="1204"/>
                  </a:cubicBezTo>
                  <a:cubicBezTo>
                    <a:pt x="29" y="1210"/>
                    <a:pt x="66" y="1225"/>
                    <a:pt x="84" y="1230"/>
                  </a:cubicBezTo>
                  <a:cubicBezTo>
                    <a:pt x="101" y="1236"/>
                    <a:pt x="130" y="1245"/>
                    <a:pt x="133" y="1233"/>
                  </a:cubicBezTo>
                  <a:cubicBezTo>
                    <a:pt x="136" y="1222"/>
                    <a:pt x="153" y="1196"/>
                    <a:pt x="156" y="1219"/>
                  </a:cubicBezTo>
                  <a:cubicBezTo>
                    <a:pt x="159" y="1242"/>
                    <a:pt x="177" y="1271"/>
                    <a:pt x="185" y="1277"/>
                  </a:cubicBezTo>
                  <a:cubicBezTo>
                    <a:pt x="194" y="1283"/>
                    <a:pt x="197" y="1312"/>
                    <a:pt x="185" y="1326"/>
                  </a:cubicBezTo>
                  <a:cubicBezTo>
                    <a:pt x="174" y="1341"/>
                    <a:pt x="159" y="1381"/>
                    <a:pt x="165" y="1390"/>
                  </a:cubicBezTo>
                  <a:cubicBezTo>
                    <a:pt x="171" y="1399"/>
                    <a:pt x="185" y="1407"/>
                    <a:pt x="185" y="1407"/>
                  </a:cubicBezTo>
                  <a:cubicBezTo>
                    <a:pt x="185" y="1407"/>
                    <a:pt x="185" y="1408"/>
                    <a:pt x="183" y="1409"/>
                  </a:cubicBezTo>
                  <a:cubicBezTo>
                    <a:pt x="193" y="1409"/>
                    <a:pt x="204" y="1408"/>
                    <a:pt x="209" y="1401"/>
                  </a:cubicBezTo>
                  <a:cubicBezTo>
                    <a:pt x="217" y="1388"/>
                    <a:pt x="256" y="1390"/>
                    <a:pt x="269" y="1388"/>
                  </a:cubicBezTo>
                  <a:cubicBezTo>
                    <a:pt x="283" y="1386"/>
                    <a:pt x="326" y="1381"/>
                    <a:pt x="341" y="1366"/>
                  </a:cubicBezTo>
                  <a:cubicBezTo>
                    <a:pt x="357" y="1351"/>
                    <a:pt x="391" y="1331"/>
                    <a:pt x="404" y="1323"/>
                  </a:cubicBezTo>
                  <a:cubicBezTo>
                    <a:pt x="418" y="1314"/>
                    <a:pt x="428" y="1307"/>
                    <a:pt x="444" y="1299"/>
                  </a:cubicBezTo>
                  <a:cubicBezTo>
                    <a:pt x="459" y="1290"/>
                    <a:pt x="457" y="1288"/>
                    <a:pt x="461" y="1279"/>
                  </a:cubicBezTo>
                  <a:cubicBezTo>
                    <a:pt x="465" y="1270"/>
                    <a:pt x="472" y="1266"/>
                    <a:pt x="457" y="1255"/>
                  </a:cubicBezTo>
                  <a:cubicBezTo>
                    <a:pt x="441" y="1244"/>
                    <a:pt x="457" y="1240"/>
                    <a:pt x="461" y="1229"/>
                  </a:cubicBezTo>
                  <a:cubicBezTo>
                    <a:pt x="465" y="1218"/>
                    <a:pt x="472" y="1207"/>
                    <a:pt x="485" y="1216"/>
                  </a:cubicBezTo>
                  <a:cubicBezTo>
                    <a:pt x="498" y="1225"/>
                    <a:pt x="502" y="1233"/>
                    <a:pt x="513" y="1238"/>
                  </a:cubicBezTo>
                  <a:cubicBezTo>
                    <a:pt x="524" y="1242"/>
                    <a:pt x="518" y="1255"/>
                    <a:pt x="522" y="1268"/>
                  </a:cubicBezTo>
                  <a:cubicBezTo>
                    <a:pt x="526" y="1281"/>
                    <a:pt x="537" y="1283"/>
                    <a:pt x="548" y="1286"/>
                  </a:cubicBezTo>
                  <a:cubicBezTo>
                    <a:pt x="559" y="1288"/>
                    <a:pt x="563" y="1294"/>
                    <a:pt x="572" y="1301"/>
                  </a:cubicBezTo>
                  <a:cubicBezTo>
                    <a:pt x="581" y="1307"/>
                    <a:pt x="594" y="1307"/>
                    <a:pt x="603" y="1301"/>
                  </a:cubicBezTo>
                  <a:cubicBezTo>
                    <a:pt x="611" y="1294"/>
                    <a:pt x="631" y="1296"/>
                    <a:pt x="637" y="1307"/>
                  </a:cubicBezTo>
                  <a:cubicBezTo>
                    <a:pt x="644" y="1318"/>
                    <a:pt x="642" y="1338"/>
                    <a:pt x="655" y="1342"/>
                  </a:cubicBezTo>
                  <a:cubicBezTo>
                    <a:pt x="668" y="1347"/>
                    <a:pt x="670" y="1360"/>
                    <a:pt x="650" y="1362"/>
                  </a:cubicBezTo>
                  <a:cubicBezTo>
                    <a:pt x="631" y="1364"/>
                    <a:pt x="635" y="1375"/>
                    <a:pt x="640" y="1384"/>
                  </a:cubicBezTo>
                  <a:cubicBezTo>
                    <a:pt x="644" y="1392"/>
                    <a:pt x="646" y="1392"/>
                    <a:pt x="640" y="1405"/>
                  </a:cubicBezTo>
                  <a:cubicBezTo>
                    <a:pt x="633" y="1418"/>
                    <a:pt x="642" y="1431"/>
                    <a:pt x="629" y="1438"/>
                  </a:cubicBezTo>
                  <a:cubicBezTo>
                    <a:pt x="616" y="1444"/>
                    <a:pt x="611" y="1451"/>
                    <a:pt x="629" y="1462"/>
                  </a:cubicBezTo>
                  <a:cubicBezTo>
                    <a:pt x="646" y="1473"/>
                    <a:pt x="657" y="1477"/>
                    <a:pt x="670" y="1475"/>
                  </a:cubicBezTo>
                  <a:cubicBezTo>
                    <a:pt x="683" y="1473"/>
                    <a:pt x="681" y="1482"/>
                    <a:pt x="677" y="1497"/>
                  </a:cubicBezTo>
                  <a:cubicBezTo>
                    <a:pt x="672" y="1512"/>
                    <a:pt x="679" y="1521"/>
                    <a:pt x="659" y="1527"/>
                  </a:cubicBezTo>
                  <a:cubicBezTo>
                    <a:pt x="640" y="1534"/>
                    <a:pt x="637" y="1534"/>
                    <a:pt x="624" y="1545"/>
                  </a:cubicBezTo>
                  <a:cubicBezTo>
                    <a:pt x="611" y="1555"/>
                    <a:pt x="609" y="1558"/>
                    <a:pt x="624" y="1566"/>
                  </a:cubicBezTo>
                  <a:cubicBezTo>
                    <a:pt x="640" y="1575"/>
                    <a:pt x="637" y="1593"/>
                    <a:pt x="653" y="1588"/>
                  </a:cubicBezTo>
                  <a:cubicBezTo>
                    <a:pt x="668" y="1584"/>
                    <a:pt x="677" y="1579"/>
                    <a:pt x="683" y="1571"/>
                  </a:cubicBezTo>
                  <a:cubicBezTo>
                    <a:pt x="690" y="1562"/>
                    <a:pt x="701" y="1562"/>
                    <a:pt x="718" y="1564"/>
                  </a:cubicBezTo>
                  <a:cubicBezTo>
                    <a:pt x="735" y="1566"/>
                    <a:pt x="748" y="1566"/>
                    <a:pt x="761" y="1560"/>
                  </a:cubicBezTo>
                  <a:cubicBezTo>
                    <a:pt x="775" y="1553"/>
                    <a:pt x="772" y="1547"/>
                    <a:pt x="783" y="1534"/>
                  </a:cubicBezTo>
                  <a:cubicBezTo>
                    <a:pt x="794" y="1521"/>
                    <a:pt x="796" y="1510"/>
                    <a:pt x="812" y="1512"/>
                  </a:cubicBezTo>
                  <a:cubicBezTo>
                    <a:pt x="827" y="1514"/>
                    <a:pt x="842" y="1508"/>
                    <a:pt x="849" y="1516"/>
                  </a:cubicBezTo>
                  <a:cubicBezTo>
                    <a:pt x="855" y="1525"/>
                    <a:pt x="875" y="1538"/>
                    <a:pt x="879" y="1525"/>
                  </a:cubicBezTo>
                  <a:cubicBezTo>
                    <a:pt x="883" y="1512"/>
                    <a:pt x="888" y="1503"/>
                    <a:pt x="903" y="1497"/>
                  </a:cubicBezTo>
                  <a:cubicBezTo>
                    <a:pt x="918" y="1490"/>
                    <a:pt x="942" y="1482"/>
                    <a:pt x="938" y="1471"/>
                  </a:cubicBezTo>
                  <a:cubicBezTo>
                    <a:pt x="933" y="1460"/>
                    <a:pt x="923" y="1460"/>
                    <a:pt x="914" y="1453"/>
                  </a:cubicBezTo>
                  <a:cubicBezTo>
                    <a:pt x="905" y="1447"/>
                    <a:pt x="909" y="1449"/>
                    <a:pt x="914" y="1431"/>
                  </a:cubicBezTo>
                  <a:cubicBezTo>
                    <a:pt x="918" y="1414"/>
                    <a:pt x="927" y="1360"/>
                    <a:pt x="918" y="1351"/>
                  </a:cubicBezTo>
                  <a:cubicBezTo>
                    <a:pt x="909" y="1342"/>
                    <a:pt x="907" y="1338"/>
                    <a:pt x="905" y="1323"/>
                  </a:cubicBezTo>
                  <a:cubicBezTo>
                    <a:pt x="903" y="1307"/>
                    <a:pt x="888" y="1296"/>
                    <a:pt x="872" y="1292"/>
                  </a:cubicBezTo>
                  <a:cubicBezTo>
                    <a:pt x="857" y="1288"/>
                    <a:pt x="844" y="1279"/>
                    <a:pt x="840" y="1268"/>
                  </a:cubicBezTo>
                  <a:cubicBezTo>
                    <a:pt x="835" y="1257"/>
                    <a:pt x="822" y="1238"/>
                    <a:pt x="840" y="1238"/>
                  </a:cubicBezTo>
                  <a:cubicBezTo>
                    <a:pt x="857" y="1238"/>
                    <a:pt x="862" y="1244"/>
                    <a:pt x="879" y="1242"/>
                  </a:cubicBezTo>
                  <a:cubicBezTo>
                    <a:pt x="896" y="1240"/>
                    <a:pt x="909" y="1246"/>
                    <a:pt x="914" y="1231"/>
                  </a:cubicBezTo>
                  <a:cubicBezTo>
                    <a:pt x="918" y="1216"/>
                    <a:pt x="903" y="1209"/>
                    <a:pt x="916" y="1201"/>
                  </a:cubicBezTo>
                  <a:cubicBezTo>
                    <a:pt x="929" y="1192"/>
                    <a:pt x="929" y="1181"/>
                    <a:pt x="940" y="1181"/>
                  </a:cubicBezTo>
                  <a:cubicBezTo>
                    <a:pt x="951" y="1181"/>
                    <a:pt x="942" y="1196"/>
                    <a:pt x="962" y="1192"/>
                  </a:cubicBezTo>
                  <a:cubicBezTo>
                    <a:pt x="981" y="1188"/>
                    <a:pt x="986" y="1188"/>
                    <a:pt x="999" y="1179"/>
                  </a:cubicBezTo>
                  <a:cubicBezTo>
                    <a:pt x="1012" y="1170"/>
                    <a:pt x="1018" y="1170"/>
                    <a:pt x="1029" y="1179"/>
                  </a:cubicBezTo>
                  <a:cubicBezTo>
                    <a:pt x="1040" y="1188"/>
                    <a:pt x="1031" y="1201"/>
                    <a:pt x="1040" y="1214"/>
                  </a:cubicBezTo>
                  <a:cubicBezTo>
                    <a:pt x="1049" y="1227"/>
                    <a:pt x="1051" y="1246"/>
                    <a:pt x="1047" y="1255"/>
                  </a:cubicBezTo>
                  <a:cubicBezTo>
                    <a:pt x="1042" y="1264"/>
                    <a:pt x="1036" y="1277"/>
                    <a:pt x="1055" y="1283"/>
                  </a:cubicBezTo>
                  <a:cubicBezTo>
                    <a:pt x="1075" y="1290"/>
                    <a:pt x="1108" y="1296"/>
                    <a:pt x="1125" y="1288"/>
                  </a:cubicBezTo>
                  <a:cubicBezTo>
                    <a:pt x="1142" y="1279"/>
                    <a:pt x="1175" y="1286"/>
                    <a:pt x="1177" y="1268"/>
                  </a:cubicBezTo>
                  <a:cubicBezTo>
                    <a:pt x="1179" y="1251"/>
                    <a:pt x="1192" y="1249"/>
                    <a:pt x="1199" y="1231"/>
                  </a:cubicBezTo>
                  <a:cubicBezTo>
                    <a:pt x="1206" y="1214"/>
                    <a:pt x="1210" y="1205"/>
                    <a:pt x="1223" y="1203"/>
                  </a:cubicBezTo>
                  <a:cubicBezTo>
                    <a:pt x="1236" y="1201"/>
                    <a:pt x="1249" y="1194"/>
                    <a:pt x="1260" y="1205"/>
                  </a:cubicBezTo>
                  <a:cubicBezTo>
                    <a:pt x="1271" y="1216"/>
                    <a:pt x="1262" y="1227"/>
                    <a:pt x="1251" y="1233"/>
                  </a:cubicBezTo>
                  <a:cubicBezTo>
                    <a:pt x="1240" y="1240"/>
                    <a:pt x="1243" y="1253"/>
                    <a:pt x="1253" y="1259"/>
                  </a:cubicBezTo>
                  <a:cubicBezTo>
                    <a:pt x="1264" y="1266"/>
                    <a:pt x="1264" y="1277"/>
                    <a:pt x="1256" y="1288"/>
                  </a:cubicBezTo>
                  <a:cubicBezTo>
                    <a:pt x="1247" y="1299"/>
                    <a:pt x="1243" y="1329"/>
                    <a:pt x="1225" y="1331"/>
                  </a:cubicBezTo>
                  <a:cubicBezTo>
                    <a:pt x="1208" y="1333"/>
                    <a:pt x="1199" y="1336"/>
                    <a:pt x="1192" y="1351"/>
                  </a:cubicBezTo>
                  <a:cubicBezTo>
                    <a:pt x="1186" y="1366"/>
                    <a:pt x="1177" y="1377"/>
                    <a:pt x="1186" y="1386"/>
                  </a:cubicBezTo>
                  <a:cubicBezTo>
                    <a:pt x="1195" y="1394"/>
                    <a:pt x="1195" y="1405"/>
                    <a:pt x="1210" y="1412"/>
                  </a:cubicBezTo>
                  <a:cubicBezTo>
                    <a:pt x="1225" y="1418"/>
                    <a:pt x="1243" y="1423"/>
                    <a:pt x="1234" y="1429"/>
                  </a:cubicBezTo>
                  <a:cubicBezTo>
                    <a:pt x="1225" y="1436"/>
                    <a:pt x="1214" y="1438"/>
                    <a:pt x="1216" y="1447"/>
                  </a:cubicBezTo>
                  <a:cubicBezTo>
                    <a:pt x="1219" y="1455"/>
                    <a:pt x="1216" y="1462"/>
                    <a:pt x="1208" y="1466"/>
                  </a:cubicBezTo>
                  <a:cubicBezTo>
                    <a:pt x="1199" y="1471"/>
                    <a:pt x="1199" y="1486"/>
                    <a:pt x="1201" y="1492"/>
                  </a:cubicBezTo>
                  <a:cubicBezTo>
                    <a:pt x="1203" y="1499"/>
                    <a:pt x="1210" y="1505"/>
                    <a:pt x="1232" y="1505"/>
                  </a:cubicBezTo>
                  <a:cubicBezTo>
                    <a:pt x="1253" y="1505"/>
                    <a:pt x="1269" y="1503"/>
                    <a:pt x="1273" y="1514"/>
                  </a:cubicBezTo>
                  <a:cubicBezTo>
                    <a:pt x="1277" y="1525"/>
                    <a:pt x="1271" y="1532"/>
                    <a:pt x="1273" y="1540"/>
                  </a:cubicBezTo>
                  <a:cubicBezTo>
                    <a:pt x="1275" y="1549"/>
                    <a:pt x="1290" y="1558"/>
                    <a:pt x="1290" y="1558"/>
                  </a:cubicBezTo>
                  <a:cubicBezTo>
                    <a:pt x="1290" y="1558"/>
                    <a:pt x="1293" y="1582"/>
                    <a:pt x="1295" y="1595"/>
                  </a:cubicBezTo>
                  <a:cubicBezTo>
                    <a:pt x="1297" y="1608"/>
                    <a:pt x="1299" y="1623"/>
                    <a:pt x="1293" y="1634"/>
                  </a:cubicBezTo>
                  <a:cubicBezTo>
                    <a:pt x="1286" y="1645"/>
                    <a:pt x="1297" y="1664"/>
                    <a:pt x="1314" y="1651"/>
                  </a:cubicBezTo>
                  <a:cubicBezTo>
                    <a:pt x="1332" y="1638"/>
                    <a:pt x="1345" y="1651"/>
                    <a:pt x="1345" y="1667"/>
                  </a:cubicBezTo>
                  <a:cubicBezTo>
                    <a:pt x="1345" y="1682"/>
                    <a:pt x="1351" y="1695"/>
                    <a:pt x="1362" y="1695"/>
                  </a:cubicBezTo>
                  <a:cubicBezTo>
                    <a:pt x="1373" y="1695"/>
                    <a:pt x="1377" y="1710"/>
                    <a:pt x="1377" y="1727"/>
                  </a:cubicBezTo>
                  <a:cubicBezTo>
                    <a:pt x="1377" y="1745"/>
                    <a:pt x="1393" y="1745"/>
                    <a:pt x="1415" y="1743"/>
                  </a:cubicBezTo>
                  <a:cubicBezTo>
                    <a:pt x="1436" y="1741"/>
                    <a:pt x="1432" y="1760"/>
                    <a:pt x="1423" y="1773"/>
                  </a:cubicBezTo>
                  <a:cubicBezTo>
                    <a:pt x="1415" y="1786"/>
                    <a:pt x="1428" y="1782"/>
                    <a:pt x="1428" y="1795"/>
                  </a:cubicBezTo>
                  <a:cubicBezTo>
                    <a:pt x="1428" y="1808"/>
                    <a:pt x="1417" y="1819"/>
                    <a:pt x="1408" y="1825"/>
                  </a:cubicBezTo>
                  <a:cubicBezTo>
                    <a:pt x="1399" y="1832"/>
                    <a:pt x="1399" y="1841"/>
                    <a:pt x="1401" y="1856"/>
                  </a:cubicBezTo>
                  <a:cubicBezTo>
                    <a:pt x="1404" y="1871"/>
                    <a:pt x="1417" y="1882"/>
                    <a:pt x="1406" y="1893"/>
                  </a:cubicBezTo>
                  <a:cubicBezTo>
                    <a:pt x="1395" y="1904"/>
                    <a:pt x="1382" y="1913"/>
                    <a:pt x="1395" y="1923"/>
                  </a:cubicBezTo>
                  <a:cubicBezTo>
                    <a:pt x="1404" y="1931"/>
                    <a:pt x="1415" y="1931"/>
                    <a:pt x="1422" y="1931"/>
                  </a:cubicBezTo>
                  <a:cubicBezTo>
                    <a:pt x="1428" y="1926"/>
                    <a:pt x="1437" y="1920"/>
                    <a:pt x="1444" y="1921"/>
                  </a:cubicBezTo>
                  <a:cubicBezTo>
                    <a:pt x="1454" y="1923"/>
                    <a:pt x="1454" y="1943"/>
                    <a:pt x="1465" y="1943"/>
                  </a:cubicBezTo>
                  <a:cubicBezTo>
                    <a:pt x="1475" y="1943"/>
                    <a:pt x="1484" y="1945"/>
                    <a:pt x="1497" y="1939"/>
                  </a:cubicBezTo>
                  <a:cubicBezTo>
                    <a:pt x="1510" y="1932"/>
                    <a:pt x="1528" y="1930"/>
                    <a:pt x="1530" y="1941"/>
                  </a:cubicBezTo>
                  <a:cubicBezTo>
                    <a:pt x="1532" y="1952"/>
                    <a:pt x="1549" y="1965"/>
                    <a:pt x="1556" y="1969"/>
                  </a:cubicBezTo>
                  <a:cubicBezTo>
                    <a:pt x="1563" y="1973"/>
                    <a:pt x="1560" y="1993"/>
                    <a:pt x="1545" y="1987"/>
                  </a:cubicBezTo>
                  <a:cubicBezTo>
                    <a:pt x="1530" y="1980"/>
                    <a:pt x="1519" y="1982"/>
                    <a:pt x="1526" y="1991"/>
                  </a:cubicBezTo>
                  <a:cubicBezTo>
                    <a:pt x="1532" y="2000"/>
                    <a:pt x="1539" y="2008"/>
                    <a:pt x="1526" y="2006"/>
                  </a:cubicBezTo>
                  <a:cubicBezTo>
                    <a:pt x="1512" y="2004"/>
                    <a:pt x="1530" y="2017"/>
                    <a:pt x="1519" y="2026"/>
                  </a:cubicBezTo>
                  <a:cubicBezTo>
                    <a:pt x="1508" y="2034"/>
                    <a:pt x="1510" y="2045"/>
                    <a:pt x="1517" y="2052"/>
                  </a:cubicBezTo>
                  <a:cubicBezTo>
                    <a:pt x="1523" y="2058"/>
                    <a:pt x="1532" y="2080"/>
                    <a:pt x="1530" y="2089"/>
                  </a:cubicBezTo>
                  <a:cubicBezTo>
                    <a:pt x="1528" y="2098"/>
                    <a:pt x="1541" y="2102"/>
                    <a:pt x="1534" y="2115"/>
                  </a:cubicBezTo>
                  <a:cubicBezTo>
                    <a:pt x="1528" y="2128"/>
                    <a:pt x="1530" y="2130"/>
                    <a:pt x="1515" y="2132"/>
                  </a:cubicBezTo>
                  <a:cubicBezTo>
                    <a:pt x="1499" y="2135"/>
                    <a:pt x="1497" y="2141"/>
                    <a:pt x="1495" y="2152"/>
                  </a:cubicBezTo>
                  <a:cubicBezTo>
                    <a:pt x="1493" y="2163"/>
                    <a:pt x="1489" y="2174"/>
                    <a:pt x="1504" y="2182"/>
                  </a:cubicBezTo>
                  <a:cubicBezTo>
                    <a:pt x="1519" y="2191"/>
                    <a:pt x="1556" y="2202"/>
                    <a:pt x="1563" y="2211"/>
                  </a:cubicBezTo>
                  <a:cubicBezTo>
                    <a:pt x="1569" y="2219"/>
                    <a:pt x="1580" y="2230"/>
                    <a:pt x="1591" y="2219"/>
                  </a:cubicBezTo>
                  <a:cubicBezTo>
                    <a:pt x="1602" y="2209"/>
                    <a:pt x="1610" y="2202"/>
                    <a:pt x="1595" y="2196"/>
                  </a:cubicBezTo>
                  <a:cubicBezTo>
                    <a:pt x="1580" y="2189"/>
                    <a:pt x="1573" y="2176"/>
                    <a:pt x="1573" y="2169"/>
                  </a:cubicBezTo>
                  <a:cubicBezTo>
                    <a:pt x="1573" y="2163"/>
                    <a:pt x="1576" y="2167"/>
                    <a:pt x="1589" y="2159"/>
                  </a:cubicBezTo>
                  <a:cubicBezTo>
                    <a:pt x="1602" y="2150"/>
                    <a:pt x="1615" y="2145"/>
                    <a:pt x="1619" y="2135"/>
                  </a:cubicBezTo>
                  <a:cubicBezTo>
                    <a:pt x="1623" y="2124"/>
                    <a:pt x="1639" y="2117"/>
                    <a:pt x="1641" y="2126"/>
                  </a:cubicBezTo>
                  <a:cubicBezTo>
                    <a:pt x="1643" y="2135"/>
                    <a:pt x="1647" y="2143"/>
                    <a:pt x="1647" y="2143"/>
                  </a:cubicBezTo>
                  <a:cubicBezTo>
                    <a:pt x="1647" y="2143"/>
                    <a:pt x="1643" y="2121"/>
                    <a:pt x="1654" y="2117"/>
                  </a:cubicBezTo>
                  <a:cubicBezTo>
                    <a:pt x="1665" y="2113"/>
                    <a:pt x="1669" y="2115"/>
                    <a:pt x="1678" y="2121"/>
                  </a:cubicBezTo>
                  <a:cubicBezTo>
                    <a:pt x="1686" y="2127"/>
                    <a:pt x="1690" y="2137"/>
                    <a:pt x="1691" y="2145"/>
                  </a:cubicBezTo>
                  <a:cubicBezTo>
                    <a:pt x="1702" y="2141"/>
                    <a:pt x="1722" y="2134"/>
                    <a:pt x="1727" y="2127"/>
                  </a:cubicBezTo>
                  <a:cubicBezTo>
                    <a:pt x="1732" y="2119"/>
                    <a:pt x="1748" y="2104"/>
                    <a:pt x="1757" y="2103"/>
                  </a:cubicBezTo>
                  <a:cubicBezTo>
                    <a:pt x="1766" y="2101"/>
                    <a:pt x="1776" y="2101"/>
                    <a:pt x="1786" y="2103"/>
                  </a:cubicBezTo>
                  <a:cubicBezTo>
                    <a:pt x="1796" y="2104"/>
                    <a:pt x="1815" y="2098"/>
                    <a:pt x="1819" y="2088"/>
                  </a:cubicBezTo>
                  <a:cubicBezTo>
                    <a:pt x="1824" y="2078"/>
                    <a:pt x="1822" y="2062"/>
                    <a:pt x="1830" y="2059"/>
                  </a:cubicBezTo>
                  <a:cubicBezTo>
                    <a:pt x="1837" y="2056"/>
                    <a:pt x="1843" y="2072"/>
                    <a:pt x="1854" y="2063"/>
                  </a:cubicBezTo>
                  <a:cubicBezTo>
                    <a:pt x="1866" y="2055"/>
                    <a:pt x="1877" y="2047"/>
                    <a:pt x="1885" y="2039"/>
                  </a:cubicBezTo>
                  <a:cubicBezTo>
                    <a:pt x="1892" y="2030"/>
                    <a:pt x="1895" y="2027"/>
                    <a:pt x="1905" y="2021"/>
                  </a:cubicBezTo>
                  <a:cubicBezTo>
                    <a:pt x="1915" y="2016"/>
                    <a:pt x="1918" y="2014"/>
                    <a:pt x="1920" y="2002"/>
                  </a:cubicBezTo>
                  <a:cubicBezTo>
                    <a:pt x="1921" y="1991"/>
                    <a:pt x="1921" y="1976"/>
                    <a:pt x="1930" y="1972"/>
                  </a:cubicBezTo>
                  <a:cubicBezTo>
                    <a:pt x="1938" y="1968"/>
                    <a:pt x="1951" y="1968"/>
                    <a:pt x="1959" y="1968"/>
                  </a:cubicBezTo>
                  <a:cubicBezTo>
                    <a:pt x="1966" y="1968"/>
                    <a:pt x="1983" y="1972"/>
                    <a:pt x="1989" y="1979"/>
                  </a:cubicBezTo>
                  <a:cubicBezTo>
                    <a:pt x="1995" y="1987"/>
                    <a:pt x="2010" y="2001"/>
                    <a:pt x="2020" y="1995"/>
                  </a:cubicBezTo>
                  <a:cubicBezTo>
                    <a:pt x="2030" y="1989"/>
                    <a:pt x="2028" y="1979"/>
                    <a:pt x="2037" y="1975"/>
                  </a:cubicBezTo>
                  <a:cubicBezTo>
                    <a:pt x="2046" y="1971"/>
                    <a:pt x="2050" y="1971"/>
                    <a:pt x="2057" y="1978"/>
                  </a:cubicBezTo>
                  <a:cubicBezTo>
                    <a:pt x="2065" y="1985"/>
                    <a:pt x="2085" y="1979"/>
                    <a:pt x="2076" y="1969"/>
                  </a:cubicBezTo>
                  <a:cubicBezTo>
                    <a:pt x="2068" y="1959"/>
                    <a:pt x="2060" y="1959"/>
                    <a:pt x="2062" y="1949"/>
                  </a:cubicBezTo>
                  <a:cubicBezTo>
                    <a:pt x="2063" y="1939"/>
                    <a:pt x="2068" y="1936"/>
                    <a:pt x="2078" y="1930"/>
                  </a:cubicBezTo>
                  <a:cubicBezTo>
                    <a:pt x="2083" y="1927"/>
                    <a:pt x="2085" y="1922"/>
                    <a:pt x="2087" y="1919"/>
                  </a:cubicBezTo>
                  <a:lnTo>
                    <a:pt x="2081" y="1899"/>
                  </a:lnTo>
                  <a:cubicBezTo>
                    <a:pt x="2078" y="1880"/>
                    <a:pt x="2081" y="1860"/>
                    <a:pt x="2068" y="1849"/>
                  </a:cubicBezTo>
                  <a:cubicBezTo>
                    <a:pt x="2055" y="1838"/>
                    <a:pt x="2041" y="1825"/>
                    <a:pt x="2037" y="1812"/>
                  </a:cubicBezTo>
                  <a:cubicBezTo>
                    <a:pt x="2033" y="1799"/>
                    <a:pt x="2022" y="1775"/>
                    <a:pt x="2028" y="1758"/>
                  </a:cubicBezTo>
                  <a:cubicBezTo>
                    <a:pt x="2035" y="1741"/>
                    <a:pt x="2037" y="1741"/>
                    <a:pt x="2050" y="1727"/>
                  </a:cubicBezTo>
                  <a:cubicBezTo>
                    <a:pt x="2063" y="1714"/>
                    <a:pt x="2074" y="1699"/>
                    <a:pt x="2061" y="1688"/>
                  </a:cubicBezTo>
                  <a:cubicBezTo>
                    <a:pt x="2048" y="1677"/>
                    <a:pt x="2039" y="1675"/>
                    <a:pt x="2048" y="1664"/>
                  </a:cubicBezTo>
                  <a:cubicBezTo>
                    <a:pt x="2057" y="1653"/>
                    <a:pt x="2059" y="1649"/>
                    <a:pt x="2044" y="1643"/>
                  </a:cubicBezTo>
                  <a:cubicBezTo>
                    <a:pt x="2028" y="1636"/>
                    <a:pt x="2007" y="1630"/>
                    <a:pt x="2011" y="1614"/>
                  </a:cubicBezTo>
                  <a:cubicBezTo>
                    <a:pt x="2015" y="1599"/>
                    <a:pt x="2013" y="1608"/>
                    <a:pt x="2031" y="1608"/>
                  </a:cubicBezTo>
                  <a:cubicBezTo>
                    <a:pt x="2048" y="1608"/>
                    <a:pt x="2048" y="1612"/>
                    <a:pt x="2059" y="1597"/>
                  </a:cubicBezTo>
                  <a:cubicBezTo>
                    <a:pt x="2070" y="1582"/>
                    <a:pt x="2076" y="1577"/>
                    <a:pt x="2096" y="1575"/>
                  </a:cubicBezTo>
                  <a:cubicBezTo>
                    <a:pt x="2115" y="1573"/>
                    <a:pt x="2152" y="1575"/>
                    <a:pt x="2170" y="1571"/>
                  </a:cubicBezTo>
                  <a:cubicBezTo>
                    <a:pt x="2187" y="1566"/>
                    <a:pt x="2198" y="1573"/>
                    <a:pt x="2216" y="1564"/>
                  </a:cubicBezTo>
                  <a:cubicBezTo>
                    <a:pt x="2233" y="1555"/>
                    <a:pt x="2233" y="1549"/>
                    <a:pt x="2222" y="1538"/>
                  </a:cubicBezTo>
                  <a:cubicBezTo>
                    <a:pt x="2211" y="1527"/>
                    <a:pt x="2216" y="1518"/>
                    <a:pt x="2233" y="1516"/>
                  </a:cubicBezTo>
                  <a:cubicBezTo>
                    <a:pt x="2250" y="1514"/>
                    <a:pt x="2255" y="1510"/>
                    <a:pt x="2263" y="1497"/>
                  </a:cubicBezTo>
                  <a:cubicBezTo>
                    <a:pt x="2272" y="1484"/>
                    <a:pt x="2283" y="1466"/>
                    <a:pt x="2263" y="1462"/>
                  </a:cubicBezTo>
                  <a:cubicBezTo>
                    <a:pt x="2244" y="1458"/>
                    <a:pt x="2248" y="1442"/>
                    <a:pt x="2255" y="1436"/>
                  </a:cubicBezTo>
                  <a:cubicBezTo>
                    <a:pt x="2261" y="1429"/>
                    <a:pt x="2281" y="1429"/>
                    <a:pt x="2283" y="1423"/>
                  </a:cubicBezTo>
                  <a:cubicBezTo>
                    <a:pt x="2285" y="1416"/>
                    <a:pt x="2281" y="1412"/>
                    <a:pt x="2268" y="1401"/>
                  </a:cubicBezTo>
                  <a:cubicBezTo>
                    <a:pt x="2255" y="1390"/>
                    <a:pt x="2246" y="1381"/>
                    <a:pt x="2248" y="1370"/>
                  </a:cubicBezTo>
                  <a:cubicBezTo>
                    <a:pt x="2250" y="1360"/>
                    <a:pt x="2257" y="1340"/>
                    <a:pt x="2244" y="1333"/>
                  </a:cubicBezTo>
                  <a:cubicBezTo>
                    <a:pt x="2231" y="1327"/>
                    <a:pt x="2233" y="1323"/>
                    <a:pt x="2253" y="1318"/>
                  </a:cubicBezTo>
                  <a:cubicBezTo>
                    <a:pt x="2272" y="1314"/>
                    <a:pt x="2287" y="1292"/>
                    <a:pt x="2272" y="1283"/>
                  </a:cubicBezTo>
                  <a:cubicBezTo>
                    <a:pt x="2257" y="1275"/>
                    <a:pt x="2248" y="1264"/>
                    <a:pt x="2233" y="1255"/>
                  </a:cubicBezTo>
                  <a:cubicBezTo>
                    <a:pt x="2218" y="1246"/>
                    <a:pt x="2200" y="1229"/>
                    <a:pt x="2203" y="1212"/>
                  </a:cubicBezTo>
                  <a:cubicBezTo>
                    <a:pt x="2205" y="1194"/>
                    <a:pt x="2203" y="1192"/>
                    <a:pt x="2218" y="1190"/>
                  </a:cubicBezTo>
                  <a:cubicBezTo>
                    <a:pt x="2233" y="1188"/>
                    <a:pt x="2242" y="1188"/>
                    <a:pt x="2242" y="1188"/>
                  </a:cubicBezTo>
                  <a:cubicBezTo>
                    <a:pt x="2242" y="1188"/>
                    <a:pt x="2222" y="1177"/>
                    <a:pt x="2216" y="1161"/>
                  </a:cubicBezTo>
                  <a:cubicBezTo>
                    <a:pt x="2209" y="1146"/>
                    <a:pt x="2205" y="1133"/>
                    <a:pt x="2207" y="1122"/>
                  </a:cubicBezTo>
                  <a:cubicBezTo>
                    <a:pt x="2209" y="1111"/>
                    <a:pt x="2218" y="1094"/>
                    <a:pt x="2222" y="1087"/>
                  </a:cubicBezTo>
                  <a:cubicBezTo>
                    <a:pt x="2226" y="1081"/>
                    <a:pt x="2213" y="1074"/>
                    <a:pt x="2198" y="1083"/>
                  </a:cubicBezTo>
                  <a:cubicBezTo>
                    <a:pt x="2183" y="1092"/>
                    <a:pt x="2179" y="1068"/>
                    <a:pt x="2172" y="1055"/>
                  </a:cubicBezTo>
                  <a:cubicBezTo>
                    <a:pt x="2166" y="1042"/>
                    <a:pt x="2144" y="1022"/>
                    <a:pt x="2144" y="1022"/>
                  </a:cubicBezTo>
                  <a:cubicBezTo>
                    <a:pt x="2142" y="1013"/>
                    <a:pt x="2118" y="1000"/>
                    <a:pt x="2115" y="989"/>
                  </a:cubicBezTo>
                  <a:cubicBezTo>
                    <a:pt x="2113" y="979"/>
                    <a:pt x="2098" y="946"/>
                    <a:pt x="2100" y="929"/>
                  </a:cubicBezTo>
                  <a:cubicBezTo>
                    <a:pt x="2102" y="911"/>
                    <a:pt x="2102" y="894"/>
                    <a:pt x="2124" y="892"/>
                  </a:cubicBezTo>
                  <a:cubicBezTo>
                    <a:pt x="2146" y="889"/>
                    <a:pt x="2166" y="896"/>
                    <a:pt x="2181" y="889"/>
                  </a:cubicBezTo>
                  <a:cubicBezTo>
                    <a:pt x="2196" y="883"/>
                    <a:pt x="2200" y="881"/>
                    <a:pt x="2207" y="870"/>
                  </a:cubicBezTo>
                  <a:cubicBezTo>
                    <a:pt x="2213" y="859"/>
                    <a:pt x="2211" y="841"/>
                    <a:pt x="2226" y="839"/>
                  </a:cubicBezTo>
                  <a:cubicBezTo>
                    <a:pt x="2242" y="837"/>
                    <a:pt x="2272" y="833"/>
                    <a:pt x="2272" y="833"/>
                  </a:cubicBezTo>
                  <a:cubicBezTo>
                    <a:pt x="2272" y="833"/>
                    <a:pt x="2287" y="850"/>
                    <a:pt x="2294" y="846"/>
                  </a:cubicBezTo>
                  <a:cubicBezTo>
                    <a:pt x="2301" y="841"/>
                    <a:pt x="2303" y="835"/>
                    <a:pt x="2316" y="841"/>
                  </a:cubicBezTo>
                  <a:cubicBezTo>
                    <a:pt x="2329" y="848"/>
                    <a:pt x="2346" y="865"/>
                    <a:pt x="2355" y="863"/>
                  </a:cubicBezTo>
                  <a:cubicBezTo>
                    <a:pt x="2364" y="861"/>
                    <a:pt x="2361" y="863"/>
                    <a:pt x="2377" y="859"/>
                  </a:cubicBezTo>
                  <a:cubicBezTo>
                    <a:pt x="2392" y="855"/>
                    <a:pt x="2403" y="855"/>
                    <a:pt x="2412" y="846"/>
                  </a:cubicBezTo>
                  <a:cubicBezTo>
                    <a:pt x="2420" y="837"/>
                    <a:pt x="2433" y="831"/>
                    <a:pt x="2444" y="822"/>
                  </a:cubicBezTo>
                  <a:cubicBezTo>
                    <a:pt x="2455" y="813"/>
                    <a:pt x="2462" y="807"/>
                    <a:pt x="2472" y="804"/>
                  </a:cubicBezTo>
                  <a:cubicBezTo>
                    <a:pt x="2483" y="802"/>
                    <a:pt x="2466" y="794"/>
                    <a:pt x="2475" y="781"/>
                  </a:cubicBezTo>
                  <a:cubicBezTo>
                    <a:pt x="2483" y="767"/>
                    <a:pt x="2490" y="744"/>
                    <a:pt x="2490" y="744"/>
                  </a:cubicBezTo>
                  <a:cubicBezTo>
                    <a:pt x="2490" y="744"/>
                    <a:pt x="2501" y="754"/>
                    <a:pt x="2507" y="750"/>
                  </a:cubicBezTo>
                  <a:cubicBezTo>
                    <a:pt x="2514" y="746"/>
                    <a:pt x="2525" y="739"/>
                    <a:pt x="2525" y="730"/>
                  </a:cubicBezTo>
                  <a:cubicBezTo>
                    <a:pt x="2525" y="726"/>
                    <a:pt x="2532" y="717"/>
                    <a:pt x="2538" y="711"/>
                  </a:cubicBezTo>
                  <a:cubicBezTo>
                    <a:pt x="2537" y="711"/>
                    <a:pt x="2536" y="711"/>
                    <a:pt x="2536" y="711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106"/>
            <p:cNvSpPr/>
            <p:nvPr/>
          </p:nvSpPr>
          <p:spPr>
            <a:xfrm>
              <a:off x="3321434" y="2450546"/>
              <a:ext cx="999094" cy="960481"/>
            </a:xfrm>
            <a:custGeom>
              <a:rect b="b" l="l" r="r" t="t"/>
              <a:pathLst>
                <a:path extrusionOk="0" h="1850" w="1919">
                  <a:moveTo>
                    <a:pt x="306" y="1850"/>
                  </a:moveTo>
                  <a:cubicBezTo>
                    <a:pt x="296" y="1850"/>
                    <a:pt x="290" y="1838"/>
                    <a:pt x="286" y="1828"/>
                  </a:cubicBezTo>
                  <a:cubicBezTo>
                    <a:pt x="285" y="1825"/>
                    <a:pt x="284" y="1822"/>
                    <a:pt x="282" y="1820"/>
                  </a:cubicBezTo>
                  <a:cubicBezTo>
                    <a:pt x="277" y="1811"/>
                    <a:pt x="274" y="1808"/>
                    <a:pt x="269" y="1808"/>
                  </a:cubicBezTo>
                  <a:cubicBezTo>
                    <a:pt x="268" y="1808"/>
                    <a:pt x="266" y="1808"/>
                    <a:pt x="265" y="1808"/>
                  </a:cubicBezTo>
                  <a:cubicBezTo>
                    <a:pt x="261" y="1809"/>
                    <a:pt x="259" y="1815"/>
                    <a:pt x="257" y="1824"/>
                  </a:cubicBezTo>
                  <a:lnTo>
                    <a:pt x="255" y="1833"/>
                  </a:lnTo>
                  <a:lnTo>
                    <a:pt x="250" y="1829"/>
                  </a:lnTo>
                  <a:cubicBezTo>
                    <a:pt x="247" y="1826"/>
                    <a:pt x="245" y="1823"/>
                    <a:pt x="243" y="1820"/>
                  </a:cubicBezTo>
                  <a:cubicBezTo>
                    <a:pt x="233" y="1804"/>
                    <a:pt x="237" y="1794"/>
                    <a:pt x="249" y="1770"/>
                  </a:cubicBezTo>
                  <a:cubicBezTo>
                    <a:pt x="256" y="1757"/>
                    <a:pt x="253" y="1753"/>
                    <a:pt x="247" y="1746"/>
                  </a:cubicBezTo>
                  <a:cubicBezTo>
                    <a:pt x="244" y="1743"/>
                    <a:pt x="240" y="1739"/>
                    <a:pt x="237" y="1733"/>
                  </a:cubicBezTo>
                  <a:cubicBezTo>
                    <a:pt x="229" y="1716"/>
                    <a:pt x="220" y="1705"/>
                    <a:pt x="204" y="1705"/>
                  </a:cubicBezTo>
                  <a:cubicBezTo>
                    <a:pt x="201" y="1705"/>
                    <a:pt x="198" y="1705"/>
                    <a:pt x="195" y="1706"/>
                  </a:cubicBezTo>
                  <a:cubicBezTo>
                    <a:pt x="188" y="1708"/>
                    <a:pt x="183" y="1709"/>
                    <a:pt x="179" y="1709"/>
                  </a:cubicBezTo>
                  <a:cubicBezTo>
                    <a:pt x="171" y="1709"/>
                    <a:pt x="168" y="1704"/>
                    <a:pt x="166" y="1700"/>
                  </a:cubicBezTo>
                  <a:cubicBezTo>
                    <a:pt x="165" y="1698"/>
                    <a:pt x="164" y="1696"/>
                    <a:pt x="162" y="1693"/>
                  </a:cubicBezTo>
                  <a:cubicBezTo>
                    <a:pt x="160" y="1691"/>
                    <a:pt x="159" y="1689"/>
                    <a:pt x="157" y="1687"/>
                  </a:cubicBezTo>
                  <a:cubicBezTo>
                    <a:pt x="150" y="1680"/>
                    <a:pt x="145" y="1673"/>
                    <a:pt x="150" y="1652"/>
                  </a:cubicBezTo>
                  <a:cubicBezTo>
                    <a:pt x="153" y="1638"/>
                    <a:pt x="156" y="1636"/>
                    <a:pt x="164" y="1633"/>
                  </a:cubicBezTo>
                  <a:cubicBezTo>
                    <a:pt x="168" y="1631"/>
                    <a:pt x="174" y="1629"/>
                    <a:pt x="183" y="1621"/>
                  </a:cubicBezTo>
                  <a:cubicBezTo>
                    <a:pt x="188" y="1617"/>
                    <a:pt x="195" y="1611"/>
                    <a:pt x="195" y="1609"/>
                  </a:cubicBezTo>
                  <a:cubicBezTo>
                    <a:pt x="195" y="1609"/>
                    <a:pt x="195" y="1609"/>
                    <a:pt x="195" y="1609"/>
                  </a:cubicBezTo>
                  <a:cubicBezTo>
                    <a:pt x="195" y="1609"/>
                    <a:pt x="195" y="1608"/>
                    <a:pt x="194" y="1608"/>
                  </a:cubicBezTo>
                  <a:cubicBezTo>
                    <a:pt x="192" y="1606"/>
                    <a:pt x="190" y="1602"/>
                    <a:pt x="188" y="1596"/>
                  </a:cubicBezTo>
                  <a:cubicBezTo>
                    <a:pt x="186" y="1591"/>
                    <a:pt x="185" y="1591"/>
                    <a:pt x="184" y="1591"/>
                  </a:cubicBezTo>
                  <a:cubicBezTo>
                    <a:pt x="183" y="1591"/>
                    <a:pt x="182" y="1591"/>
                    <a:pt x="180" y="1591"/>
                  </a:cubicBezTo>
                  <a:cubicBezTo>
                    <a:pt x="177" y="1592"/>
                    <a:pt x="174" y="1593"/>
                    <a:pt x="170" y="1593"/>
                  </a:cubicBezTo>
                  <a:cubicBezTo>
                    <a:pt x="165" y="1593"/>
                    <a:pt x="160" y="1592"/>
                    <a:pt x="155" y="1590"/>
                  </a:cubicBezTo>
                  <a:cubicBezTo>
                    <a:pt x="140" y="1584"/>
                    <a:pt x="138" y="1580"/>
                    <a:pt x="138" y="1571"/>
                  </a:cubicBezTo>
                  <a:cubicBezTo>
                    <a:pt x="138" y="1566"/>
                    <a:pt x="138" y="1561"/>
                    <a:pt x="135" y="1553"/>
                  </a:cubicBezTo>
                  <a:cubicBezTo>
                    <a:pt x="132" y="1545"/>
                    <a:pt x="131" y="1540"/>
                    <a:pt x="130" y="1536"/>
                  </a:cubicBezTo>
                  <a:cubicBezTo>
                    <a:pt x="127" y="1529"/>
                    <a:pt x="127" y="1528"/>
                    <a:pt x="121" y="1519"/>
                  </a:cubicBezTo>
                  <a:cubicBezTo>
                    <a:pt x="119" y="1514"/>
                    <a:pt x="116" y="1514"/>
                    <a:pt x="114" y="1514"/>
                  </a:cubicBezTo>
                  <a:cubicBezTo>
                    <a:pt x="111" y="1514"/>
                    <a:pt x="108" y="1515"/>
                    <a:pt x="104" y="1516"/>
                  </a:cubicBezTo>
                  <a:cubicBezTo>
                    <a:pt x="100" y="1517"/>
                    <a:pt x="96" y="1518"/>
                    <a:pt x="91" y="1518"/>
                  </a:cubicBezTo>
                  <a:cubicBezTo>
                    <a:pt x="89" y="1518"/>
                    <a:pt x="88" y="1518"/>
                    <a:pt x="86" y="1517"/>
                  </a:cubicBezTo>
                  <a:cubicBezTo>
                    <a:pt x="79" y="1516"/>
                    <a:pt x="74" y="1513"/>
                    <a:pt x="71" y="1509"/>
                  </a:cubicBezTo>
                  <a:cubicBezTo>
                    <a:pt x="68" y="1503"/>
                    <a:pt x="68" y="1494"/>
                    <a:pt x="72" y="1481"/>
                  </a:cubicBezTo>
                  <a:cubicBezTo>
                    <a:pt x="75" y="1468"/>
                    <a:pt x="73" y="1468"/>
                    <a:pt x="66" y="1465"/>
                  </a:cubicBezTo>
                  <a:cubicBezTo>
                    <a:pt x="64" y="1464"/>
                    <a:pt x="62" y="1463"/>
                    <a:pt x="59" y="1462"/>
                  </a:cubicBezTo>
                  <a:cubicBezTo>
                    <a:pt x="53" y="1459"/>
                    <a:pt x="42" y="1453"/>
                    <a:pt x="43" y="1445"/>
                  </a:cubicBezTo>
                  <a:cubicBezTo>
                    <a:pt x="44" y="1441"/>
                    <a:pt x="48" y="1439"/>
                    <a:pt x="54" y="1437"/>
                  </a:cubicBezTo>
                  <a:cubicBezTo>
                    <a:pt x="65" y="1435"/>
                    <a:pt x="66" y="1428"/>
                    <a:pt x="66" y="1409"/>
                  </a:cubicBezTo>
                  <a:cubicBezTo>
                    <a:pt x="66" y="1400"/>
                    <a:pt x="70" y="1395"/>
                    <a:pt x="79" y="1395"/>
                  </a:cubicBezTo>
                  <a:cubicBezTo>
                    <a:pt x="81" y="1395"/>
                    <a:pt x="84" y="1396"/>
                    <a:pt x="87" y="1396"/>
                  </a:cubicBezTo>
                  <a:cubicBezTo>
                    <a:pt x="90" y="1397"/>
                    <a:pt x="94" y="1397"/>
                    <a:pt x="98" y="1397"/>
                  </a:cubicBezTo>
                  <a:cubicBezTo>
                    <a:pt x="100" y="1397"/>
                    <a:pt x="102" y="1397"/>
                    <a:pt x="104" y="1397"/>
                  </a:cubicBezTo>
                  <a:cubicBezTo>
                    <a:pt x="106" y="1396"/>
                    <a:pt x="108" y="1395"/>
                    <a:pt x="109" y="1394"/>
                  </a:cubicBezTo>
                  <a:cubicBezTo>
                    <a:pt x="111" y="1391"/>
                    <a:pt x="110" y="1384"/>
                    <a:pt x="108" y="1376"/>
                  </a:cubicBezTo>
                  <a:cubicBezTo>
                    <a:pt x="107" y="1371"/>
                    <a:pt x="106" y="1365"/>
                    <a:pt x="106" y="1360"/>
                  </a:cubicBezTo>
                  <a:cubicBezTo>
                    <a:pt x="106" y="1342"/>
                    <a:pt x="106" y="1340"/>
                    <a:pt x="96" y="1340"/>
                  </a:cubicBezTo>
                  <a:cubicBezTo>
                    <a:pt x="87" y="1340"/>
                    <a:pt x="76" y="1338"/>
                    <a:pt x="72" y="1329"/>
                  </a:cubicBezTo>
                  <a:cubicBezTo>
                    <a:pt x="70" y="1325"/>
                    <a:pt x="68" y="1318"/>
                    <a:pt x="75" y="1308"/>
                  </a:cubicBezTo>
                  <a:cubicBezTo>
                    <a:pt x="79" y="1303"/>
                    <a:pt x="80" y="1298"/>
                    <a:pt x="79" y="1296"/>
                  </a:cubicBezTo>
                  <a:cubicBezTo>
                    <a:pt x="78" y="1294"/>
                    <a:pt x="75" y="1293"/>
                    <a:pt x="74" y="1293"/>
                  </a:cubicBezTo>
                  <a:cubicBezTo>
                    <a:pt x="73" y="1293"/>
                    <a:pt x="72" y="1294"/>
                    <a:pt x="71" y="1294"/>
                  </a:cubicBezTo>
                  <a:cubicBezTo>
                    <a:pt x="66" y="1295"/>
                    <a:pt x="62" y="1295"/>
                    <a:pt x="57" y="1296"/>
                  </a:cubicBezTo>
                  <a:cubicBezTo>
                    <a:pt x="51" y="1296"/>
                    <a:pt x="43" y="1296"/>
                    <a:pt x="30" y="1300"/>
                  </a:cubicBezTo>
                  <a:cubicBezTo>
                    <a:pt x="27" y="1301"/>
                    <a:pt x="24" y="1301"/>
                    <a:pt x="22" y="1301"/>
                  </a:cubicBezTo>
                  <a:cubicBezTo>
                    <a:pt x="18" y="1301"/>
                    <a:pt x="14" y="1300"/>
                    <a:pt x="12" y="1297"/>
                  </a:cubicBezTo>
                  <a:cubicBezTo>
                    <a:pt x="8" y="1292"/>
                    <a:pt x="9" y="1284"/>
                    <a:pt x="9" y="1274"/>
                  </a:cubicBezTo>
                  <a:cubicBezTo>
                    <a:pt x="10" y="1270"/>
                    <a:pt x="10" y="1266"/>
                    <a:pt x="10" y="1261"/>
                  </a:cubicBezTo>
                  <a:cubicBezTo>
                    <a:pt x="10" y="1253"/>
                    <a:pt x="8" y="1247"/>
                    <a:pt x="6" y="1241"/>
                  </a:cubicBezTo>
                  <a:cubicBezTo>
                    <a:pt x="3" y="1233"/>
                    <a:pt x="0" y="1224"/>
                    <a:pt x="9" y="1217"/>
                  </a:cubicBezTo>
                  <a:cubicBezTo>
                    <a:pt x="15" y="1213"/>
                    <a:pt x="20" y="1210"/>
                    <a:pt x="24" y="1210"/>
                  </a:cubicBezTo>
                  <a:cubicBezTo>
                    <a:pt x="27" y="1210"/>
                    <a:pt x="33" y="1212"/>
                    <a:pt x="33" y="1223"/>
                  </a:cubicBezTo>
                  <a:cubicBezTo>
                    <a:pt x="33" y="1227"/>
                    <a:pt x="35" y="1231"/>
                    <a:pt x="38" y="1234"/>
                  </a:cubicBezTo>
                  <a:cubicBezTo>
                    <a:pt x="41" y="1238"/>
                    <a:pt x="45" y="1240"/>
                    <a:pt x="47" y="1240"/>
                  </a:cubicBezTo>
                  <a:cubicBezTo>
                    <a:pt x="48" y="1240"/>
                    <a:pt x="48" y="1239"/>
                    <a:pt x="49" y="1239"/>
                  </a:cubicBezTo>
                  <a:cubicBezTo>
                    <a:pt x="50" y="1236"/>
                    <a:pt x="52" y="1233"/>
                    <a:pt x="54" y="1229"/>
                  </a:cubicBezTo>
                  <a:cubicBezTo>
                    <a:pt x="59" y="1219"/>
                    <a:pt x="65" y="1206"/>
                    <a:pt x="76" y="1197"/>
                  </a:cubicBezTo>
                  <a:cubicBezTo>
                    <a:pt x="82" y="1192"/>
                    <a:pt x="85" y="1191"/>
                    <a:pt x="88" y="1190"/>
                  </a:cubicBezTo>
                  <a:cubicBezTo>
                    <a:pt x="92" y="1188"/>
                    <a:pt x="93" y="1187"/>
                    <a:pt x="98" y="1178"/>
                  </a:cubicBezTo>
                  <a:cubicBezTo>
                    <a:pt x="106" y="1161"/>
                    <a:pt x="118" y="1157"/>
                    <a:pt x="130" y="1152"/>
                  </a:cubicBezTo>
                  <a:lnTo>
                    <a:pt x="135" y="1150"/>
                  </a:lnTo>
                  <a:cubicBezTo>
                    <a:pt x="141" y="1147"/>
                    <a:pt x="146" y="1147"/>
                    <a:pt x="150" y="1147"/>
                  </a:cubicBezTo>
                  <a:cubicBezTo>
                    <a:pt x="151" y="1147"/>
                    <a:pt x="152" y="1147"/>
                    <a:pt x="153" y="1146"/>
                  </a:cubicBezTo>
                  <a:cubicBezTo>
                    <a:pt x="152" y="1146"/>
                    <a:pt x="153" y="1146"/>
                    <a:pt x="153" y="1145"/>
                  </a:cubicBezTo>
                  <a:cubicBezTo>
                    <a:pt x="153" y="1138"/>
                    <a:pt x="148" y="1133"/>
                    <a:pt x="148" y="1133"/>
                  </a:cubicBezTo>
                  <a:lnTo>
                    <a:pt x="145" y="1130"/>
                  </a:lnTo>
                  <a:lnTo>
                    <a:pt x="166" y="1115"/>
                  </a:lnTo>
                  <a:cubicBezTo>
                    <a:pt x="165" y="1114"/>
                    <a:pt x="164" y="1114"/>
                    <a:pt x="163" y="1114"/>
                  </a:cubicBezTo>
                  <a:cubicBezTo>
                    <a:pt x="162" y="1114"/>
                    <a:pt x="159" y="1114"/>
                    <a:pt x="156" y="1116"/>
                  </a:cubicBezTo>
                  <a:cubicBezTo>
                    <a:pt x="147" y="1122"/>
                    <a:pt x="136" y="1127"/>
                    <a:pt x="125" y="1127"/>
                  </a:cubicBezTo>
                  <a:cubicBezTo>
                    <a:pt x="119" y="1127"/>
                    <a:pt x="113" y="1125"/>
                    <a:pt x="108" y="1122"/>
                  </a:cubicBezTo>
                  <a:cubicBezTo>
                    <a:pt x="104" y="1120"/>
                    <a:pt x="102" y="1116"/>
                    <a:pt x="101" y="1112"/>
                  </a:cubicBezTo>
                  <a:cubicBezTo>
                    <a:pt x="98" y="1094"/>
                    <a:pt x="119" y="1067"/>
                    <a:pt x="122" y="1064"/>
                  </a:cubicBezTo>
                  <a:cubicBezTo>
                    <a:pt x="127" y="1058"/>
                    <a:pt x="131" y="1050"/>
                    <a:pt x="137" y="1041"/>
                  </a:cubicBezTo>
                  <a:cubicBezTo>
                    <a:pt x="143" y="1030"/>
                    <a:pt x="150" y="1019"/>
                    <a:pt x="159" y="1006"/>
                  </a:cubicBezTo>
                  <a:cubicBezTo>
                    <a:pt x="168" y="995"/>
                    <a:pt x="175" y="990"/>
                    <a:pt x="180" y="986"/>
                  </a:cubicBezTo>
                  <a:cubicBezTo>
                    <a:pt x="185" y="983"/>
                    <a:pt x="188" y="981"/>
                    <a:pt x="191" y="973"/>
                  </a:cubicBezTo>
                  <a:cubicBezTo>
                    <a:pt x="193" y="966"/>
                    <a:pt x="192" y="959"/>
                    <a:pt x="191" y="952"/>
                  </a:cubicBezTo>
                  <a:cubicBezTo>
                    <a:pt x="190" y="941"/>
                    <a:pt x="189" y="928"/>
                    <a:pt x="197" y="914"/>
                  </a:cubicBezTo>
                  <a:cubicBezTo>
                    <a:pt x="205" y="897"/>
                    <a:pt x="200" y="882"/>
                    <a:pt x="195" y="865"/>
                  </a:cubicBezTo>
                  <a:cubicBezTo>
                    <a:pt x="193" y="860"/>
                    <a:pt x="192" y="855"/>
                    <a:pt x="190" y="850"/>
                  </a:cubicBezTo>
                  <a:cubicBezTo>
                    <a:pt x="187" y="838"/>
                    <a:pt x="184" y="832"/>
                    <a:pt x="180" y="826"/>
                  </a:cubicBezTo>
                  <a:cubicBezTo>
                    <a:pt x="177" y="821"/>
                    <a:pt x="174" y="816"/>
                    <a:pt x="173" y="809"/>
                  </a:cubicBezTo>
                  <a:cubicBezTo>
                    <a:pt x="170" y="796"/>
                    <a:pt x="163" y="786"/>
                    <a:pt x="145" y="768"/>
                  </a:cubicBezTo>
                  <a:cubicBezTo>
                    <a:pt x="136" y="759"/>
                    <a:pt x="132" y="753"/>
                    <a:pt x="132" y="747"/>
                  </a:cubicBezTo>
                  <a:cubicBezTo>
                    <a:pt x="132" y="740"/>
                    <a:pt x="138" y="736"/>
                    <a:pt x="145" y="730"/>
                  </a:cubicBezTo>
                  <a:cubicBezTo>
                    <a:pt x="148" y="728"/>
                    <a:pt x="149" y="726"/>
                    <a:pt x="149" y="725"/>
                  </a:cubicBezTo>
                  <a:cubicBezTo>
                    <a:pt x="148" y="722"/>
                    <a:pt x="137" y="718"/>
                    <a:pt x="131" y="715"/>
                  </a:cubicBezTo>
                  <a:lnTo>
                    <a:pt x="126" y="713"/>
                  </a:lnTo>
                  <a:cubicBezTo>
                    <a:pt x="109" y="706"/>
                    <a:pt x="106" y="698"/>
                    <a:pt x="106" y="681"/>
                  </a:cubicBezTo>
                  <a:cubicBezTo>
                    <a:pt x="106" y="662"/>
                    <a:pt x="106" y="654"/>
                    <a:pt x="94" y="649"/>
                  </a:cubicBezTo>
                  <a:cubicBezTo>
                    <a:pt x="87" y="647"/>
                    <a:pt x="80" y="646"/>
                    <a:pt x="76" y="646"/>
                  </a:cubicBezTo>
                  <a:cubicBezTo>
                    <a:pt x="71" y="646"/>
                    <a:pt x="67" y="647"/>
                    <a:pt x="67" y="647"/>
                  </a:cubicBezTo>
                  <a:lnTo>
                    <a:pt x="58" y="648"/>
                  </a:lnTo>
                  <a:lnTo>
                    <a:pt x="63" y="641"/>
                  </a:lnTo>
                  <a:cubicBezTo>
                    <a:pt x="64" y="640"/>
                    <a:pt x="70" y="631"/>
                    <a:pt x="85" y="625"/>
                  </a:cubicBezTo>
                  <a:cubicBezTo>
                    <a:pt x="91" y="623"/>
                    <a:pt x="91" y="620"/>
                    <a:pt x="91" y="619"/>
                  </a:cubicBezTo>
                  <a:cubicBezTo>
                    <a:pt x="92" y="614"/>
                    <a:pt x="87" y="606"/>
                    <a:pt x="79" y="600"/>
                  </a:cubicBezTo>
                  <a:cubicBezTo>
                    <a:pt x="69" y="592"/>
                    <a:pt x="65" y="583"/>
                    <a:pt x="67" y="576"/>
                  </a:cubicBezTo>
                  <a:cubicBezTo>
                    <a:pt x="68" y="572"/>
                    <a:pt x="71" y="566"/>
                    <a:pt x="83" y="564"/>
                  </a:cubicBezTo>
                  <a:cubicBezTo>
                    <a:pt x="102" y="561"/>
                    <a:pt x="111" y="558"/>
                    <a:pt x="115" y="548"/>
                  </a:cubicBezTo>
                  <a:cubicBezTo>
                    <a:pt x="120" y="540"/>
                    <a:pt x="127" y="534"/>
                    <a:pt x="133" y="534"/>
                  </a:cubicBezTo>
                  <a:cubicBezTo>
                    <a:pt x="136" y="534"/>
                    <a:pt x="142" y="535"/>
                    <a:pt x="145" y="542"/>
                  </a:cubicBezTo>
                  <a:cubicBezTo>
                    <a:pt x="150" y="552"/>
                    <a:pt x="157" y="555"/>
                    <a:pt x="177" y="555"/>
                  </a:cubicBezTo>
                  <a:cubicBezTo>
                    <a:pt x="180" y="555"/>
                    <a:pt x="180" y="554"/>
                    <a:pt x="180" y="554"/>
                  </a:cubicBezTo>
                  <a:cubicBezTo>
                    <a:pt x="182" y="551"/>
                    <a:pt x="170" y="536"/>
                    <a:pt x="165" y="531"/>
                  </a:cubicBezTo>
                  <a:cubicBezTo>
                    <a:pt x="163" y="528"/>
                    <a:pt x="161" y="525"/>
                    <a:pt x="159" y="523"/>
                  </a:cubicBezTo>
                  <a:cubicBezTo>
                    <a:pt x="155" y="518"/>
                    <a:pt x="156" y="514"/>
                    <a:pt x="157" y="511"/>
                  </a:cubicBezTo>
                  <a:cubicBezTo>
                    <a:pt x="161" y="503"/>
                    <a:pt x="177" y="503"/>
                    <a:pt x="180" y="503"/>
                  </a:cubicBezTo>
                  <a:cubicBezTo>
                    <a:pt x="189" y="503"/>
                    <a:pt x="192" y="513"/>
                    <a:pt x="196" y="523"/>
                  </a:cubicBezTo>
                  <a:cubicBezTo>
                    <a:pt x="198" y="527"/>
                    <a:pt x="199" y="531"/>
                    <a:pt x="201" y="534"/>
                  </a:cubicBezTo>
                  <a:cubicBezTo>
                    <a:pt x="203" y="539"/>
                    <a:pt x="210" y="542"/>
                    <a:pt x="221" y="542"/>
                  </a:cubicBezTo>
                  <a:cubicBezTo>
                    <a:pt x="225" y="542"/>
                    <a:pt x="231" y="541"/>
                    <a:pt x="237" y="540"/>
                  </a:cubicBezTo>
                  <a:cubicBezTo>
                    <a:pt x="239" y="540"/>
                    <a:pt x="241" y="540"/>
                    <a:pt x="243" y="540"/>
                  </a:cubicBezTo>
                  <a:cubicBezTo>
                    <a:pt x="260" y="540"/>
                    <a:pt x="277" y="551"/>
                    <a:pt x="290" y="562"/>
                  </a:cubicBezTo>
                  <a:cubicBezTo>
                    <a:pt x="297" y="568"/>
                    <a:pt x="303" y="571"/>
                    <a:pt x="306" y="571"/>
                  </a:cubicBezTo>
                  <a:cubicBezTo>
                    <a:pt x="307" y="571"/>
                    <a:pt x="308" y="571"/>
                    <a:pt x="309" y="566"/>
                  </a:cubicBezTo>
                  <a:cubicBezTo>
                    <a:pt x="310" y="562"/>
                    <a:pt x="306" y="558"/>
                    <a:pt x="302" y="554"/>
                  </a:cubicBezTo>
                  <a:cubicBezTo>
                    <a:pt x="298" y="549"/>
                    <a:pt x="293" y="543"/>
                    <a:pt x="295" y="537"/>
                  </a:cubicBezTo>
                  <a:cubicBezTo>
                    <a:pt x="296" y="533"/>
                    <a:pt x="300" y="530"/>
                    <a:pt x="305" y="530"/>
                  </a:cubicBezTo>
                  <a:cubicBezTo>
                    <a:pt x="314" y="530"/>
                    <a:pt x="326" y="537"/>
                    <a:pt x="334" y="548"/>
                  </a:cubicBezTo>
                  <a:cubicBezTo>
                    <a:pt x="336" y="551"/>
                    <a:pt x="340" y="552"/>
                    <a:pt x="344" y="552"/>
                  </a:cubicBezTo>
                  <a:cubicBezTo>
                    <a:pt x="354" y="552"/>
                    <a:pt x="366" y="544"/>
                    <a:pt x="371" y="539"/>
                  </a:cubicBezTo>
                  <a:cubicBezTo>
                    <a:pt x="381" y="529"/>
                    <a:pt x="426" y="511"/>
                    <a:pt x="443" y="506"/>
                  </a:cubicBezTo>
                  <a:cubicBezTo>
                    <a:pt x="447" y="504"/>
                    <a:pt x="452" y="503"/>
                    <a:pt x="456" y="503"/>
                  </a:cubicBezTo>
                  <a:cubicBezTo>
                    <a:pt x="463" y="503"/>
                    <a:pt x="473" y="507"/>
                    <a:pt x="477" y="523"/>
                  </a:cubicBezTo>
                  <a:cubicBezTo>
                    <a:pt x="477" y="525"/>
                    <a:pt x="477" y="525"/>
                    <a:pt x="479" y="525"/>
                  </a:cubicBezTo>
                  <a:cubicBezTo>
                    <a:pt x="486" y="525"/>
                    <a:pt x="504" y="511"/>
                    <a:pt x="510" y="499"/>
                  </a:cubicBezTo>
                  <a:cubicBezTo>
                    <a:pt x="516" y="487"/>
                    <a:pt x="519" y="482"/>
                    <a:pt x="523" y="475"/>
                  </a:cubicBezTo>
                  <a:cubicBezTo>
                    <a:pt x="525" y="472"/>
                    <a:pt x="528" y="469"/>
                    <a:pt x="530" y="464"/>
                  </a:cubicBezTo>
                  <a:cubicBezTo>
                    <a:pt x="536" y="455"/>
                    <a:pt x="535" y="454"/>
                    <a:pt x="530" y="448"/>
                  </a:cubicBezTo>
                  <a:cubicBezTo>
                    <a:pt x="529" y="447"/>
                    <a:pt x="527" y="445"/>
                    <a:pt x="525" y="442"/>
                  </a:cubicBezTo>
                  <a:cubicBezTo>
                    <a:pt x="518" y="432"/>
                    <a:pt x="506" y="425"/>
                    <a:pt x="491" y="415"/>
                  </a:cubicBezTo>
                  <a:lnTo>
                    <a:pt x="485" y="411"/>
                  </a:lnTo>
                  <a:cubicBezTo>
                    <a:pt x="474" y="404"/>
                    <a:pt x="466" y="398"/>
                    <a:pt x="465" y="390"/>
                  </a:cubicBezTo>
                  <a:cubicBezTo>
                    <a:pt x="464" y="386"/>
                    <a:pt x="466" y="382"/>
                    <a:pt x="470" y="376"/>
                  </a:cubicBezTo>
                  <a:cubicBezTo>
                    <a:pt x="473" y="372"/>
                    <a:pt x="476" y="370"/>
                    <a:pt x="480" y="370"/>
                  </a:cubicBezTo>
                  <a:cubicBezTo>
                    <a:pt x="482" y="370"/>
                    <a:pt x="483" y="370"/>
                    <a:pt x="484" y="371"/>
                  </a:cubicBezTo>
                  <a:cubicBezTo>
                    <a:pt x="484" y="371"/>
                    <a:pt x="484" y="371"/>
                    <a:pt x="484" y="371"/>
                  </a:cubicBezTo>
                  <a:cubicBezTo>
                    <a:pt x="485" y="371"/>
                    <a:pt x="486" y="370"/>
                    <a:pt x="487" y="368"/>
                  </a:cubicBezTo>
                  <a:cubicBezTo>
                    <a:pt x="491" y="360"/>
                    <a:pt x="501" y="340"/>
                    <a:pt x="522" y="340"/>
                  </a:cubicBezTo>
                  <a:cubicBezTo>
                    <a:pt x="539" y="340"/>
                    <a:pt x="547" y="340"/>
                    <a:pt x="554" y="332"/>
                  </a:cubicBezTo>
                  <a:cubicBezTo>
                    <a:pt x="558" y="329"/>
                    <a:pt x="560" y="322"/>
                    <a:pt x="563" y="315"/>
                  </a:cubicBezTo>
                  <a:cubicBezTo>
                    <a:pt x="567" y="305"/>
                    <a:pt x="571" y="294"/>
                    <a:pt x="578" y="289"/>
                  </a:cubicBezTo>
                  <a:cubicBezTo>
                    <a:pt x="584" y="284"/>
                    <a:pt x="590" y="283"/>
                    <a:pt x="595" y="283"/>
                  </a:cubicBezTo>
                  <a:cubicBezTo>
                    <a:pt x="601" y="283"/>
                    <a:pt x="604" y="282"/>
                    <a:pt x="606" y="278"/>
                  </a:cubicBezTo>
                  <a:cubicBezTo>
                    <a:pt x="607" y="276"/>
                    <a:pt x="608" y="274"/>
                    <a:pt x="609" y="272"/>
                  </a:cubicBezTo>
                  <a:cubicBezTo>
                    <a:pt x="612" y="262"/>
                    <a:pt x="616" y="253"/>
                    <a:pt x="635" y="250"/>
                  </a:cubicBezTo>
                  <a:cubicBezTo>
                    <a:pt x="648" y="248"/>
                    <a:pt x="657" y="243"/>
                    <a:pt x="663" y="238"/>
                  </a:cubicBezTo>
                  <a:lnTo>
                    <a:pt x="664" y="237"/>
                  </a:lnTo>
                  <a:lnTo>
                    <a:pt x="666" y="237"/>
                  </a:lnTo>
                  <a:cubicBezTo>
                    <a:pt x="677" y="237"/>
                    <a:pt x="684" y="235"/>
                    <a:pt x="687" y="231"/>
                  </a:cubicBezTo>
                  <a:cubicBezTo>
                    <a:pt x="695" y="219"/>
                    <a:pt x="718" y="218"/>
                    <a:pt x="737" y="217"/>
                  </a:cubicBezTo>
                  <a:cubicBezTo>
                    <a:pt x="743" y="217"/>
                    <a:pt x="748" y="217"/>
                    <a:pt x="751" y="216"/>
                  </a:cubicBezTo>
                  <a:cubicBezTo>
                    <a:pt x="753" y="216"/>
                    <a:pt x="755" y="215"/>
                    <a:pt x="758" y="215"/>
                  </a:cubicBezTo>
                  <a:cubicBezTo>
                    <a:pt x="774" y="213"/>
                    <a:pt x="808" y="208"/>
                    <a:pt x="821" y="195"/>
                  </a:cubicBezTo>
                  <a:cubicBezTo>
                    <a:pt x="832" y="183"/>
                    <a:pt x="855" y="169"/>
                    <a:pt x="872" y="159"/>
                  </a:cubicBezTo>
                  <a:cubicBezTo>
                    <a:pt x="877" y="156"/>
                    <a:pt x="881" y="153"/>
                    <a:pt x="884" y="151"/>
                  </a:cubicBezTo>
                  <a:cubicBezTo>
                    <a:pt x="898" y="142"/>
                    <a:pt x="909" y="136"/>
                    <a:pt x="924" y="127"/>
                  </a:cubicBezTo>
                  <a:cubicBezTo>
                    <a:pt x="935" y="121"/>
                    <a:pt x="935" y="119"/>
                    <a:pt x="937" y="114"/>
                  </a:cubicBezTo>
                  <a:cubicBezTo>
                    <a:pt x="938" y="113"/>
                    <a:pt x="939" y="111"/>
                    <a:pt x="940" y="109"/>
                  </a:cubicBezTo>
                  <a:cubicBezTo>
                    <a:pt x="940" y="108"/>
                    <a:pt x="941" y="107"/>
                    <a:pt x="942" y="105"/>
                  </a:cubicBezTo>
                  <a:cubicBezTo>
                    <a:pt x="945" y="99"/>
                    <a:pt x="946" y="97"/>
                    <a:pt x="936" y="90"/>
                  </a:cubicBezTo>
                  <a:cubicBezTo>
                    <a:pt x="931" y="87"/>
                    <a:pt x="929" y="83"/>
                    <a:pt x="928" y="79"/>
                  </a:cubicBezTo>
                  <a:cubicBezTo>
                    <a:pt x="928" y="74"/>
                    <a:pt x="931" y="71"/>
                    <a:pt x="934" y="67"/>
                  </a:cubicBezTo>
                  <a:cubicBezTo>
                    <a:pt x="936" y="65"/>
                    <a:pt x="938" y="62"/>
                    <a:pt x="939" y="60"/>
                  </a:cubicBezTo>
                  <a:cubicBezTo>
                    <a:pt x="943" y="51"/>
                    <a:pt x="948" y="41"/>
                    <a:pt x="958" y="41"/>
                  </a:cubicBezTo>
                  <a:cubicBezTo>
                    <a:pt x="962" y="41"/>
                    <a:pt x="965" y="42"/>
                    <a:pt x="969" y="45"/>
                  </a:cubicBezTo>
                  <a:cubicBezTo>
                    <a:pt x="975" y="49"/>
                    <a:pt x="979" y="53"/>
                    <a:pt x="983" y="56"/>
                  </a:cubicBezTo>
                  <a:cubicBezTo>
                    <a:pt x="988" y="60"/>
                    <a:pt x="991" y="64"/>
                    <a:pt x="997" y="66"/>
                  </a:cubicBezTo>
                  <a:cubicBezTo>
                    <a:pt x="1006" y="70"/>
                    <a:pt x="1006" y="78"/>
                    <a:pt x="1006" y="86"/>
                  </a:cubicBezTo>
                  <a:cubicBezTo>
                    <a:pt x="1006" y="90"/>
                    <a:pt x="1006" y="94"/>
                    <a:pt x="1008" y="99"/>
                  </a:cubicBezTo>
                  <a:cubicBezTo>
                    <a:pt x="1011" y="110"/>
                    <a:pt x="1020" y="112"/>
                    <a:pt x="1031" y="114"/>
                  </a:cubicBezTo>
                  <a:cubicBezTo>
                    <a:pt x="1040" y="115"/>
                    <a:pt x="1045" y="120"/>
                    <a:pt x="1050" y="125"/>
                  </a:cubicBezTo>
                  <a:cubicBezTo>
                    <a:pt x="1052" y="126"/>
                    <a:pt x="1054" y="128"/>
                    <a:pt x="1056" y="130"/>
                  </a:cubicBezTo>
                  <a:cubicBezTo>
                    <a:pt x="1060" y="132"/>
                    <a:pt x="1065" y="134"/>
                    <a:pt x="1069" y="134"/>
                  </a:cubicBezTo>
                  <a:cubicBezTo>
                    <a:pt x="1074" y="134"/>
                    <a:pt x="1079" y="132"/>
                    <a:pt x="1082" y="130"/>
                  </a:cubicBezTo>
                  <a:cubicBezTo>
                    <a:pt x="1086" y="127"/>
                    <a:pt x="1092" y="125"/>
                    <a:pt x="1098" y="125"/>
                  </a:cubicBezTo>
                  <a:cubicBezTo>
                    <a:pt x="1108" y="125"/>
                    <a:pt x="1118" y="130"/>
                    <a:pt x="1123" y="137"/>
                  </a:cubicBezTo>
                  <a:cubicBezTo>
                    <a:pt x="1125" y="142"/>
                    <a:pt x="1127" y="147"/>
                    <a:pt x="1128" y="153"/>
                  </a:cubicBezTo>
                  <a:cubicBezTo>
                    <a:pt x="1130" y="162"/>
                    <a:pt x="1132" y="169"/>
                    <a:pt x="1138" y="170"/>
                  </a:cubicBezTo>
                  <a:cubicBezTo>
                    <a:pt x="1146" y="173"/>
                    <a:pt x="1151" y="179"/>
                    <a:pt x="1151" y="185"/>
                  </a:cubicBezTo>
                  <a:cubicBezTo>
                    <a:pt x="1150" y="189"/>
                    <a:pt x="1148" y="196"/>
                    <a:pt x="1133" y="198"/>
                  </a:cubicBezTo>
                  <a:cubicBezTo>
                    <a:pt x="1127" y="198"/>
                    <a:pt x="1123" y="200"/>
                    <a:pt x="1122" y="202"/>
                  </a:cubicBezTo>
                  <a:cubicBezTo>
                    <a:pt x="1121" y="205"/>
                    <a:pt x="1123" y="211"/>
                    <a:pt x="1125" y="214"/>
                  </a:cubicBezTo>
                  <a:lnTo>
                    <a:pt x="1127" y="217"/>
                  </a:lnTo>
                  <a:cubicBezTo>
                    <a:pt x="1131" y="224"/>
                    <a:pt x="1131" y="227"/>
                    <a:pt x="1125" y="239"/>
                  </a:cubicBezTo>
                  <a:cubicBezTo>
                    <a:pt x="1123" y="244"/>
                    <a:pt x="1123" y="248"/>
                    <a:pt x="1123" y="253"/>
                  </a:cubicBezTo>
                  <a:cubicBezTo>
                    <a:pt x="1122" y="260"/>
                    <a:pt x="1122" y="269"/>
                    <a:pt x="1112" y="273"/>
                  </a:cubicBezTo>
                  <a:cubicBezTo>
                    <a:pt x="1104" y="277"/>
                    <a:pt x="1103" y="280"/>
                    <a:pt x="1103" y="281"/>
                  </a:cubicBezTo>
                  <a:cubicBezTo>
                    <a:pt x="1103" y="282"/>
                    <a:pt x="1104" y="285"/>
                    <a:pt x="1113" y="291"/>
                  </a:cubicBezTo>
                  <a:cubicBezTo>
                    <a:pt x="1128" y="300"/>
                    <a:pt x="1137" y="304"/>
                    <a:pt x="1146" y="304"/>
                  </a:cubicBezTo>
                  <a:cubicBezTo>
                    <a:pt x="1148" y="304"/>
                    <a:pt x="1149" y="303"/>
                    <a:pt x="1151" y="303"/>
                  </a:cubicBezTo>
                  <a:cubicBezTo>
                    <a:pt x="1153" y="303"/>
                    <a:pt x="1154" y="303"/>
                    <a:pt x="1156" y="303"/>
                  </a:cubicBezTo>
                  <a:cubicBezTo>
                    <a:pt x="1159" y="303"/>
                    <a:pt x="1162" y="304"/>
                    <a:pt x="1164" y="306"/>
                  </a:cubicBezTo>
                  <a:cubicBezTo>
                    <a:pt x="1168" y="311"/>
                    <a:pt x="1165" y="319"/>
                    <a:pt x="1162" y="330"/>
                  </a:cubicBezTo>
                  <a:cubicBezTo>
                    <a:pt x="1161" y="334"/>
                    <a:pt x="1161" y="337"/>
                    <a:pt x="1160" y="340"/>
                  </a:cubicBezTo>
                  <a:cubicBezTo>
                    <a:pt x="1160" y="350"/>
                    <a:pt x="1159" y="357"/>
                    <a:pt x="1142" y="363"/>
                  </a:cubicBezTo>
                  <a:lnTo>
                    <a:pt x="1137" y="365"/>
                  </a:lnTo>
                  <a:cubicBezTo>
                    <a:pt x="1123" y="369"/>
                    <a:pt x="1120" y="370"/>
                    <a:pt x="1109" y="380"/>
                  </a:cubicBezTo>
                  <a:cubicBezTo>
                    <a:pt x="1105" y="383"/>
                    <a:pt x="1100" y="387"/>
                    <a:pt x="1100" y="389"/>
                  </a:cubicBezTo>
                  <a:cubicBezTo>
                    <a:pt x="1100" y="389"/>
                    <a:pt x="1101" y="391"/>
                    <a:pt x="1108" y="395"/>
                  </a:cubicBezTo>
                  <a:cubicBezTo>
                    <a:pt x="1116" y="399"/>
                    <a:pt x="1119" y="405"/>
                    <a:pt x="1122" y="410"/>
                  </a:cubicBezTo>
                  <a:cubicBezTo>
                    <a:pt x="1126" y="415"/>
                    <a:pt x="1127" y="417"/>
                    <a:pt x="1130" y="417"/>
                  </a:cubicBezTo>
                  <a:cubicBezTo>
                    <a:pt x="1131" y="417"/>
                    <a:pt x="1132" y="417"/>
                    <a:pt x="1134" y="416"/>
                  </a:cubicBezTo>
                  <a:cubicBezTo>
                    <a:pt x="1149" y="412"/>
                    <a:pt x="1156" y="408"/>
                    <a:pt x="1162" y="400"/>
                  </a:cubicBezTo>
                  <a:cubicBezTo>
                    <a:pt x="1168" y="392"/>
                    <a:pt x="1177" y="391"/>
                    <a:pt x="1185" y="391"/>
                  </a:cubicBezTo>
                  <a:cubicBezTo>
                    <a:pt x="1189" y="391"/>
                    <a:pt x="1194" y="392"/>
                    <a:pt x="1200" y="392"/>
                  </a:cubicBezTo>
                  <a:cubicBezTo>
                    <a:pt x="1207" y="393"/>
                    <a:pt x="1213" y="394"/>
                    <a:pt x="1218" y="394"/>
                  </a:cubicBezTo>
                  <a:cubicBezTo>
                    <a:pt x="1227" y="394"/>
                    <a:pt x="1234" y="392"/>
                    <a:pt x="1242" y="388"/>
                  </a:cubicBezTo>
                  <a:cubicBezTo>
                    <a:pt x="1249" y="385"/>
                    <a:pt x="1251" y="382"/>
                    <a:pt x="1254" y="376"/>
                  </a:cubicBezTo>
                  <a:cubicBezTo>
                    <a:pt x="1255" y="373"/>
                    <a:pt x="1258" y="369"/>
                    <a:pt x="1262" y="363"/>
                  </a:cubicBezTo>
                  <a:cubicBezTo>
                    <a:pt x="1265" y="360"/>
                    <a:pt x="1267" y="357"/>
                    <a:pt x="1269" y="355"/>
                  </a:cubicBezTo>
                  <a:cubicBezTo>
                    <a:pt x="1274" y="347"/>
                    <a:pt x="1279" y="340"/>
                    <a:pt x="1290" y="340"/>
                  </a:cubicBezTo>
                  <a:cubicBezTo>
                    <a:pt x="1291" y="340"/>
                    <a:pt x="1293" y="340"/>
                    <a:pt x="1294" y="340"/>
                  </a:cubicBezTo>
                  <a:cubicBezTo>
                    <a:pt x="1296" y="340"/>
                    <a:pt x="1299" y="341"/>
                    <a:pt x="1301" y="340"/>
                  </a:cubicBezTo>
                  <a:cubicBezTo>
                    <a:pt x="1304" y="340"/>
                    <a:pt x="1307" y="340"/>
                    <a:pt x="1310" y="340"/>
                  </a:cubicBezTo>
                  <a:cubicBezTo>
                    <a:pt x="1313" y="340"/>
                    <a:pt x="1315" y="340"/>
                    <a:pt x="1318" y="340"/>
                  </a:cubicBezTo>
                  <a:cubicBezTo>
                    <a:pt x="1323" y="340"/>
                    <a:pt x="1329" y="340"/>
                    <a:pt x="1334" y="346"/>
                  </a:cubicBezTo>
                  <a:cubicBezTo>
                    <a:pt x="1338" y="352"/>
                    <a:pt x="1348" y="359"/>
                    <a:pt x="1354" y="359"/>
                  </a:cubicBezTo>
                  <a:cubicBezTo>
                    <a:pt x="1355" y="359"/>
                    <a:pt x="1357" y="358"/>
                    <a:pt x="1357" y="356"/>
                  </a:cubicBezTo>
                  <a:cubicBezTo>
                    <a:pt x="1362" y="343"/>
                    <a:pt x="1366" y="332"/>
                    <a:pt x="1383" y="325"/>
                  </a:cubicBezTo>
                  <a:lnTo>
                    <a:pt x="1388" y="323"/>
                  </a:lnTo>
                  <a:cubicBezTo>
                    <a:pt x="1399" y="319"/>
                    <a:pt x="1419" y="310"/>
                    <a:pt x="1416" y="304"/>
                  </a:cubicBezTo>
                  <a:cubicBezTo>
                    <a:pt x="1414" y="298"/>
                    <a:pt x="1409" y="296"/>
                    <a:pt x="1404" y="294"/>
                  </a:cubicBezTo>
                  <a:cubicBezTo>
                    <a:pt x="1401" y="292"/>
                    <a:pt x="1397" y="291"/>
                    <a:pt x="1393" y="288"/>
                  </a:cubicBezTo>
                  <a:cubicBezTo>
                    <a:pt x="1386" y="283"/>
                    <a:pt x="1386" y="281"/>
                    <a:pt x="1388" y="274"/>
                  </a:cubicBezTo>
                  <a:cubicBezTo>
                    <a:pt x="1389" y="271"/>
                    <a:pt x="1391" y="268"/>
                    <a:pt x="1392" y="262"/>
                  </a:cubicBezTo>
                  <a:cubicBezTo>
                    <a:pt x="1398" y="238"/>
                    <a:pt x="1403" y="192"/>
                    <a:pt x="1397" y="186"/>
                  </a:cubicBezTo>
                  <a:cubicBezTo>
                    <a:pt x="1388" y="176"/>
                    <a:pt x="1385" y="171"/>
                    <a:pt x="1383" y="155"/>
                  </a:cubicBezTo>
                  <a:cubicBezTo>
                    <a:pt x="1381" y="141"/>
                    <a:pt x="1366" y="131"/>
                    <a:pt x="1353" y="128"/>
                  </a:cubicBezTo>
                  <a:cubicBezTo>
                    <a:pt x="1336" y="123"/>
                    <a:pt x="1323" y="113"/>
                    <a:pt x="1318" y="102"/>
                  </a:cubicBezTo>
                  <a:cubicBezTo>
                    <a:pt x="1317" y="100"/>
                    <a:pt x="1316" y="98"/>
                    <a:pt x="1315" y="95"/>
                  </a:cubicBezTo>
                  <a:cubicBezTo>
                    <a:pt x="1311" y="87"/>
                    <a:pt x="1307" y="77"/>
                    <a:pt x="1311" y="71"/>
                  </a:cubicBezTo>
                  <a:cubicBezTo>
                    <a:pt x="1313" y="67"/>
                    <a:pt x="1316" y="66"/>
                    <a:pt x="1322" y="66"/>
                  </a:cubicBezTo>
                  <a:cubicBezTo>
                    <a:pt x="1330" y="66"/>
                    <a:pt x="1336" y="67"/>
                    <a:pt x="1341" y="68"/>
                  </a:cubicBezTo>
                  <a:cubicBezTo>
                    <a:pt x="1345" y="70"/>
                    <a:pt x="1349" y="71"/>
                    <a:pt x="1354" y="71"/>
                  </a:cubicBezTo>
                  <a:cubicBezTo>
                    <a:pt x="1356" y="71"/>
                    <a:pt x="1358" y="70"/>
                    <a:pt x="1361" y="70"/>
                  </a:cubicBezTo>
                  <a:cubicBezTo>
                    <a:pt x="1364" y="70"/>
                    <a:pt x="1367" y="70"/>
                    <a:pt x="1370" y="70"/>
                  </a:cubicBezTo>
                  <a:lnTo>
                    <a:pt x="1379" y="70"/>
                  </a:lnTo>
                  <a:cubicBezTo>
                    <a:pt x="1387" y="70"/>
                    <a:pt x="1390" y="69"/>
                    <a:pt x="1392" y="62"/>
                  </a:cubicBezTo>
                  <a:cubicBezTo>
                    <a:pt x="1394" y="57"/>
                    <a:pt x="1392" y="52"/>
                    <a:pt x="1391" y="48"/>
                  </a:cubicBezTo>
                  <a:cubicBezTo>
                    <a:pt x="1389" y="43"/>
                    <a:pt x="1386" y="36"/>
                    <a:pt x="1396" y="29"/>
                  </a:cubicBezTo>
                  <a:cubicBezTo>
                    <a:pt x="1401" y="26"/>
                    <a:pt x="1404" y="22"/>
                    <a:pt x="1406" y="19"/>
                  </a:cubicBezTo>
                  <a:cubicBezTo>
                    <a:pt x="1410" y="14"/>
                    <a:pt x="1414" y="9"/>
                    <a:pt x="1422" y="9"/>
                  </a:cubicBezTo>
                  <a:cubicBezTo>
                    <a:pt x="1429" y="9"/>
                    <a:pt x="1431" y="14"/>
                    <a:pt x="1432" y="17"/>
                  </a:cubicBezTo>
                  <a:cubicBezTo>
                    <a:pt x="1434" y="20"/>
                    <a:pt x="1434" y="21"/>
                    <a:pt x="1438" y="21"/>
                  </a:cubicBezTo>
                  <a:cubicBezTo>
                    <a:pt x="1439" y="21"/>
                    <a:pt x="1441" y="21"/>
                    <a:pt x="1443" y="20"/>
                  </a:cubicBezTo>
                  <a:lnTo>
                    <a:pt x="1450" y="19"/>
                  </a:lnTo>
                  <a:cubicBezTo>
                    <a:pt x="1464" y="16"/>
                    <a:pt x="1468" y="15"/>
                    <a:pt x="1479" y="8"/>
                  </a:cubicBezTo>
                  <a:cubicBezTo>
                    <a:pt x="1486" y="3"/>
                    <a:pt x="1492" y="0"/>
                    <a:pt x="1497" y="0"/>
                  </a:cubicBezTo>
                  <a:cubicBezTo>
                    <a:pt x="1502" y="0"/>
                    <a:pt x="1507" y="3"/>
                    <a:pt x="1514" y="8"/>
                  </a:cubicBezTo>
                  <a:cubicBezTo>
                    <a:pt x="1521" y="14"/>
                    <a:pt x="1521" y="21"/>
                    <a:pt x="1521" y="28"/>
                  </a:cubicBezTo>
                  <a:cubicBezTo>
                    <a:pt x="1522" y="33"/>
                    <a:pt x="1522" y="38"/>
                    <a:pt x="1525" y="44"/>
                  </a:cubicBezTo>
                  <a:cubicBezTo>
                    <a:pt x="1534" y="57"/>
                    <a:pt x="1537" y="78"/>
                    <a:pt x="1532" y="89"/>
                  </a:cubicBezTo>
                  <a:cubicBezTo>
                    <a:pt x="1530" y="93"/>
                    <a:pt x="1527" y="100"/>
                    <a:pt x="1528" y="104"/>
                  </a:cubicBezTo>
                  <a:cubicBezTo>
                    <a:pt x="1530" y="107"/>
                    <a:pt x="1533" y="110"/>
                    <a:pt x="1539" y="112"/>
                  </a:cubicBezTo>
                  <a:cubicBezTo>
                    <a:pt x="1544" y="114"/>
                    <a:pt x="1565" y="120"/>
                    <a:pt x="1585" y="120"/>
                  </a:cubicBezTo>
                  <a:cubicBezTo>
                    <a:pt x="1593" y="120"/>
                    <a:pt x="1600" y="119"/>
                    <a:pt x="1605" y="116"/>
                  </a:cubicBezTo>
                  <a:cubicBezTo>
                    <a:pt x="1612" y="113"/>
                    <a:pt x="1622" y="111"/>
                    <a:pt x="1631" y="110"/>
                  </a:cubicBezTo>
                  <a:cubicBezTo>
                    <a:pt x="1645" y="109"/>
                    <a:pt x="1654" y="107"/>
                    <a:pt x="1655" y="100"/>
                  </a:cubicBezTo>
                  <a:cubicBezTo>
                    <a:pt x="1657" y="89"/>
                    <a:pt x="1662" y="83"/>
                    <a:pt x="1667" y="78"/>
                  </a:cubicBezTo>
                  <a:cubicBezTo>
                    <a:pt x="1671" y="73"/>
                    <a:pt x="1675" y="69"/>
                    <a:pt x="1677" y="62"/>
                  </a:cubicBezTo>
                  <a:cubicBezTo>
                    <a:pt x="1684" y="44"/>
                    <a:pt x="1689" y="34"/>
                    <a:pt x="1704" y="31"/>
                  </a:cubicBezTo>
                  <a:cubicBezTo>
                    <a:pt x="1707" y="31"/>
                    <a:pt x="1709" y="30"/>
                    <a:pt x="1712" y="29"/>
                  </a:cubicBezTo>
                  <a:cubicBezTo>
                    <a:pt x="1717" y="28"/>
                    <a:pt x="1722" y="27"/>
                    <a:pt x="1727" y="27"/>
                  </a:cubicBezTo>
                  <a:cubicBezTo>
                    <a:pt x="1734" y="27"/>
                    <a:pt x="1740" y="29"/>
                    <a:pt x="1745" y="34"/>
                  </a:cubicBezTo>
                  <a:cubicBezTo>
                    <a:pt x="1751" y="40"/>
                    <a:pt x="1751" y="46"/>
                    <a:pt x="1751" y="49"/>
                  </a:cubicBezTo>
                  <a:cubicBezTo>
                    <a:pt x="1750" y="59"/>
                    <a:pt x="1741" y="65"/>
                    <a:pt x="1735" y="69"/>
                  </a:cubicBezTo>
                  <a:cubicBezTo>
                    <a:pt x="1732" y="71"/>
                    <a:pt x="1730" y="74"/>
                    <a:pt x="1730" y="77"/>
                  </a:cubicBezTo>
                  <a:cubicBezTo>
                    <a:pt x="1730" y="81"/>
                    <a:pt x="1733" y="85"/>
                    <a:pt x="1737" y="88"/>
                  </a:cubicBezTo>
                  <a:cubicBezTo>
                    <a:pt x="1743" y="91"/>
                    <a:pt x="1747" y="96"/>
                    <a:pt x="1748" y="101"/>
                  </a:cubicBezTo>
                  <a:cubicBezTo>
                    <a:pt x="1749" y="108"/>
                    <a:pt x="1746" y="115"/>
                    <a:pt x="1741" y="122"/>
                  </a:cubicBezTo>
                  <a:cubicBezTo>
                    <a:pt x="1738" y="125"/>
                    <a:pt x="1736" y="131"/>
                    <a:pt x="1733" y="137"/>
                  </a:cubicBezTo>
                  <a:cubicBezTo>
                    <a:pt x="1728" y="150"/>
                    <a:pt x="1721" y="165"/>
                    <a:pt x="1708" y="167"/>
                  </a:cubicBezTo>
                  <a:cubicBezTo>
                    <a:pt x="1690" y="169"/>
                    <a:pt x="1684" y="171"/>
                    <a:pt x="1678" y="184"/>
                  </a:cubicBezTo>
                  <a:cubicBezTo>
                    <a:pt x="1677" y="188"/>
                    <a:pt x="1675" y="191"/>
                    <a:pt x="1674" y="194"/>
                  </a:cubicBezTo>
                  <a:cubicBezTo>
                    <a:pt x="1668" y="205"/>
                    <a:pt x="1666" y="210"/>
                    <a:pt x="1671" y="215"/>
                  </a:cubicBezTo>
                  <a:cubicBezTo>
                    <a:pt x="1674" y="218"/>
                    <a:pt x="1676" y="222"/>
                    <a:pt x="1678" y="226"/>
                  </a:cubicBezTo>
                  <a:cubicBezTo>
                    <a:pt x="1682" y="231"/>
                    <a:pt x="1685" y="237"/>
                    <a:pt x="1693" y="240"/>
                  </a:cubicBezTo>
                  <a:cubicBezTo>
                    <a:pt x="1696" y="241"/>
                    <a:pt x="1699" y="243"/>
                    <a:pt x="1702" y="244"/>
                  </a:cubicBezTo>
                  <a:cubicBezTo>
                    <a:pt x="1713" y="248"/>
                    <a:pt x="1721" y="251"/>
                    <a:pt x="1722" y="257"/>
                  </a:cubicBezTo>
                  <a:cubicBezTo>
                    <a:pt x="1722" y="259"/>
                    <a:pt x="1722" y="262"/>
                    <a:pt x="1718" y="264"/>
                  </a:cubicBezTo>
                  <a:cubicBezTo>
                    <a:pt x="1716" y="266"/>
                    <a:pt x="1713" y="268"/>
                    <a:pt x="1710" y="269"/>
                  </a:cubicBezTo>
                  <a:cubicBezTo>
                    <a:pt x="1703" y="273"/>
                    <a:pt x="1701" y="275"/>
                    <a:pt x="1702" y="278"/>
                  </a:cubicBezTo>
                  <a:cubicBezTo>
                    <a:pt x="1705" y="289"/>
                    <a:pt x="1701" y="297"/>
                    <a:pt x="1691" y="302"/>
                  </a:cubicBezTo>
                  <a:cubicBezTo>
                    <a:pt x="1685" y="305"/>
                    <a:pt x="1685" y="318"/>
                    <a:pt x="1687" y="323"/>
                  </a:cubicBezTo>
                  <a:cubicBezTo>
                    <a:pt x="1688" y="326"/>
                    <a:pt x="1690" y="333"/>
                    <a:pt x="1714" y="333"/>
                  </a:cubicBezTo>
                  <a:lnTo>
                    <a:pt x="1730" y="333"/>
                  </a:lnTo>
                  <a:cubicBezTo>
                    <a:pt x="1743" y="333"/>
                    <a:pt x="1754" y="334"/>
                    <a:pt x="1759" y="345"/>
                  </a:cubicBezTo>
                  <a:cubicBezTo>
                    <a:pt x="1762" y="352"/>
                    <a:pt x="1760" y="358"/>
                    <a:pt x="1759" y="362"/>
                  </a:cubicBezTo>
                  <a:cubicBezTo>
                    <a:pt x="1759" y="366"/>
                    <a:pt x="1758" y="368"/>
                    <a:pt x="1759" y="371"/>
                  </a:cubicBezTo>
                  <a:cubicBezTo>
                    <a:pt x="1760" y="376"/>
                    <a:pt x="1769" y="383"/>
                    <a:pt x="1774" y="386"/>
                  </a:cubicBezTo>
                  <a:lnTo>
                    <a:pt x="1776" y="387"/>
                  </a:lnTo>
                  <a:lnTo>
                    <a:pt x="1776" y="389"/>
                  </a:lnTo>
                  <a:cubicBezTo>
                    <a:pt x="1776" y="390"/>
                    <a:pt x="1779" y="413"/>
                    <a:pt x="1781" y="426"/>
                  </a:cubicBezTo>
                  <a:cubicBezTo>
                    <a:pt x="1783" y="438"/>
                    <a:pt x="1785" y="455"/>
                    <a:pt x="1778" y="468"/>
                  </a:cubicBezTo>
                  <a:cubicBezTo>
                    <a:pt x="1776" y="471"/>
                    <a:pt x="1776" y="476"/>
                    <a:pt x="1778" y="479"/>
                  </a:cubicBezTo>
                  <a:cubicBezTo>
                    <a:pt x="1779" y="481"/>
                    <a:pt x="1781" y="484"/>
                    <a:pt x="1785" y="484"/>
                  </a:cubicBezTo>
                  <a:cubicBezTo>
                    <a:pt x="1788" y="484"/>
                    <a:pt x="1791" y="482"/>
                    <a:pt x="1794" y="480"/>
                  </a:cubicBezTo>
                  <a:cubicBezTo>
                    <a:pt x="1799" y="476"/>
                    <a:pt x="1805" y="474"/>
                    <a:pt x="1810" y="474"/>
                  </a:cubicBezTo>
                  <a:cubicBezTo>
                    <a:pt x="1822" y="474"/>
                    <a:pt x="1831" y="485"/>
                    <a:pt x="1831" y="498"/>
                  </a:cubicBezTo>
                  <a:cubicBezTo>
                    <a:pt x="1831" y="510"/>
                    <a:pt x="1835" y="523"/>
                    <a:pt x="1844" y="523"/>
                  </a:cubicBezTo>
                  <a:cubicBezTo>
                    <a:pt x="1856" y="523"/>
                    <a:pt x="1863" y="536"/>
                    <a:pt x="1863" y="559"/>
                  </a:cubicBezTo>
                  <a:cubicBezTo>
                    <a:pt x="1863" y="566"/>
                    <a:pt x="1866" y="568"/>
                    <a:pt x="1867" y="569"/>
                  </a:cubicBezTo>
                  <a:cubicBezTo>
                    <a:pt x="1870" y="571"/>
                    <a:pt x="1875" y="572"/>
                    <a:pt x="1881" y="572"/>
                  </a:cubicBezTo>
                  <a:cubicBezTo>
                    <a:pt x="1885" y="572"/>
                    <a:pt x="1891" y="571"/>
                    <a:pt x="1896" y="571"/>
                  </a:cubicBezTo>
                  <a:cubicBezTo>
                    <a:pt x="1897" y="571"/>
                    <a:pt x="1899" y="571"/>
                    <a:pt x="1900" y="571"/>
                  </a:cubicBezTo>
                  <a:cubicBezTo>
                    <a:pt x="1909" y="571"/>
                    <a:pt x="1913" y="575"/>
                    <a:pt x="1915" y="578"/>
                  </a:cubicBezTo>
                  <a:cubicBezTo>
                    <a:pt x="1919" y="586"/>
                    <a:pt x="1914" y="599"/>
                    <a:pt x="1908" y="607"/>
                  </a:cubicBezTo>
                  <a:cubicBezTo>
                    <a:pt x="1905" y="612"/>
                    <a:pt x="1906" y="612"/>
                    <a:pt x="1908" y="614"/>
                  </a:cubicBezTo>
                  <a:cubicBezTo>
                    <a:pt x="1910" y="616"/>
                    <a:pt x="1913" y="620"/>
                    <a:pt x="1913" y="627"/>
                  </a:cubicBezTo>
                  <a:cubicBezTo>
                    <a:pt x="1913" y="642"/>
                    <a:pt x="1902" y="653"/>
                    <a:pt x="1892" y="660"/>
                  </a:cubicBezTo>
                  <a:cubicBezTo>
                    <a:pt x="1886" y="666"/>
                    <a:pt x="1885" y="672"/>
                    <a:pt x="1887" y="687"/>
                  </a:cubicBezTo>
                  <a:cubicBezTo>
                    <a:pt x="1888" y="692"/>
                    <a:pt x="1890" y="697"/>
                    <a:pt x="1892" y="701"/>
                  </a:cubicBezTo>
                  <a:cubicBezTo>
                    <a:pt x="1895" y="709"/>
                    <a:pt x="1900" y="719"/>
                    <a:pt x="1891" y="728"/>
                  </a:cubicBezTo>
                  <a:cubicBezTo>
                    <a:pt x="1889" y="729"/>
                    <a:pt x="1888" y="731"/>
                    <a:pt x="1886" y="732"/>
                  </a:cubicBezTo>
                  <a:cubicBezTo>
                    <a:pt x="1881" y="737"/>
                    <a:pt x="1875" y="742"/>
                    <a:pt x="1875" y="746"/>
                  </a:cubicBezTo>
                  <a:cubicBezTo>
                    <a:pt x="1875" y="748"/>
                    <a:pt x="1877" y="750"/>
                    <a:pt x="1879" y="752"/>
                  </a:cubicBezTo>
                  <a:cubicBezTo>
                    <a:pt x="1886" y="758"/>
                    <a:pt x="1894" y="759"/>
                    <a:pt x="1900" y="759"/>
                  </a:cubicBezTo>
                  <a:cubicBezTo>
                    <a:pt x="1901" y="759"/>
                    <a:pt x="1903" y="759"/>
                    <a:pt x="1904" y="759"/>
                  </a:cubicBezTo>
                  <a:cubicBezTo>
                    <a:pt x="1907" y="758"/>
                    <a:pt x="1909" y="758"/>
                    <a:pt x="1909" y="758"/>
                  </a:cubicBezTo>
                  <a:lnTo>
                    <a:pt x="1917" y="757"/>
                  </a:lnTo>
                  <a:lnTo>
                    <a:pt x="1913" y="764"/>
                  </a:lnTo>
                  <a:cubicBezTo>
                    <a:pt x="1913" y="765"/>
                    <a:pt x="1903" y="781"/>
                    <a:pt x="1886" y="781"/>
                  </a:cubicBezTo>
                  <a:cubicBezTo>
                    <a:pt x="1874" y="781"/>
                    <a:pt x="1861" y="784"/>
                    <a:pt x="1861" y="792"/>
                  </a:cubicBezTo>
                  <a:cubicBezTo>
                    <a:pt x="1861" y="795"/>
                    <a:pt x="1862" y="795"/>
                    <a:pt x="1866" y="797"/>
                  </a:cubicBezTo>
                  <a:cubicBezTo>
                    <a:pt x="1870" y="799"/>
                    <a:pt x="1877" y="803"/>
                    <a:pt x="1872" y="814"/>
                  </a:cubicBezTo>
                  <a:cubicBezTo>
                    <a:pt x="1866" y="826"/>
                    <a:pt x="1854" y="849"/>
                    <a:pt x="1843" y="860"/>
                  </a:cubicBezTo>
                  <a:cubicBezTo>
                    <a:pt x="1815" y="888"/>
                    <a:pt x="1798" y="905"/>
                    <a:pt x="1790" y="911"/>
                  </a:cubicBezTo>
                  <a:cubicBezTo>
                    <a:pt x="1787" y="913"/>
                    <a:pt x="1785" y="916"/>
                    <a:pt x="1782" y="919"/>
                  </a:cubicBezTo>
                  <a:cubicBezTo>
                    <a:pt x="1775" y="927"/>
                    <a:pt x="1768" y="936"/>
                    <a:pt x="1754" y="936"/>
                  </a:cubicBezTo>
                  <a:cubicBezTo>
                    <a:pt x="1753" y="936"/>
                    <a:pt x="1751" y="936"/>
                    <a:pt x="1750" y="936"/>
                  </a:cubicBezTo>
                  <a:cubicBezTo>
                    <a:pt x="1739" y="934"/>
                    <a:pt x="1730" y="929"/>
                    <a:pt x="1726" y="921"/>
                  </a:cubicBezTo>
                  <a:cubicBezTo>
                    <a:pt x="1722" y="914"/>
                    <a:pt x="1722" y="906"/>
                    <a:pt x="1725" y="899"/>
                  </a:cubicBezTo>
                  <a:cubicBezTo>
                    <a:pt x="1727" y="896"/>
                    <a:pt x="1728" y="893"/>
                    <a:pt x="1727" y="892"/>
                  </a:cubicBezTo>
                  <a:cubicBezTo>
                    <a:pt x="1726" y="889"/>
                    <a:pt x="1721" y="887"/>
                    <a:pt x="1715" y="885"/>
                  </a:cubicBezTo>
                  <a:cubicBezTo>
                    <a:pt x="1709" y="884"/>
                    <a:pt x="1705" y="880"/>
                    <a:pt x="1700" y="877"/>
                  </a:cubicBezTo>
                  <a:cubicBezTo>
                    <a:pt x="1695" y="873"/>
                    <a:pt x="1691" y="869"/>
                    <a:pt x="1685" y="869"/>
                  </a:cubicBezTo>
                  <a:cubicBezTo>
                    <a:pt x="1684" y="869"/>
                    <a:pt x="1682" y="869"/>
                    <a:pt x="1680" y="870"/>
                  </a:cubicBezTo>
                  <a:cubicBezTo>
                    <a:pt x="1676" y="872"/>
                    <a:pt x="1670" y="874"/>
                    <a:pt x="1665" y="876"/>
                  </a:cubicBezTo>
                  <a:cubicBezTo>
                    <a:pt x="1652" y="881"/>
                    <a:pt x="1637" y="886"/>
                    <a:pt x="1627" y="894"/>
                  </a:cubicBezTo>
                  <a:cubicBezTo>
                    <a:pt x="1621" y="897"/>
                    <a:pt x="1619" y="900"/>
                    <a:pt x="1618" y="902"/>
                  </a:cubicBezTo>
                  <a:cubicBezTo>
                    <a:pt x="1618" y="905"/>
                    <a:pt x="1622" y="909"/>
                    <a:pt x="1627" y="915"/>
                  </a:cubicBezTo>
                  <a:cubicBezTo>
                    <a:pt x="1632" y="922"/>
                    <a:pt x="1638" y="926"/>
                    <a:pt x="1643" y="930"/>
                  </a:cubicBezTo>
                  <a:cubicBezTo>
                    <a:pt x="1649" y="934"/>
                    <a:pt x="1654" y="938"/>
                    <a:pt x="1656" y="943"/>
                  </a:cubicBezTo>
                  <a:cubicBezTo>
                    <a:pt x="1659" y="949"/>
                    <a:pt x="1662" y="957"/>
                    <a:pt x="1659" y="964"/>
                  </a:cubicBezTo>
                  <a:cubicBezTo>
                    <a:pt x="1656" y="969"/>
                    <a:pt x="1651" y="973"/>
                    <a:pt x="1643" y="975"/>
                  </a:cubicBezTo>
                  <a:cubicBezTo>
                    <a:pt x="1638" y="976"/>
                    <a:pt x="1633" y="977"/>
                    <a:pt x="1628" y="979"/>
                  </a:cubicBezTo>
                  <a:cubicBezTo>
                    <a:pt x="1618" y="982"/>
                    <a:pt x="1607" y="985"/>
                    <a:pt x="1598" y="985"/>
                  </a:cubicBezTo>
                  <a:cubicBezTo>
                    <a:pt x="1592" y="985"/>
                    <a:pt x="1587" y="983"/>
                    <a:pt x="1583" y="981"/>
                  </a:cubicBezTo>
                  <a:cubicBezTo>
                    <a:pt x="1577" y="977"/>
                    <a:pt x="1572" y="975"/>
                    <a:pt x="1568" y="975"/>
                  </a:cubicBezTo>
                  <a:cubicBezTo>
                    <a:pt x="1563" y="975"/>
                    <a:pt x="1558" y="977"/>
                    <a:pt x="1553" y="982"/>
                  </a:cubicBezTo>
                  <a:cubicBezTo>
                    <a:pt x="1546" y="990"/>
                    <a:pt x="1537" y="991"/>
                    <a:pt x="1531" y="991"/>
                  </a:cubicBezTo>
                  <a:cubicBezTo>
                    <a:pt x="1528" y="991"/>
                    <a:pt x="1525" y="991"/>
                    <a:pt x="1522" y="990"/>
                  </a:cubicBezTo>
                  <a:cubicBezTo>
                    <a:pt x="1519" y="990"/>
                    <a:pt x="1516" y="990"/>
                    <a:pt x="1513" y="990"/>
                  </a:cubicBezTo>
                  <a:cubicBezTo>
                    <a:pt x="1508" y="990"/>
                    <a:pt x="1508" y="991"/>
                    <a:pt x="1506" y="994"/>
                  </a:cubicBezTo>
                  <a:cubicBezTo>
                    <a:pt x="1503" y="997"/>
                    <a:pt x="1500" y="1003"/>
                    <a:pt x="1492" y="1009"/>
                  </a:cubicBezTo>
                  <a:cubicBezTo>
                    <a:pt x="1488" y="1012"/>
                    <a:pt x="1484" y="1014"/>
                    <a:pt x="1482" y="1016"/>
                  </a:cubicBezTo>
                  <a:cubicBezTo>
                    <a:pt x="1473" y="1022"/>
                    <a:pt x="1470" y="1024"/>
                    <a:pt x="1462" y="1038"/>
                  </a:cubicBezTo>
                  <a:cubicBezTo>
                    <a:pt x="1459" y="1044"/>
                    <a:pt x="1456" y="1048"/>
                    <a:pt x="1453" y="1052"/>
                  </a:cubicBezTo>
                  <a:cubicBezTo>
                    <a:pt x="1447" y="1062"/>
                    <a:pt x="1445" y="1065"/>
                    <a:pt x="1449" y="1071"/>
                  </a:cubicBezTo>
                  <a:cubicBezTo>
                    <a:pt x="1453" y="1076"/>
                    <a:pt x="1455" y="1081"/>
                    <a:pt x="1456" y="1084"/>
                  </a:cubicBezTo>
                  <a:cubicBezTo>
                    <a:pt x="1457" y="1087"/>
                    <a:pt x="1458" y="1089"/>
                    <a:pt x="1461" y="1092"/>
                  </a:cubicBezTo>
                  <a:cubicBezTo>
                    <a:pt x="1463" y="1093"/>
                    <a:pt x="1466" y="1094"/>
                    <a:pt x="1468" y="1094"/>
                  </a:cubicBezTo>
                  <a:cubicBezTo>
                    <a:pt x="1472" y="1094"/>
                    <a:pt x="1477" y="1092"/>
                    <a:pt x="1485" y="1085"/>
                  </a:cubicBezTo>
                  <a:cubicBezTo>
                    <a:pt x="1497" y="1076"/>
                    <a:pt x="1507" y="1071"/>
                    <a:pt x="1522" y="1069"/>
                  </a:cubicBezTo>
                  <a:cubicBezTo>
                    <a:pt x="1524" y="1069"/>
                    <a:pt x="1525" y="1069"/>
                    <a:pt x="1527" y="1069"/>
                  </a:cubicBezTo>
                  <a:cubicBezTo>
                    <a:pt x="1537" y="1069"/>
                    <a:pt x="1538" y="1076"/>
                    <a:pt x="1539" y="1083"/>
                  </a:cubicBezTo>
                  <a:cubicBezTo>
                    <a:pt x="1540" y="1086"/>
                    <a:pt x="1540" y="1090"/>
                    <a:pt x="1541" y="1094"/>
                  </a:cubicBezTo>
                  <a:cubicBezTo>
                    <a:pt x="1545" y="1111"/>
                    <a:pt x="1548" y="1118"/>
                    <a:pt x="1552" y="1126"/>
                  </a:cubicBezTo>
                  <a:cubicBezTo>
                    <a:pt x="1557" y="1136"/>
                    <a:pt x="1557" y="1139"/>
                    <a:pt x="1549" y="1153"/>
                  </a:cubicBezTo>
                  <a:cubicBezTo>
                    <a:pt x="1545" y="1162"/>
                    <a:pt x="1541" y="1165"/>
                    <a:pt x="1536" y="1169"/>
                  </a:cubicBezTo>
                  <a:cubicBezTo>
                    <a:pt x="1534" y="1171"/>
                    <a:pt x="1531" y="1174"/>
                    <a:pt x="1527" y="1178"/>
                  </a:cubicBezTo>
                  <a:cubicBezTo>
                    <a:pt x="1526" y="1180"/>
                    <a:pt x="1524" y="1182"/>
                    <a:pt x="1522" y="1184"/>
                  </a:cubicBezTo>
                  <a:cubicBezTo>
                    <a:pt x="1516" y="1191"/>
                    <a:pt x="1514" y="1193"/>
                    <a:pt x="1521" y="1199"/>
                  </a:cubicBezTo>
                  <a:cubicBezTo>
                    <a:pt x="1528" y="1206"/>
                    <a:pt x="1530" y="1208"/>
                    <a:pt x="1529" y="1211"/>
                  </a:cubicBezTo>
                  <a:cubicBezTo>
                    <a:pt x="1528" y="1215"/>
                    <a:pt x="1525" y="1215"/>
                    <a:pt x="1521" y="1216"/>
                  </a:cubicBezTo>
                  <a:cubicBezTo>
                    <a:pt x="1520" y="1216"/>
                    <a:pt x="1518" y="1216"/>
                    <a:pt x="1516" y="1216"/>
                  </a:cubicBezTo>
                  <a:cubicBezTo>
                    <a:pt x="1507" y="1218"/>
                    <a:pt x="1502" y="1225"/>
                    <a:pt x="1497" y="1232"/>
                  </a:cubicBezTo>
                  <a:cubicBezTo>
                    <a:pt x="1496" y="1234"/>
                    <a:pt x="1495" y="1235"/>
                    <a:pt x="1493" y="1235"/>
                  </a:cubicBezTo>
                  <a:lnTo>
                    <a:pt x="1491" y="1235"/>
                  </a:lnTo>
                  <a:lnTo>
                    <a:pt x="1488" y="1232"/>
                  </a:lnTo>
                  <a:lnTo>
                    <a:pt x="1489" y="1230"/>
                  </a:lnTo>
                  <a:cubicBezTo>
                    <a:pt x="1490" y="1227"/>
                    <a:pt x="1490" y="1227"/>
                    <a:pt x="1489" y="1226"/>
                  </a:cubicBezTo>
                  <a:cubicBezTo>
                    <a:pt x="1489" y="1226"/>
                    <a:pt x="1488" y="1225"/>
                    <a:pt x="1485" y="1225"/>
                  </a:cubicBezTo>
                  <a:cubicBezTo>
                    <a:pt x="1480" y="1225"/>
                    <a:pt x="1474" y="1224"/>
                    <a:pt x="1468" y="1222"/>
                  </a:cubicBezTo>
                  <a:cubicBezTo>
                    <a:pt x="1462" y="1221"/>
                    <a:pt x="1456" y="1219"/>
                    <a:pt x="1450" y="1219"/>
                  </a:cubicBezTo>
                  <a:cubicBezTo>
                    <a:pt x="1444" y="1219"/>
                    <a:pt x="1439" y="1221"/>
                    <a:pt x="1435" y="1224"/>
                  </a:cubicBezTo>
                  <a:cubicBezTo>
                    <a:pt x="1430" y="1229"/>
                    <a:pt x="1425" y="1231"/>
                    <a:pt x="1422" y="1233"/>
                  </a:cubicBezTo>
                  <a:cubicBezTo>
                    <a:pt x="1416" y="1236"/>
                    <a:pt x="1415" y="1236"/>
                    <a:pt x="1417" y="1246"/>
                  </a:cubicBezTo>
                  <a:cubicBezTo>
                    <a:pt x="1421" y="1267"/>
                    <a:pt x="1426" y="1274"/>
                    <a:pt x="1431" y="1279"/>
                  </a:cubicBezTo>
                  <a:cubicBezTo>
                    <a:pt x="1433" y="1281"/>
                    <a:pt x="1434" y="1282"/>
                    <a:pt x="1435" y="1282"/>
                  </a:cubicBezTo>
                  <a:cubicBezTo>
                    <a:pt x="1436" y="1283"/>
                    <a:pt x="1438" y="1284"/>
                    <a:pt x="1438" y="1287"/>
                  </a:cubicBezTo>
                  <a:cubicBezTo>
                    <a:pt x="1438" y="1289"/>
                    <a:pt x="1436" y="1291"/>
                    <a:pt x="1433" y="1294"/>
                  </a:cubicBezTo>
                  <a:lnTo>
                    <a:pt x="1429" y="1298"/>
                  </a:lnTo>
                  <a:cubicBezTo>
                    <a:pt x="1425" y="1302"/>
                    <a:pt x="1422" y="1305"/>
                    <a:pt x="1419" y="1307"/>
                  </a:cubicBezTo>
                  <a:cubicBezTo>
                    <a:pt x="1414" y="1310"/>
                    <a:pt x="1411" y="1312"/>
                    <a:pt x="1406" y="1321"/>
                  </a:cubicBezTo>
                  <a:cubicBezTo>
                    <a:pt x="1402" y="1327"/>
                    <a:pt x="1399" y="1331"/>
                    <a:pt x="1396" y="1334"/>
                  </a:cubicBezTo>
                  <a:cubicBezTo>
                    <a:pt x="1391" y="1338"/>
                    <a:pt x="1389" y="1341"/>
                    <a:pt x="1389" y="1350"/>
                  </a:cubicBezTo>
                  <a:cubicBezTo>
                    <a:pt x="1389" y="1356"/>
                    <a:pt x="1390" y="1359"/>
                    <a:pt x="1391" y="1361"/>
                  </a:cubicBezTo>
                  <a:cubicBezTo>
                    <a:pt x="1393" y="1368"/>
                    <a:pt x="1392" y="1371"/>
                    <a:pt x="1383" y="1377"/>
                  </a:cubicBezTo>
                  <a:cubicBezTo>
                    <a:pt x="1380" y="1378"/>
                    <a:pt x="1378" y="1380"/>
                    <a:pt x="1377" y="1381"/>
                  </a:cubicBezTo>
                  <a:cubicBezTo>
                    <a:pt x="1370" y="1385"/>
                    <a:pt x="1369" y="1386"/>
                    <a:pt x="1362" y="1397"/>
                  </a:cubicBezTo>
                  <a:cubicBezTo>
                    <a:pt x="1360" y="1401"/>
                    <a:pt x="1359" y="1404"/>
                    <a:pt x="1358" y="1406"/>
                  </a:cubicBezTo>
                  <a:cubicBezTo>
                    <a:pt x="1355" y="1415"/>
                    <a:pt x="1352" y="1418"/>
                    <a:pt x="1334" y="1423"/>
                  </a:cubicBezTo>
                  <a:cubicBezTo>
                    <a:pt x="1327" y="1425"/>
                    <a:pt x="1321" y="1426"/>
                    <a:pt x="1317" y="1426"/>
                  </a:cubicBezTo>
                  <a:cubicBezTo>
                    <a:pt x="1304" y="1426"/>
                    <a:pt x="1299" y="1418"/>
                    <a:pt x="1295" y="1410"/>
                  </a:cubicBezTo>
                  <a:cubicBezTo>
                    <a:pt x="1293" y="1408"/>
                    <a:pt x="1289" y="1402"/>
                    <a:pt x="1288" y="1401"/>
                  </a:cubicBezTo>
                  <a:cubicBezTo>
                    <a:pt x="1288" y="1401"/>
                    <a:pt x="1286" y="1402"/>
                    <a:pt x="1284" y="1408"/>
                  </a:cubicBezTo>
                  <a:cubicBezTo>
                    <a:pt x="1283" y="1411"/>
                    <a:pt x="1282" y="1414"/>
                    <a:pt x="1281" y="1417"/>
                  </a:cubicBezTo>
                  <a:cubicBezTo>
                    <a:pt x="1278" y="1426"/>
                    <a:pt x="1275" y="1433"/>
                    <a:pt x="1260" y="1440"/>
                  </a:cubicBezTo>
                  <a:lnTo>
                    <a:pt x="1256" y="1443"/>
                  </a:lnTo>
                  <a:cubicBezTo>
                    <a:pt x="1242" y="1449"/>
                    <a:pt x="1237" y="1452"/>
                    <a:pt x="1232" y="1462"/>
                  </a:cubicBezTo>
                  <a:cubicBezTo>
                    <a:pt x="1228" y="1469"/>
                    <a:pt x="1223" y="1472"/>
                    <a:pt x="1219" y="1474"/>
                  </a:cubicBezTo>
                  <a:cubicBezTo>
                    <a:pt x="1214" y="1477"/>
                    <a:pt x="1212" y="1478"/>
                    <a:pt x="1212" y="1484"/>
                  </a:cubicBezTo>
                  <a:cubicBezTo>
                    <a:pt x="1213" y="1490"/>
                    <a:pt x="1215" y="1491"/>
                    <a:pt x="1216" y="1493"/>
                  </a:cubicBezTo>
                  <a:cubicBezTo>
                    <a:pt x="1220" y="1496"/>
                    <a:pt x="1222" y="1499"/>
                    <a:pt x="1223" y="1510"/>
                  </a:cubicBezTo>
                  <a:cubicBezTo>
                    <a:pt x="1224" y="1515"/>
                    <a:pt x="1225" y="1519"/>
                    <a:pt x="1225" y="1522"/>
                  </a:cubicBezTo>
                  <a:cubicBezTo>
                    <a:pt x="1228" y="1534"/>
                    <a:pt x="1229" y="1542"/>
                    <a:pt x="1218" y="1557"/>
                  </a:cubicBezTo>
                  <a:cubicBezTo>
                    <a:pt x="1214" y="1563"/>
                    <a:pt x="1209" y="1570"/>
                    <a:pt x="1205" y="1576"/>
                  </a:cubicBezTo>
                  <a:lnTo>
                    <a:pt x="1198" y="1588"/>
                  </a:lnTo>
                  <a:lnTo>
                    <a:pt x="1198" y="1563"/>
                  </a:lnTo>
                  <a:cubicBezTo>
                    <a:pt x="1198" y="1560"/>
                    <a:pt x="1198" y="1560"/>
                    <a:pt x="1196" y="1560"/>
                  </a:cubicBezTo>
                  <a:cubicBezTo>
                    <a:pt x="1195" y="1560"/>
                    <a:pt x="1192" y="1561"/>
                    <a:pt x="1189" y="1561"/>
                  </a:cubicBezTo>
                  <a:cubicBezTo>
                    <a:pt x="1187" y="1562"/>
                    <a:pt x="1185" y="1562"/>
                    <a:pt x="1183" y="1562"/>
                  </a:cubicBezTo>
                  <a:cubicBezTo>
                    <a:pt x="1181" y="1563"/>
                    <a:pt x="1178" y="1563"/>
                    <a:pt x="1176" y="1563"/>
                  </a:cubicBezTo>
                  <a:cubicBezTo>
                    <a:pt x="1170" y="1563"/>
                    <a:pt x="1166" y="1562"/>
                    <a:pt x="1163" y="1559"/>
                  </a:cubicBezTo>
                  <a:cubicBezTo>
                    <a:pt x="1161" y="1556"/>
                    <a:pt x="1160" y="1552"/>
                    <a:pt x="1161" y="1547"/>
                  </a:cubicBezTo>
                  <a:cubicBezTo>
                    <a:pt x="1162" y="1542"/>
                    <a:pt x="1159" y="1539"/>
                    <a:pt x="1153" y="1535"/>
                  </a:cubicBezTo>
                  <a:cubicBezTo>
                    <a:pt x="1150" y="1532"/>
                    <a:pt x="1147" y="1529"/>
                    <a:pt x="1145" y="1526"/>
                  </a:cubicBezTo>
                  <a:cubicBezTo>
                    <a:pt x="1141" y="1521"/>
                    <a:pt x="1135" y="1517"/>
                    <a:pt x="1130" y="1513"/>
                  </a:cubicBezTo>
                  <a:cubicBezTo>
                    <a:pt x="1127" y="1510"/>
                    <a:pt x="1124" y="1507"/>
                    <a:pt x="1121" y="1505"/>
                  </a:cubicBezTo>
                  <a:cubicBezTo>
                    <a:pt x="1113" y="1497"/>
                    <a:pt x="1113" y="1478"/>
                    <a:pt x="1116" y="1470"/>
                  </a:cubicBezTo>
                  <a:cubicBezTo>
                    <a:pt x="1116" y="1469"/>
                    <a:pt x="1117" y="1467"/>
                    <a:pt x="1117" y="1466"/>
                  </a:cubicBezTo>
                  <a:cubicBezTo>
                    <a:pt x="1120" y="1459"/>
                    <a:pt x="1124" y="1450"/>
                    <a:pt x="1122" y="1444"/>
                  </a:cubicBezTo>
                  <a:cubicBezTo>
                    <a:pt x="1121" y="1440"/>
                    <a:pt x="1112" y="1437"/>
                    <a:pt x="1108" y="1436"/>
                  </a:cubicBezTo>
                  <a:cubicBezTo>
                    <a:pt x="1108" y="1436"/>
                    <a:pt x="1106" y="1437"/>
                    <a:pt x="1104" y="1437"/>
                  </a:cubicBezTo>
                  <a:cubicBezTo>
                    <a:pt x="1095" y="1437"/>
                    <a:pt x="1088" y="1433"/>
                    <a:pt x="1085" y="1428"/>
                  </a:cubicBezTo>
                  <a:cubicBezTo>
                    <a:pt x="1081" y="1420"/>
                    <a:pt x="1075" y="1414"/>
                    <a:pt x="1068" y="1410"/>
                  </a:cubicBezTo>
                  <a:lnTo>
                    <a:pt x="1066" y="1409"/>
                  </a:lnTo>
                  <a:cubicBezTo>
                    <a:pt x="1059" y="1405"/>
                    <a:pt x="1049" y="1401"/>
                    <a:pt x="1047" y="1393"/>
                  </a:cubicBezTo>
                  <a:cubicBezTo>
                    <a:pt x="1046" y="1390"/>
                    <a:pt x="1046" y="1386"/>
                    <a:pt x="1049" y="1382"/>
                  </a:cubicBezTo>
                  <a:cubicBezTo>
                    <a:pt x="1054" y="1373"/>
                    <a:pt x="1054" y="1362"/>
                    <a:pt x="1049" y="1354"/>
                  </a:cubicBezTo>
                  <a:cubicBezTo>
                    <a:pt x="1047" y="1352"/>
                    <a:pt x="1045" y="1351"/>
                    <a:pt x="1043" y="1351"/>
                  </a:cubicBezTo>
                  <a:cubicBezTo>
                    <a:pt x="1037" y="1351"/>
                    <a:pt x="1028" y="1357"/>
                    <a:pt x="1022" y="1362"/>
                  </a:cubicBezTo>
                  <a:cubicBezTo>
                    <a:pt x="1012" y="1368"/>
                    <a:pt x="1012" y="1376"/>
                    <a:pt x="1013" y="1385"/>
                  </a:cubicBezTo>
                  <a:cubicBezTo>
                    <a:pt x="1013" y="1389"/>
                    <a:pt x="1013" y="1393"/>
                    <a:pt x="1012" y="1396"/>
                  </a:cubicBezTo>
                  <a:cubicBezTo>
                    <a:pt x="1012" y="1399"/>
                    <a:pt x="1011" y="1402"/>
                    <a:pt x="1011" y="1405"/>
                  </a:cubicBezTo>
                  <a:cubicBezTo>
                    <a:pt x="1009" y="1415"/>
                    <a:pt x="1008" y="1425"/>
                    <a:pt x="1002" y="1431"/>
                  </a:cubicBezTo>
                  <a:cubicBezTo>
                    <a:pt x="1000" y="1434"/>
                    <a:pt x="996" y="1436"/>
                    <a:pt x="992" y="1439"/>
                  </a:cubicBezTo>
                  <a:cubicBezTo>
                    <a:pt x="987" y="1442"/>
                    <a:pt x="981" y="1446"/>
                    <a:pt x="977" y="1452"/>
                  </a:cubicBezTo>
                  <a:cubicBezTo>
                    <a:pt x="970" y="1460"/>
                    <a:pt x="969" y="1465"/>
                    <a:pt x="967" y="1475"/>
                  </a:cubicBezTo>
                  <a:cubicBezTo>
                    <a:pt x="966" y="1477"/>
                    <a:pt x="965" y="1480"/>
                    <a:pt x="964" y="1484"/>
                  </a:cubicBezTo>
                  <a:cubicBezTo>
                    <a:pt x="963" y="1487"/>
                    <a:pt x="963" y="1489"/>
                    <a:pt x="963" y="1491"/>
                  </a:cubicBezTo>
                  <a:cubicBezTo>
                    <a:pt x="962" y="1496"/>
                    <a:pt x="960" y="1497"/>
                    <a:pt x="955" y="1498"/>
                  </a:cubicBezTo>
                  <a:cubicBezTo>
                    <a:pt x="954" y="1498"/>
                    <a:pt x="951" y="1498"/>
                    <a:pt x="946" y="1499"/>
                  </a:cubicBezTo>
                  <a:cubicBezTo>
                    <a:pt x="940" y="1501"/>
                    <a:pt x="935" y="1501"/>
                    <a:pt x="931" y="1502"/>
                  </a:cubicBezTo>
                  <a:cubicBezTo>
                    <a:pt x="923" y="1503"/>
                    <a:pt x="922" y="1503"/>
                    <a:pt x="921" y="1507"/>
                  </a:cubicBezTo>
                  <a:cubicBezTo>
                    <a:pt x="919" y="1515"/>
                    <a:pt x="913" y="1524"/>
                    <a:pt x="906" y="1524"/>
                  </a:cubicBezTo>
                  <a:cubicBezTo>
                    <a:pt x="904" y="1524"/>
                    <a:pt x="899" y="1523"/>
                    <a:pt x="898" y="1516"/>
                  </a:cubicBezTo>
                  <a:cubicBezTo>
                    <a:pt x="898" y="1515"/>
                    <a:pt x="897" y="1514"/>
                    <a:pt x="897" y="1514"/>
                  </a:cubicBezTo>
                  <a:cubicBezTo>
                    <a:pt x="895" y="1514"/>
                    <a:pt x="889" y="1519"/>
                    <a:pt x="883" y="1524"/>
                  </a:cubicBezTo>
                  <a:cubicBezTo>
                    <a:pt x="881" y="1525"/>
                    <a:pt x="878" y="1527"/>
                    <a:pt x="876" y="1529"/>
                  </a:cubicBezTo>
                  <a:cubicBezTo>
                    <a:pt x="863" y="1538"/>
                    <a:pt x="851" y="1540"/>
                    <a:pt x="842" y="1542"/>
                  </a:cubicBezTo>
                  <a:cubicBezTo>
                    <a:pt x="839" y="1542"/>
                    <a:pt x="837" y="1542"/>
                    <a:pt x="835" y="1543"/>
                  </a:cubicBezTo>
                  <a:cubicBezTo>
                    <a:pt x="827" y="1545"/>
                    <a:pt x="811" y="1553"/>
                    <a:pt x="803" y="1567"/>
                  </a:cubicBezTo>
                  <a:cubicBezTo>
                    <a:pt x="800" y="1573"/>
                    <a:pt x="798" y="1577"/>
                    <a:pt x="796" y="1580"/>
                  </a:cubicBezTo>
                  <a:cubicBezTo>
                    <a:pt x="793" y="1585"/>
                    <a:pt x="792" y="1588"/>
                    <a:pt x="787" y="1594"/>
                  </a:cubicBezTo>
                  <a:cubicBezTo>
                    <a:pt x="782" y="1600"/>
                    <a:pt x="772" y="1605"/>
                    <a:pt x="762" y="1610"/>
                  </a:cubicBezTo>
                  <a:cubicBezTo>
                    <a:pt x="757" y="1612"/>
                    <a:pt x="753" y="1614"/>
                    <a:pt x="749" y="1616"/>
                  </a:cubicBezTo>
                  <a:cubicBezTo>
                    <a:pt x="747" y="1618"/>
                    <a:pt x="744" y="1618"/>
                    <a:pt x="742" y="1618"/>
                  </a:cubicBezTo>
                  <a:cubicBezTo>
                    <a:pt x="735" y="1618"/>
                    <a:pt x="728" y="1615"/>
                    <a:pt x="722" y="1611"/>
                  </a:cubicBezTo>
                  <a:cubicBezTo>
                    <a:pt x="717" y="1609"/>
                    <a:pt x="711" y="1606"/>
                    <a:pt x="708" y="1606"/>
                  </a:cubicBezTo>
                  <a:cubicBezTo>
                    <a:pt x="701" y="1606"/>
                    <a:pt x="692" y="1614"/>
                    <a:pt x="685" y="1621"/>
                  </a:cubicBezTo>
                  <a:cubicBezTo>
                    <a:pt x="681" y="1624"/>
                    <a:pt x="678" y="1627"/>
                    <a:pt x="676" y="1629"/>
                  </a:cubicBezTo>
                  <a:cubicBezTo>
                    <a:pt x="665" y="1638"/>
                    <a:pt x="655" y="1643"/>
                    <a:pt x="643" y="1643"/>
                  </a:cubicBezTo>
                  <a:cubicBezTo>
                    <a:pt x="638" y="1643"/>
                    <a:pt x="634" y="1642"/>
                    <a:pt x="630" y="1640"/>
                  </a:cubicBezTo>
                  <a:cubicBezTo>
                    <a:pt x="626" y="1639"/>
                    <a:pt x="623" y="1638"/>
                    <a:pt x="620" y="1638"/>
                  </a:cubicBezTo>
                  <a:cubicBezTo>
                    <a:pt x="617" y="1638"/>
                    <a:pt x="615" y="1639"/>
                    <a:pt x="613" y="1642"/>
                  </a:cubicBezTo>
                  <a:cubicBezTo>
                    <a:pt x="610" y="1646"/>
                    <a:pt x="608" y="1649"/>
                    <a:pt x="606" y="1653"/>
                  </a:cubicBezTo>
                  <a:cubicBezTo>
                    <a:pt x="602" y="1658"/>
                    <a:pt x="599" y="1663"/>
                    <a:pt x="594" y="1665"/>
                  </a:cubicBezTo>
                  <a:cubicBezTo>
                    <a:pt x="591" y="1665"/>
                    <a:pt x="588" y="1666"/>
                    <a:pt x="583" y="1666"/>
                  </a:cubicBezTo>
                  <a:cubicBezTo>
                    <a:pt x="577" y="1666"/>
                    <a:pt x="565" y="1667"/>
                    <a:pt x="564" y="1671"/>
                  </a:cubicBezTo>
                  <a:cubicBezTo>
                    <a:pt x="563" y="1672"/>
                    <a:pt x="563" y="1674"/>
                    <a:pt x="563" y="1675"/>
                  </a:cubicBezTo>
                  <a:cubicBezTo>
                    <a:pt x="562" y="1682"/>
                    <a:pt x="561" y="1689"/>
                    <a:pt x="547" y="1691"/>
                  </a:cubicBezTo>
                  <a:cubicBezTo>
                    <a:pt x="544" y="1691"/>
                    <a:pt x="542" y="1693"/>
                    <a:pt x="541" y="1696"/>
                  </a:cubicBezTo>
                  <a:cubicBezTo>
                    <a:pt x="538" y="1700"/>
                    <a:pt x="539" y="1707"/>
                    <a:pt x="542" y="1711"/>
                  </a:cubicBezTo>
                  <a:cubicBezTo>
                    <a:pt x="546" y="1721"/>
                    <a:pt x="542" y="1734"/>
                    <a:pt x="528" y="1751"/>
                  </a:cubicBezTo>
                  <a:cubicBezTo>
                    <a:pt x="524" y="1755"/>
                    <a:pt x="520" y="1757"/>
                    <a:pt x="515" y="1757"/>
                  </a:cubicBezTo>
                  <a:cubicBezTo>
                    <a:pt x="505" y="1757"/>
                    <a:pt x="495" y="1747"/>
                    <a:pt x="490" y="1742"/>
                  </a:cubicBezTo>
                  <a:cubicBezTo>
                    <a:pt x="488" y="1741"/>
                    <a:pt x="487" y="1739"/>
                    <a:pt x="486" y="1738"/>
                  </a:cubicBezTo>
                  <a:cubicBezTo>
                    <a:pt x="482" y="1734"/>
                    <a:pt x="478" y="1729"/>
                    <a:pt x="474" y="1729"/>
                  </a:cubicBezTo>
                  <a:cubicBezTo>
                    <a:pt x="473" y="1729"/>
                    <a:pt x="471" y="1729"/>
                    <a:pt x="469" y="1731"/>
                  </a:cubicBezTo>
                  <a:cubicBezTo>
                    <a:pt x="461" y="1739"/>
                    <a:pt x="461" y="1742"/>
                    <a:pt x="461" y="1752"/>
                  </a:cubicBezTo>
                  <a:cubicBezTo>
                    <a:pt x="461" y="1754"/>
                    <a:pt x="461" y="1756"/>
                    <a:pt x="461" y="1759"/>
                  </a:cubicBezTo>
                  <a:cubicBezTo>
                    <a:pt x="461" y="1767"/>
                    <a:pt x="464" y="1768"/>
                    <a:pt x="469" y="1771"/>
                  </a:cubicBezTo>
                  <a:cubicBezTo>
                    <a:pt x="471" y="1773"/>
                    <a:pt x="475" y="1775"/>
                    <a:pt x="478" y="1778"/>
                  </a:cubicBezTo>
                  <a:cubicBezTo>
                    <a:pt x="485" y="1785"/>
                    <a:pt x="480" y="1793"/>
                    <a:pt x="476" y="1799"/>
                  </a:cubicBezTo>
                  <a:cubicBezTo>
                    <a:pt x="474" y="1803"/>
                    <a:pt x="472" y="1807"/>
                    <a:pt x="472" y="1810"/>
                  </a:cubicBezTo>
                  <a:cubicBezTo>
                    <a:pt x="475" y="1824"/>
                    <a:pt x="471" y="1834"/>
                    <a:pt x="460" y="1841"/>
                  </a:cubicBezTo>
                  <a:cubicBezTo>
                    <a:pt x="453" y="1845"/>
                    <a:pt x="444" y="1847"/>
                    <a:pt x="437" y="1847"/>
                  </a:cubicBezTo>
                  <a:cubicBezTo>
                    <a:pt x="431" y="1847"/>
                    <a:pt x="426" y="1846"/>
                    <a:pt x="422" y="1842"/>
                  </a:cubicBezTo>
                  <a:cubicBezTo>
                    <a:pt x="420" y="1840"/>
                    <a:pt x="419" y="1838"/>
                    <a:pt x="417" y="1836"/>
                  </a:cubicBezTo>
                  <a:cubicBezTo>
                    <a:pt x="416" y="1835"/>
                    <a:pt x="415" y="1833"/>
                    <a:pt x="413" y="1832"/>
                  </a:cubicBezTo>
                  <a:cubicBezTo>
                    <a:pt x="412" y="1838"/>
                    <a:pt x="408" y="1841"/>
                    <a:pt x="402" y="1841"/>
                  </a:cubicBezTo>
                  <a:cubicBezTo>
                    <a:pt x="396" y="1841"/>
                    <a:pt x="389" y="1837"/>
                    <a:pt x="385" y="1831"/>
                  </a:cubicBezTo>
                  <a:cubicBezTo>
                    <a:pt x="379" y="1823"/>
                    <a:pt x="371" y="1814"/>
                    <a:pt x="361" y="1814"/>
                  </a:cubicBezTo>
                  <a:cubicBezTo>
                    <a:pt x="360" y="1814"/>
                    <a:pt x="358" y="1814"/>
                    <a:pt x="356" y="1815"/>
                  </a:cubicBezTo>
                  <a:cubicBezTo>
                    <a:pt x="342" y="1819"/>
                    <a:pt x="336" y="1823"/>
                    <a:pt x="319" y="1842"/>
                  </a:cubicBezTo>
                  <a:cubicBezTo>
                    <a:pt x="314" y="1847"/>
                    <a:pt x="310" y="1850"/>
                    <a:pt x="306" y="185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106"/>
            <p:cNvSpPr/>
            <p:nvPr/>
          </p:nvSpPr>
          <p:spPr>
            <a:xfrm>
              <a:off x="4008411" y="1325964"/>
              <a:ext cx="786727" cy="754549"/>
            </a:xfrm>
            <a:custGeom>
              <a:rect b="b" l="l" r="r" t="t"/>
              <a:pathLst>
                <a:path extrusionOk="0" h="1451" w="1513">
                  <a:moveTo>
                    <a:pt x="135" y="348"/>
                  </a:moveTo>
                  <a:cubicBezTo>
                    <a:pt x="132" y="348"/>
                    <a:pt x="129" y="347"/>
                    <a:pt x="125" y="346"/>
                  </a:cubicBezTo>
                  <a:cubicBezTo>
                    <a:pt x="119" y="345"/>
                    <a:pt x="112" y="344"/>
                    <a:pt x="106" y="343"/>
                  </a:cubicBezTo>
                  <a:cubicBezTo>
                    <a:pt x="88" y="341"/>
                    <a:pt x="72" y="338"/>
                    <a:pt x="65" y="324"/>
                  </a:cubicBezTo>
                  <a:cubicBezTo>
                    <a:pt x="55" y="305"/>
                    <a:pt x="61" y="290"/>
                    <a:pt x="62" y="289"/>
                  </a:cubicBezTo>
                  <a:cubicBezTo>
                    <a:pt x="68" y="279"/>
                    <a:pt x="72" y="276"/>
                    <a:pt x="78" y="276"/>
                  </a:cubicBezTo>
                  <a:cubicBezTo>
                    <a:pt x="79" y="276"/>
                    <a:pt x="79" y="276"/>
                    <a:pt x="81" y="276"/>
                  </a:cubicBezTo>
                  <a:cubicBezTo>
                    <a:pt x="82" y="277"/>
                    <a:pt x="83" y="277"/>
                    <a:pt x="84" y="277"/>
                  </a:cubicBezTo>
                  <a:cubicBezTo>
                    <a:pt x="87" y="277"/>
                    <a:pt x="90" y="276"/>
                    <a:pt x="93" y="275"/>
                  </a:cubicBezTo>
                  <a:cubicBezTo>
                    <a:pt x="111" y="269"/>
                    <a:pt x="111" y="269"/>
                    <a:pt x="125" y="266"/>
                  </a:cubicBezTo>
                  <a:cubicBezTo>
                    <a:pt x="130" y="265"/>
                    <a:pt x="133" y="265"/>
                    <a:pt x="136" y="265"/>
                  </a:cubicBezTo>
                  <a:cubicBezTo>
                    <a:pt x="144" y="265"/>
                    <a:pt x="147" y="269"/>
                    <a:pt x="153" y="280"/>
                  </a:cubicBezTo>
                  <a:cubicBezTo>
                    <a:pt x="154" y="282"/>
                    <a:pt x="156" y="284"/>
                    <a:pt x="157" y="286"/>
                  </a:cubicBezTo>
                  <a:cubicBezTo>
                    <a:pt x="163" y="295"/>
                    <a:pt x="163" y="298"/>
                    <a:pt x="156" y="315"/>
                  </a:cubicBezTo>
                  <a:cubicBezTo>
                    <a:pt x="154" y="320"/>
                    <a:pt x="152" y="325"/>
                    <a:pt x="151" y="330"/>
                  </a:cubicBezTo>
                  <a:cubicBezTo>
                    <a:pt x="149" y="339"/>
                    <a:pt x="147" y="348"/>
                    <a:pt x="135" y="348"/>
                  </a:cubicBezTo>
                  <a:close/>
                  <a:moveTo>
                    <a:pt x="153" y="395"/>
                  </a:moveTo>
                  <a:cubicBezTo>
                    <a:pt x="149" y="395"/>
                    <a:pt x="145" y="394"/>
                    <a:pt x="142" y="393"/>
                  </a:cubicBezTo>
                  <a:cubicBezTo>
                    <a:pt x="129" y="386"/>
                    <a:pt x="126" y="380"/>
                    <a:pt x="126" y="379"/>
                  </a:cubicBezTo>
                  <a:lnTo>
                    <a:pt x="124" y="376"/>
                  </a:lnTo>
                  <a:lnTo>
                    <a:pt x="127" y="374"/>
                  </a:lnTo>
                  <a:cubicBezTo>
                    <a:pt x="135" y="370"/>
                    <a:pt x="143" y="369"/>
                    <a:pt x="150" y="369"/>
                  </a:cubicBezTo>
                  <a:cubicBezTo>
                    <a:pt x="161" y="368"/>
                    <a:pt x="171" y="367"/>
                    <a:pt x="178" y="358"/>
                  </a:cubicBezTo>
                  <a:cubicBezTo>
                    <a:pt x="184" y="351"/>
                    <a:pt x="187" y="348"/>
                    <a:pt x="189" y="346"/>
                  </a:cubicBezTo>
                  <a:cubicBezTo>
                    <a:pt x="193" y="341"/>
                    <a:pt x="194" y="340"/>
                    <a:pt x="201" y="329"/>
                  </a:cubicBezTo>
                  <a:lnTo>
                    <a:pt x="208" y="319"/>
                  </a:lnTo>
                  <a:lnTo>
                    <a:pt x="208" y="331"/>
                  </a:lnTo>
                  <a:cubicBezTo>
                    <a:pt x="209" y="335"/>
                    <a:pt x="211" y="377"/>
                    <a:pt x="191" y="384"/>
                  </a:cubicBezTo>
                  <a:cubicBezTo>
                    <a:pt x="188" y="385"/>
                    <a:pt x="185" y="386"/>
                    <a:pt x="182" y="387"/>
                  </a:cubicBezTo>
                  <a:cubicBezTo>
                    <a:pt x="171" y="391"/>
                    <a:pt x="161" y="395"/>
                    <a:pt x="153" y="395"/>
                  </a:cubicBezTo>
                  <a:close/>
                  <a:moveTo>
                    <a:pt x="55" y="404"/>
                  </a:moveTo>
                  <a:cubicBezTo>
                    <a:pt x="49" y="404"/>
                    <a:pt x="41" y="400"/>
                    <a:pt x="32" y="395"/>
                  </a:cubicBezTo>
                  <a:cubicBezTo>
                    <a:pt x="15" y="387"/>
                    <a:pt x="15" y="377"/>
                    <a:pt x="13" y="357"/>
                  </a:cubicBezTo>
                  <a:cubicBezTo>
                    <a:pt x="13" y="353"/>
                    <a:pt x="13" y="348"/>
                    <a:pt x="12" y="343"/>
                  </a:cubicBezTo>
                  <a:cubicBezTo>
                    <a:pt x="10" y="321"/>
                    <a:pt x="16" y="318"/>
                    <a:pt x="26" y="313"/>
                  </a:cubicBezTo>
                  <a:cubicBezTo>
                    <a:pt x="30" y="311"/>
                    <a:pt x="34" y="309"/>
                    <a:pt x="40" y="305"/>
                  </a:cubicBezTo>
                  <a:lnTo>
                    <a:pt x="48" y="298"/>
                  </a:lnTo>
                  <a:lnTo>
                    <a:pt x="46" y="309"/>
                  </a:lnTo>
                  <a:cubicBezTo>
                    <a:pt x="46" y="309"/>
                    <a:pt x="41" y="336"/>
                    <a:pt x="54" y="355"/>
                  </a:cubicBezTo>
                  <a:lnTo>
                    <a:pt x="57" y="360"/>
                  </a:lnTo>
                  <a:cubicBezTo>
                    <a:pt x="66" y="372"/>
                    <a:pt x="67" y="373"/>
                    <a:pt x="66" y="382"/>
                  </a:cubicBezTo>
                  <a:cubicBezTo>
                    <a:pt x="66" y="384"/>
                    <a:pt x="66" y="386"/>
                    <a:pt x="66" y="389"/>
                  </a:cubicBezTo>
                  <a:cubicBezTo>
                    <a:pt x="66" y="394"/>
                    <a:pt x="65" y="397"/>
                    <a:pt x="64" y="400"/>
                  </a:cubicBezTo>
                  <a:cubicBezTo>
                    <a:pt x="62" y="402"/>
                    <a:pt x="60" y="404"/>
                    <a:pt x="55" y="404"/>
                  </a:cubicBezTo>
                  <a:close/>
                  <a:moveTo>
                    <a:pt x="128" y="452"/>
                  </a:moveTo>
                  <a:cubicBezTo>
                    <a:pt x="122" y="452"/>
                    <a:pt x="120" y="445"/>
                    <a:pt x="119" y="439"/>
                  </a:cubicBezTo>
                  <a:cubicBezTo>
                    <a:pt x="118" y="435"/>
                    <a:pt x="117" y="430"/>
                    <a:pt x="114" y="426"/>
                  </a:cubicBezTo>
                  <a:cubicBezTo>
                    <a:pt x="113" y="425"/>
                    <a:pt x="110" y="421"/>
                    <a:pt x="112" y="417"/>
                  </a:cubicBezTo>
                  <a:cubicBezTo>
                    <a:pt x="113" y="416"/>
                    <a:pt x="114" y="413"/>
                    <a:pt x="119" y="413"/>
                  </a:cubicBezTo>
                  <a:cubicBezTo>
                    <a:pt x="125" y="413"/>
                    <a:pt x="135" y="418"/>
                    <a:pt x="143" y="424"/>
                  </a:cubicBezTo>
                  <a:cubicBezTo>
                    <a:pt x="143" y="424"/>
                    <a:pt x="147" y="426"/>
                    <a:pt x="147" y="431"/>
                  </a:cubicBezTo>
                  <a:cubicBezTo>
                    <a:pt x="147" y="437"/>
                    <a:pt x="144" y="442"/>
                    <a:pt x="137" y="447"/>
                  </a:cubicBezTo>
                  <a:cubicBezTo>
                    <a:pt x="134" y="450"/>
                    <a:pt x="131" y="452"/>
                    <a:pt x="128" y="452"/>
                  </a:cubicBezTo>
                  <a:close/>
                  <a:moveTo>
                    <a:pt x="171" y="508"/>
                  </a:moveTo>
                  <a:cubicBezTo>
                    <a:pt x="161" y="508"/>
                    <a:pt x="157" y="500"/>
                    <a:pt x="153" y="490"/>
                  </a:cubicBezTo>
                  <a:cubicBezTo>
                    <a:pt x="152" y="487"/>
                    <a:pt x="151" y="484"/>
                    <a:pt x="149" y="481"/>
                  </a:cubicBezTo>
                  <a:cubicBezTo>
                    <a:pt x="145" y="474"/>
                    <a:pt x="145" y="468"/>
                    <a:pt x="147" y="464"/>
                  </a:cubicBezTo>
                  <a:cubicBezTo>
                    <a:pt x="151" y="458"/>
                    <a:pt x="161" y="458"/>
                    <a:pt x="171" y="458"/>
                  </a:cubicBezTo>
                  <a:cubicBezTo>
                    <a:pt x="176" y="452"/>
                    <a:pt x="193" y="435"/>
                    <a:pt x="208" y="435"/>
                  </a:cubicBezTo>
                  <a:cubicBezTo>
                    <a:pt x="212" y="435"/>
                    <a:pt x="215" y="436"/>
                    <a:pt x="217" y="438"/>
                  </a:cubicBezTo>
                  <a:cubicBezTo>
                    <a:pt x="221" y="443"/>
                    <a:pt x="220" y="451"/>
                    <a:pt x="217" y="464"/>
                  </a:cubicBezTo>
                  <a:cubicBezTo>
                    <a:pt x="216" y="470"/>
                    <a:pt x="215" y="477"/>
                    <a:pt x="214" y="485"/>
                  </a:cubicBezTo>
                  <a:cubicBezTo>
                    <a:pt x="213" y="496"/>
                    <a:pt x="211" y="506"/>
                    <a:pt x="200" y="506"/>
                  </a:cubicBezTo>
                  <a:cubicBezTo>
                    <a:pt x="198" y="506"/>
                    <a:pt x="196" y="506"/>
                    <a:pt x="194" y="506"/>
                  </a:cubicBezTo>
                  <a:cubicBezTo>
                    <a:pt x="192" y="505"/>
                    <a:pt x="189" y="505"/>
                    <a:pt x="187" y="505"/>
                  </a:cubicBezTo>
                  <a:cubicBezTo>
                    <a:pt x="184" y="505"/>
                    <a:pt x="182" y="505"/>
                    <a:pt x="180" y="506"/>
                  </a:cubicBezTo>
                  <a:cubicBezTo>
                    <a:pt x="176" y="507"/>
                    <a:pt x="173" y="508"/>
                    <a:pt x="171" y="508"/>
                  </a:cubicBezTo>
                  <a:close/>
                  <a:moveTo>
                    <a:pt x="110" y="566"/>
                  </a:moveTo>
                  <a:cubicBezTo>
                    <a:pt x="106" y="566"/>
                    <a:pt x="102" y="565"/>
                    <a:pt x="96" y="563"/>
                  </a:cubicBezTo>
                  <a:lnTo>
                    <a:pt x="90" y="561"/>
                  </a:lnTo>
                  <a:cubicBezTo>
                    <a:pt x="73" y="556"/>
                    <a:pt x="76" y="546"/>
                    <a:pt x="79" y="536"/>
                  </a:cubicBezTo>
                  <a:cubicBezTo>
                    <a:pt x="80" y="531"/>
                    <a:pt x="82" y="526"/>
                    <a:pt x="82" y="520"/>
                  </a:cubicBezTo>
                  <a:cubicBezTo>
                    <a:pt x="82" y="514"/>
                    <a:pt x="82" y="505"/>
                    <a:pt x="88" y="505"/>
                  </a:cubicBezTo>
                  <a:cubicBezTo>
                    <a:pt x="92" y="505"/>
                    <a:pt x="96" y="509"/>
                    <a:pt x="103" y="519"/>
                  </a:cubicBezTo>
                  <a:cubicBezTo>
                    <a:pt x="106" y="521"/>
                    <a:pt x="108" y="524"/>
                    <a:pt x="111" y="528"/>
                  </a:cubicBezTo>
                  <a:cubicBezTo>
                    <a:pt x="114" y="528"/>
                    <a:pt x="119" y="529"/>
                    <a:pt x="123" y="534"/>
                  </a:cubicBezTo>
                  <a:cubicBezTo>
                    <a:pt x="126" y="538"/>
                    <a:pt x="126" y="543"/>
                    <a:pt x="124" y="550"/>
                  </a:cubicBezTo>
                  <a:cubicBezTo>
                    <a:pt x="121" y="559"/>
                    <a:pt x="118" y="566"/>
                    <a:pt x="110" y="566"/>
                  </a:cubicBezTo>
                  <a:close/>
                  <a:moveTo>
                    <a:pt x="948" y="578"/>
                  </a:moveTo>
                  <a:cubicBezTo>
                    <a:pt x="946" y="580"/>
                    <a:pt x="944" y="581"/>
                    <a:pt x="942" y="582"/>
                  </a:cubicBezTo>
                  <a:cubicBezTo>
                    <a:pt x="939" y="584"/>
                    <a:pt x="934" y="586"/>
                    <a:pt x="934" y="588"/>
                  </a:cubicBezTo>
                  <a:cubicBezTo>
                    <a:pt x="932" y="592"/>
                    <a:pt x="931" y="610"/>
                    <a:pt x="929" y="627"/>
                  </a:cubicBezTo>
                  <a:lnTo>
                    <a:pt x="935" y="616"/>
                  </a:lnTo>
                  <a:cubicBezTo>
                    <a:pt x="936" y="616"/>
                    <a:pt x="942" y="594"/>
                    <a:pt x="948" y="578"/>
                  </a:cubicBezTo>
                  <a:close/>
                  <a:moveTo>
                    <a:pt x="1165" y="1451"/>
                  </a:moveTo>
                  <a:cubicBezTo>
                    <a:pt x="1158" y="1451"/>
                    <a:pt x="1152" y="1449"/>
                    <a:pt x="1146" y="1447"/>
                  </a:cubicBezTo>
                  <a:cubicBezTo>
                    <a:pt x="1142" y="1446"/>
                    <a:pt x="1138" y="1445"/>
                    <a:pt x="1134" y="1444"/>
                  </a:cubicBezTo>
                  <a:cubicBezTo>
                    <a:pt x="1123" y="1442"/>
                    <a:pt x="1107" y="1434"/>
                    <a:pt x="1096" y="1428"/>
                  </a:cubicBezTo>
                  <a:cubicBezTo>
                    <a:pt x="1094" y="1426"/>
                    <a:pt x="1091" y="1425"/>
                    <a:pt x="1089" y="1424"/>
                  </a:cubicBezTo>
                  <a:cubicBezTo>
                    <a:pt x="1083" y="1421"/>
                    <a:pt x="1070" y="1413"/>
                    <a:pt x="1059" y="1406"/>
                  </a:cubicBezTo>
                  <a:cubicBezTo>
                    <a:pt x="1054" y="1403"/>
                    <a:pt x="1049" y="1400"/>
                    <a:pt x="1046" y="1398"/>
                  </a:cubicBezTo>
                  <a:cubicBezTo>
                    <a:pt x="1044" y="1397"/>
                    <a:pt x="1042" y="1396"/>
                    <a:pt x="1039" y="1396"/>
                  </a:cubicBezTo>
                  <a:cubicBezTo>
                    <a:pt x="1036" y="1396"/>
                    <a:pt x="1033" y="1398"/>
                    <a:pt x="1028" y="1399"/>
                  </a:cubicBezTo>
                  <a:cubicBezTo>
                    <a:pt x="1025" y="1401"/>
                    <a:pt x="1021" y="1402"/>
                    <a:pt x="1016" y="1403"/>
                  </a:cubicBezTo>
                  <a:cubicBezTo>
                    <a:pt x="1006" y="1405"/>
                    <a:pt x="1003" y="1407"/>
                    <a:pt x="997" y="1413"/>
                  </a:cubicBezTo>
                  <a:lnTo>
                    <a:pt x="994" y="1417"/>
                  </a:lnTo>
                  <a:cubicBezTo>
                    <a:pt x="986" y="1425"/>
                    <a:pt x="979" y="1425"/>
                    <a:pt x="970" y="1426"/>
                  </a:cubicBezTo>
                  <a:cubicBezTo>
                    <a:pt x="966" y="1426"/>
                    <a:pt x="963" y="1426"/>
                    <a:pt x="959" y="1427"/>
                  </a:cubicBezTo>
                  <a:cubicBezTo>
                    <a:pt x="958" y="1427"/>
                    <a:pt x="957" y="1427"/>
                    <a:pt x="956" y="1427"/>
                  </a:cubicBezTo>
                  <a:cubicBezTo>
                    <a:pt x="940" y="1427"/>
                    <a:pt x="923" y="1406"/>
                    <a:pt x="911" y="1392"/>
                  </a:cubicBezTo>
                  <a:lnTo>
                    <a:pt x="910" y="1391"/>
                  </a:lnTo>
                  <a:cubicBezTo>
                    <a:pt x="905" y="1384"/>
                    <a:pt x="902" y="1384"/>
                    <a:pt x="900" y="1384"/>
                  </a:cubicBezTo>
                  <a:cubicBezTo>
                    <a:pt x="898" y="1384"/>
                    <a:pt x="894" y="1385"/>
                    <a:pt x="890" y="1388"/>
                  </a:cubicBezTo>
                  <a:lnTo>
                    <a:pt x="886" y="1390"/>
                  </a:lnTo>
                  <a:cubicBezTo>
                    <a:pt x="879" y="1393"/>
                    <a:pt x="876" y="1397"/>
                    <a:pt x="872" y="1402"/>
                  </a:cubicBezTo>
                  <a:cubicBezTo>
                    <a:pt x="869" y="1405"/>
                    <a:pt x="865" y="1409"/>
                    <a:pt x="861" y="1413"/>
                  </a:cubicBezTo>
                  <a:cubicBezTo>
                    <a:pt x="857" y="1416"/>
                    <a:pt x="853" y="1417"/>
                    <a:pt x="848" y="1417"/>
                  </a:cubicBezTo>
                  <a:cubicBezTo>
                    <a:pt x="838" y="1417"/>
                    <a:pt x="828" y="1410"/>
                    <a:pt x="824" y="1403"/>
                  </a:cubicBezTo>
                  <a:cubicBezTo>
                    <a:pt x="822" y="1399"/>
                    <a:pt x="822" y="1395"/>
                    <a:pt x="822" y="1391"/>
                  </a:cubicBezTo>
                  <a:cubicBezTo>
                    <a:pt x="821" y="1385"/>
                    <a:pt x="820" y="1384"/>
                    <a:pt x="818" y="1383"/>
                  </a:cubicBezTo>
                  <a:cubicBezTo>
                    <a:pt x="818" y="1383"/>
                    <a:pt x="817" y="1383"/>
                    <a:pt x="816" y="1383"/>
                  </a:cubicBezTo>
                  <a:cubicBezTo>
                    <a:pt x="812" y="1383"/>
                    <a:pt x="808" y="1387"/>
                    <a:pt x="802" y="1392"/>
                  </a:cubicBezTo>
                  <a:cubicBezTo>
                    <a:pt x="800" y="1394"/>
                    <a:pt x="798" y="1396"/>
                    <a:pt x="795" y="1398"/>
                  </a:cubicBezTo>
                  <a:cubicBezTo>
                    <a:pt x="793" y="1400"/>
                    <a:pt x="791" y="1400"/>
                    <a:pt x="789" y="1400"/>
                  </a:cubicBezTo>
                  <a:cubicBezTo>
                    <a:pt x="781" y="1400"/>
                    <a:pt x="777" y="1392"/>
                    <a:pt x="772" y="1383"/>
                  </a:cubicBezTo>
                  <a:cubicBezTo>
                    <a:pt x="769" y="1379"/>
                    <a:pt x="767" y="1374"/>
                    <a:pt x="764" y="1371"/>
                  </a:cubicBezTo>
                  <a:cubicBezTo>
                    <a:pt x="754" y="1361"/>
                    <a:pt x="756" y="1341"/>
                    <a:pt x="759" y="1327"/>
                  </a:cubicBezTo>
                  <a:cubicBezTo>
                    <a:pt x="761" y="1315"/>
                    <a:pt x="750" y="1305"/>
                    <a:pt x="741" y="1298"/>
                  </a:cubicBezTo>
                  <a:cubicBezTo>
                    <a:pt x="735" y="1293"/>
                    <a:pt x="720" y="1289"/>
                    <a:pt x="706" y="1285"/>
                  </a:cubicBezTo>
                  <a:cubicBezTo>
                    <a:pt x="696" y="1281"/>
                    <a:pt x="685" y="1278"/>
                    <a:pt x="676" y="1274"/>
                  </a:cubicBezTo>
                  <a:cubicBezTo>
                    <a:pt x="655" y="1265"/>
                    <a:pt x="626" y="1218"/>
                    <a:pt x="619" y="1193"/>
                  </a:cubicBezTo>
                  <a:cubicBezTo>
                    <a:pt x="615" y="1179"/>
                    <a:pt x="603" y="1169"/>
                    <a:pt x="592" y="1160"/>
                  </a:cubicBezTo>
                  <a:cubicBezTo>
                    <a:pt x="586" y="1156"/>
                    <a:pt x="581" y="1152"/>
                    <a:pt x="577" y="1147"/>
                  </a:cubicBezTo>
                  <a:cubicBezTo>
                    <a:pt x="572" y="1141"/>
                    <a:pt x="562" y="1124"/>
                    <a:pt x="544" y="1094"/>
                  </a:cubicBezTo>
                  <a:cubicBezTo>
                    <a:pt x="541" y="1086"/>
                    <a:pt x="537" y="1073"/>
                    <a:pt x="532" y="1055"/>
                  </a:cubicBezTo>
                  <a:cubicBezTo>
                    <a:pt x="526" y="1035"/>
                    <a:pt x="514" y="1030"/>
                    <a:pt x="502" y="1025"/>
                  </a:cubicBezTo>
                  <a:cubicBezTo>
                    <a:pt x="498" y="1023"/>
                    <a:pt x="494" y="1022"/>
                    <a:pt x="490" y="1019"/>
                  </a:cubicBezTo>
                  <a:cubicBezTo>
                    <a:pt x="479" y="1013"/>
                    <a:pt x="444" y="1011"/>
                    <a:pt x="431" y="1011"/>
                  </a:cubicBezTo>
                  <a:cubicBezTo>
                    <a:pt x="429" y="1011"/>
                    <a:pt x="426" y="1012"/>
                    <a:pt x="424" y="1012"/>
                  </a:cubicBezTo>
                  <a:cubicBezTo>
                    <a:pt x="416" y="1012"/>
                    <a:pt x="408" y="1010"/>
                    <a:pt x="400" y="1009"/>
                  </a:cubicBezTo>
                  <a:cubicBezTo>
                    <a:pt x="393" y="1008"/>
                    <a:pt x="385" y="1007"/>
                    <a:pt x="379" y="1007"/>
                  </a:cubicBezTo>
                  <a:cubicBezTo>
                    <a:pt x="375" y="1007"/>
                    <a:pt x="371" y="1007"/>
                    <a:pt x="368" y="1008"/>
                  </a:cubicBezTo>
                  <a:cubicBezTo>
                    <a:pt x="364" y="1009"/>
                    <a:pt x="360" y="1010"/>
                    <a:pt x="356" y="1010"/>
                  </a:cubicBezTo>
                  <a:cubicBezTo>
                    <a:pt x="342" y="1010"/>
                    <a:pt x="332" y="1001"/>
                    <a:pt x="324" y="993"/>
                  </a:cubicBezTo>
                  <a:cubicBezTo>
                    <a:pt x="314" y="983"/>
                    <a:pt x="310" y="973"/>
                    <a:pt x="304" y="960"/>
                  </a:cubicBezTo>
                  <a:cubicBezTo>
                    <a:pt x="303" y="956"/>
                    <a:pt x="301" y="952"/>
                    <a:pt x="300" y="948"/>
                  </a:cubicBezTo>
                  <a:cubicBezTo>
                    <a:pt x="291" y="928"/>
                    <a:pt x="283" y="917"/>
                    <a:pt x="271" y="902"/>
                  </a:cubicBezTo>
                  <a:cubicBezTo>
                    <a:pt x="268" y="899"/>
                    <a:pt x="265" y="894"/>
                    <a:pt x="266" y="889"/>
                  </a:cubicBezTo>
                  <a:cubicBezTo>
                    <a:pt x="268" y="883"/>
                    <a:pt x="273" y="881"/>
                    <a:pt x="280" y="879"/>
                  </a:cubicBezTo>
                  <a:cubicBezTo>
                    <a:pt x="282" y="878"/>
                    <a:pt x="285" y="877"/>
                    <a:pt x="287" y="876"/>
                  </a:cubicBezTo>
                  <a:cubicBezTo>
                    <a:pt x="291" y="874"/>
                    <a:pt x="294" y="873"/>
                    <a:pt x="298" y="873"/>
                  </a:cubicBezTo>
                  <a:cubicBezTo>
                    <a:pt x="305" y="873"/>
                    <a:pt x="312" y="876"/>
                    <a:pt x="322" y="880"/>
                  </a:cubicBezTo>
                  <a:cubicBezTo>
                    <a:pt x="326" y="881"/>
                    <a:pt x="329" y="883"/>
                    <a:pt x="334" y="885"/>
                  </a:cubicBezTo>
                  <a:cubicBezTo>
                    <a:pt x="336" y="885"/>
                    <a:pt x="338" y="886"/>
                    <a:pt x="339" y="886"/>
                  </a:cubicBezTo>
                  <a:cubicBezTo>
                    <a:pt x="341" y="886"/>
                    <a:pt x="342" y="885"/>
                    <a:pt x="343" y="884"/>
                  </a:cubicBezTo>
                  <a:cubicBezTo>
                    <a:pt x="347" y="880"/>
                    <a:pt x="346" y="868"/>
                    <a:pt x="343" y="854"/>
                  </a:cubicBezTo>
                  <a:cubicBezTo>
                    <a:pt x="341" y="847"/>
                    <a:pt x="337" y="839"/>
                    <a:pt x="332" y="832"/>
                  </a:cubicBezTo>
                  <a:cubicBezTo>
                    <a:pt x="330" y="828"/>
                    <a:pt x="328" y="824"/>
                    <a:pt x="326" y="820"/>
                  </a:cubicBezTo>
                  <a:cubicBezTo>
                    <a:pt x="325" y="819"/>
                    <a:pt x="324" y="817"/>
                    <a:pt x="323" y="815"/>
                  </a:cubicBezTo>
                  <a:cubicBezTo>
                    <a:pt x="321" y="809"/>
                    <a:pt x="318" y="804"/>
                    <a:pt x="315" y="804"/>
                  </a:cubicBezTo>
                  <a:cubicBezTo>
                    <a:pt x="314" y="804"/>
                    <a:pt x="312" y="804"/>
                    <a:pt x="309" y="807"/>
                  </a:cubicBezTo>
                  <a:cubicBezTo>
                    <a:pt x="302" y="813"/>
                    <a:pt x="295" y="815"/>
                    <a:pt x="289" y="815"/>
                  </a:cubicBezTo>
                  <a:cubicBezTo>
                    <a:pt x="281" y="815"/>
                    <a:pt x="275" y="811"/>
                    <a:pt x="271" y="803"/>
                  </a:cubicBezTo>
                  <a:cubicBezTo>
                    <a:pt x="268" y="797"/>
                    <a:pt x="267" y="794"/>
                    <a:pt x="267" y="791"/>
                  </a:cubicBezTo>
                  <a:cubicBezTo>
                    <a:pt x="267" y="788"/>
                    <a:pt x="267" y="786"/>
                    <a:pt x="262" y="780"/>
                  </a:cubicBezTo>
                  <a:cubicBezTo>
                    <a:pt x="253" y="767"/>
                    <a:pt x="253" y="760"/>
                    <a:pt x="262" y="741"/>
                  </a:cubicBezTo>
                  <a:cubicBezTo>
                    <a:pt x="265" y="736"/>
                    <a:pt x="267" y="732"/>
                    <a:pt x="269" y="730"/>
                  </a:cubicBezTo>
                  <a:cubicBezTo>
                    <a:pt x="273" y="724"/>
                    <a:pt x="274" y="722"/>
                    <a:pt x="276" y="705"/>
                  </a:cubicBezTo>
                  <a:cubicBezTo>
                    <a:pt x="278" y="686"/>
                    <a:pt x="274" y="677"/>
                    <a:pt x="272" y="674"/>
                  </a:cubicBezTo>
                  <a:cubicBezTo>
                    <a:pt x="268" y="673"/>
                    <a:pt x="255" y="671"/>
                    <a:pt x="242" y="671"/>
                  </a:cubicBezTo>
                  <a:cubicBezTo>
                    <a:pt x="233" y="671"/>
                    <a:pt x="226" y="672"/>
                    <a:pt x="221" y="674"/>
                  </a:cubicBezTo>
                  <a:cubicBezTo>
                    <a:pt x="211" y="678"/>
                    <a:pt x="205" y="684"/>
                    <a:pt x="201" y="689"/>
                  </a:cubicBezTo>
                  <a:cubicBezTo>
                    <a:pt x="197" y="692"/>
                    <a:pt x="195" y="694"/>
                    <a:pt x="192" y="694"/>
                  </a:cubicBezTo>
                  <a:cubicBezTo>
                    <a:pt x="190" y="694"/>
                    <a:pt x="188" y="693"/>
                    <a:pt x="186" y="689"/>
                  </a:cubicBezTo>
                  <a:cubicBezTo>
                    <a:pt x="184" y="683"/>
                    <a:pt x="181" y="680"/>
                    <a:pt x="168" y="673"/>
                  </a:cubicBezTo>
                  <a:lnTo>
                    <a:pt x="165" y="671"/>
                  </a:lnTo>
                  <a:cubicBezTo>
                    <a:pt x="161" y="668"/>
                    <a:pt x="136" y="645"/>
                    <a:pt x="146" y="631"/>
                  </a:cubicBezTo>
                  <a:cubicBezTo>
                    <a:pt x="152" y="624"/>
                    <a:pt x="157" y="623"/>
                    <a:pt x="162" y="623"/>
                  </a:cubicBezTo>
                  <a:cubicBezTo>
                    <a:pt x="167" y="622"/>
                    <a:pt x="172" y="622"/>
                    <a:pt x="182" y="615"/>
                  </a:cubicBezTo>
                  <a:cubicBezTo>
                    <a:pt x="189" y="610"/>
                    <a:pt x="193" y="607"/>
                    <a:pt x="195" y="605"/>
                  </a:cubicBezTo>
                  <a:cubicBezTo>
                    <a:pt x="195" y="605"/>
                    <a:pt x="194" y="605"/>
                    <a:pt x="193" y="605"/>
                  </a:cubicBezTo>
                  <a:cubicBezTo>
                    <a:pt x="181" y="605"/>
                    <a:pt x="160" y="596"/>
                    <a:pt x="159" y="596"/>
                  </a:cubicBezTo>
                  <a:lnTo>
                    <a:pt x="153" y="593"/>
                  </a:lnTo>
                  <a:lnTo>
                    <a:pt x="179" y="575"/>
                  </a:lnTo>
                  <a:cubicBezTo>
                    <a:pt x="194" y="564"/>
                    <a:pt x="214" y="563"/>
                    <a:pt x="230" y="563"/>
                  </a:cubicBezTo>
                  <a:cubicBezTo>
                    <a:pt x="236" y="563"/>
                    <a:pt x="242" y="563"/>
                    <a:pt x="247" y="562"/>
                  </a:cubicBezTo>
                  <a:cubicBezTo>
                    <a:pt x="253" y="561"/>
                    <a:pt x="260" y="561"/>
                    <a:pt x="268" y="561"/>
                  </a:cubicBezTo>
                  <a:cubicBezTo>
                    <a:pt x="277" y="561"/>
                    <a:pt x="286" y="561"/>
                    <a:pt x="293" y="562"/>
                  </a:cubicBezTo>
                  <a:cubicBezTo>
                    <a:pt x="297" y="562"/>
                    <a:pt x="301" y="562"/>
                    <a:pt x="303" y="562"/>
                  </a:cubicBezTo>
                  <a:cubicBezTo>
                    <a:pt x="305" y="562"/>
                    <a:pt x="306" y="562"/>
                    <a:pt x="307" y="562"/>
                  </a:cubicBezTo>
                  <a:lnTo>
                    <a:pt x="309" y="562"/>
                  </a:lnTo>
                  <a:cubicBezTo>
                    <a:pt x="310" y="562"/>
                    <a:pt x="311" y="562"/>
                    <a:pt x="317" y="552"/>
                  </a:cubicBezTo>
                  <a:lnTo>
                    <a:pt x="319" y="550"/>
                  </a:lnTo>
                  <a:cubicBezTo>
                    <a:pt x="326" y="537"/>
                    <a:pt x="330" y="531"/>
                    <a:pt x="345" y="522"/>
                  </a:cubicBezTo>
                  <a:cubicBezTo>
                    <a:pt x="358" y="514"/>
                    <a:pt x="363" y="504"/>
                    <a:pt x="358" y="492"/>
                  </a:cubicBezTo>
                  <a:cubicBezTo>
                    <a:pt x="352" y="478"/>
                    <a:pt x="349" y="475"/>
                    <a:pt x="348" y="474"/>
                  </a:cubicBezTo>
                  <a:cubicBezTo>
                    <a:pt x="348" y="474"/>
                    <a:pt x="348" y="475"/>
                    <a:pt x="347" y="475"/>
                  </a:cubicBezTo>
                  <a:cubicBezTo>
                    <a:pt x="341" y="484"/>
                    <a:pt x="336" y="498"/>
                    <a:pt x="330" y="518"/>
                  </a:cubicBezTo>
                  <a:cubicBezTo>
                    <a:pt x="328" y="527"/>
                    <a:pt x="322" y="532"/>
                    <a:pt x="312" y="532"/>
                  </a:cubicBezTo>
                  <a:cubicBezTo>
                    <a:pt x="308" y="532"/>
                    <a:pt x="304" y="531"/>
                    <a:pt x="300" y="530"/>
                  </a:cubicBezTo>
                  <a:cubicBezTo>
                    <a:pt x="295" y="530"/>
                    <a:pt x="291" y="529"/>
                    <a:pt x="286" y="529"/>
                  </a:cubicBezTo>
                  <a:cubicBezTo>
                    <a:pt x="284" y="529"/>
                    <a:pt x="282" y="529"/>
                    <a:pt x="281" y="529"/>
                  </a:cubicBezTo>
                  <a:cubicBezTo>
                    <a:pt x="279" y="530"/>
                    <a:pt x="277" y="530"/>
                    <a:pt x="276" y="530"/>
                  </a:cubicBezTo>
                  <a:cubicBezTo>
                    <a:pt x="268" y="530"/>
                    <a:pt x="264" y="526"/>
                    <a:pt x="262" y="523"/>
                  </a:cubicBezTo>
                  <a:cubicBezTo>
                    <a:pt x="256" y="515"/>
                    <a:pt x="259" y="502"/>
                    <a:pt x="262" y="492"/>
                  </a:cubicBezTo>
                  <a:cubicBezTo>
                    <a:pt x="266" y="481"/>
                    <a:pt x="271" y="478"/>
                    <a:pt x="276" y="475"/>
                  </a:cubicBezTo>
                  <a:cubicBezTo>
                    <a:pt x="280" y="473"/>
                    <a:pt x="284" y="471"/>
                    <a:pt x="289" y="465"/>
                  </a:cubicBezTo>
                  <a:cubicBezTo>
                    <a:pt x="294" y="459"/>
                    <a:pt x="293" y="453"/>
                    <a:pt x="292" y="447"/>
                  </a:cubicBezTo>
                  <a:cubicBezTo>
                    <a:pt x="290" y="441"/>
                    <a:pt x="289" y="434"/>
                    <a:pt x="294" y="427"/>
                  </a:cubicBezTo>
                  <a:cubicBezTo>
                    <a:pt x="298" y="422"/>
                    <a:pt x="299" y="419"/>
                    <a:pt x="299" y="418"/>
                  </a:cubicBezTo>
                  <a:cubicBezTo>
                    <a:pt x="299" y="418"/>
                    <a:pt x="299" y="418"/>
                    <a:pt x="298" y="418"/>
                  </a:cubicBezTo>
                  <a:cubicBezTo>
                    <a:pt x="296" y="418"/>
                    <a:pt x="295" y="419"/>
                    <a:pt x="292" y="419"/>
                  </a:cubicBezTo>
                  <a:cubicBezTo>
                    <a:pt x="290" y="419"/>
                    <a:pt x="288" y="420"/>
                    <a:pt x="286" y="420"/>
                  </a:cubicBezTo>
                  <a:cubicBezTo>
                    <a:pt x="277" y="420"/>
                    <a:pt x="270" y="416"/>
                    <a:pt x="267" y="410"/>
                  </a:cubicBezTo>
                  <a:cubicBezTo>
                    <a:pt x="266" y="407"/>
                    <a:pt x="264" y="401"/>
                    <a:pt x="271" y="392"/>
                  </a:cubicBezTo>
                  <a:cubicBezTo>
                    <a:pt x="278" y="383"/>
                    <a:pt x="277" y="381"/>
                    <a:pt x="272" y="376"/>
                  </a:cubicBezTo>
                  <a:cubicBezTo>
                    <a:pt x="271" y="374"/>
                    <a:pt x="269" y="373"/>
                    <a:pt x="268" y="371"/>
                  </a:cubicBezTo>
                  <a:cubicBezTo>
                    <a:pt x="266" y="368"/>
                    <a:pt x="260" y="363"/>
                    <a:pt x="255" y="359"/>
                  </a:cubicBezTo>
                  <a:cubicBezTo>
                    <a:pt x="244" y="351"/>
                    <a:pt x="235" y="344"/>
                    <a:pt x="235" y="337"/>
                  </a:cubicBezTo>
                  <a:cubicBezTo>
                    <a:pt x="235" y="328"/>
                    <a:pt x="232" y="314"/>
                    <a:pt x="224" y="312"/>
                  </a:cubicBezTo>
                  <a:cubicBezTo>
                    <a:pt x="210" y="308"/>
                    <a:pt x="203" y="290"/>
                    <a:pt x="207" y="267"/>
                  </a:cubicBezTo>
                  <a:cubicBezTo>
                    <a:pt x="208" y="253"/>
                    <a:pt x="207" y="253"/>
                    <a:pt x="199" y="248"/>
                  </a:cubicBezTo>
                  <a:cubicBezTo>
                    <a:pt x="197" y="246"/>
                    <a:pt x="194" y="244"/>
                    <a:pt x="190" y="241"/>
                  </a:cubicBezTo>
                  <a:cubicBezTo>
                    <a:pt x="174" y="228"/>
                    <a:pt x="165" y="206"/>
                    <a:pt x="160" y="190"/>
                  </a:cubicBezTo>
                  <a:cubicBezTo>
                    <a:pt x="159" y="185"/>
                    <a:pt x="159" y="179"/>
                    <a:pt x="160" y="173"/>
                  </a:cubicBezTo>
                  <a:cubicBezTo>
                    <a:pt x="159" y="172"/>
                    <a:pt x="157" y="172"/>
                    <a:pt x="155" y="172"/>
                  </a:cubicBezTo>
                  <a:cubicBezTo>
                    <a:pt x="152" y="172"/>
                    <a:pt x="148" y="172"/>
                    <a:pt x="144" y="171"/>
                  </a:cubicBezTo>
                  <a:cubicBezTo>
                    <a:pt x="140" y="171"/>
                    <a:pt x="136" y="170"/>
                    <a:pt x="131" y="170"/>
                  </a:cubicBezTo>
                  <a:cubicBezTo>
                    <a:pt x="124" y="170"/>
                    <a:pt x="118" y="172"/>
                    <a:pt x="114" y="175"/>
                  </a:cubicBezTo>
                  <a:cubicBezTo>
                    <a:pt x="110" y="177"/>
                    <a:pt x="108" y="178"/>
                    <a:pt x="106" y="179"/>
                  </a:cubicBezTo>
                  <a:cubicBezTo>
                    <a:pt x="99" y="184"/>
                    <a:pt x="96" y="186"/>
                    <a:pt x="78" y="192"/>
                  </a:cubicBezTo>
                  <a:cubicBezTo>
                    <a:pt x="73" y="194"/>
                    <a:pt x="69" y="195"/>
                    <a:pt x="65" y="195"/>
                  </a:cubicBezTo>
                  <a:cubicBezTo>
                    <a:pt x="53" y="195"/>
                    <a:pt x="50" y="185"/>
                    <a:pt x="47" y="176"/>
                  </a:cubicBezTo>
                  <a:cubicBezTo>
                    <a:pt x="46" y="174"/>
                    <a:pt x="45" y="172"/>
                    <a:pt x="44" y="170"/>
                  </a:cubicBezTo>
                  <a:cubicBezTo>
                    <a:pt x="43" y="167"/>
                    <a:pt x="42" y="166"/>
                    <a:pt x="42" y="166"/>
                  </a:cubicBezTo>
                  <a:cubicBezTo>
                    <a:pt x="41" y="168"/>
                    <a:pt x="36" y="179"/>
                    <a:pt x="32" y="188"/>
                  </a:cubicBezTo>
                  <a:lnTo>
                    <a:pt x="30" y="194"/>
                  </a:lnTo>
                  <a:cubicBezTo>
                    <a:pt x="23" y="209"/>
                    <a:pt x="23" y="209"/>
                    <a:pt x="28" y="234"/>
                  </a:cubicBezTo>
                  <a:lnTo>
                    <a:pt x="28" y="237"/>
                  </a:lnTo>
                  <a:cubicBezTo>
                    <a:pt x="32" y="256"/>
                    <a:pt x="32" y="266"/>
                    <a:pt x="27" y="271"/>
                  </a:cubicBezTo>
                  <a:cubicBezTo>
                    <a:pt x="25" y="274"/>
                    <a:pt x="22" y="275"/>
                    <a:pt x="19" y="275"/>
                  </a:cubicBezTo>
                  <a:cubicBezTo>
                    <a:pt x="17" y="275"/>
                    <a:pt x="15" y="274"/>
                    <a:pt x="12" y="274"/>
                  </a:cubicBezTo>
                  <a:cubicBezTo>
                    <a:pt x="0" y="271"/>
                    <a:pt x="1" y="256"/>
                    <a:pt x="3" y="239"/>
                  </a:cubicBezTo>
                  <a:cubicBezTo>
                    <a:pt x="3" y="234"/>
                    <a:pt x="3" y="229"/>
                    <a:pt x="3" y="224"/>
                  </a:cubicBezTo>
                  <a:cubicBezTo>
                    <a:pt x="3" y="219"/>
                    <a:pt x="3" y="214"/>
                    <a:pt x="3" y="209"/>
                  </a:cubicBezTo>
                  <a:cubicBezTo>
                    <a:pt x="2" y="191"/>
                    <a:pt x="2" y="169"/>
                    <a:pt x="6" y="145"/>
                  </a:cubicBezTo>
                  <a:cubicBezTo>
                    <a:pt x="12" y="112"/>
                    <a:pt x="22" y="90"/>
                    <a:pt x="36" y="65"/>
                  </a:cubicBezTo>
                  <a:lnTo>
                    <a:pt x="41" y="46"/>
                  </a:lnTo>
                  <a:lnTo>
                    <a:pt x="41" y="46"/>
                  </a:lnTo>
                  <a:cubicBezTo>
                    <a:pt x="41" y="46"/>
                    <a:pt x="41" y="28"/>
                    <a:pt x="53" y="10"/>
                  </a:cubicBezTo>
                  <a:cubicBezTo>
                    <a:pt x="57" y="3"/>
                    <a:pt x="62" y="0"/>
                    <a:pt x="67" y="0"/>
                  </a:cubicBezTo>
                  <a:cubicBezTo>
                    <a:pt x="74" y="0"/>
                    <a:pt x="80" y="4"/>
                    <a:pt x="87" y="9"/>
                  </a:cubicBezTo>
                  <a:cubicBezTo>
                    <a:pt x="90" y="12"/>
                    <a:pt x="94" y="15"/>
                    <a:pt x="99" y="17"/>
                  </a:cubicBezTo>
                  <a:cubicBezTo>
                    <a:pt x="101" y="18"/>
                    <a:pt x="106" y="21"/>
                    <a:pt x="107" y="26"/>
                  </a:cubicBezTo>
                  <a:cubicBezTo>
                    <a:pt x="108" y="32"/>
                    <a:pt x="102" y="36"/>
                    <a:pt x="96" y="42"/>
                  </a:cubicBezTo>
                  <a:cubicBezTo>
                    <a:pt x="91" y="45"/>
                    <a:pt x="86" y="50"/>
                    <a:pt x="83" y="54"/>
                  </a:cubicBezTo>
                  <a:cubicBezTo>
                    <a:pt x="77" y="64"/>
                    <a:pt x="70" y="65"/>
                    <a:pt x="65" y="65"/>
                  </a:cubicBezTo>
                  <a:cubicBezTo>
                    <a:pt x="63" y="65"/>
                    <a:pt x="62" y="65"/>
                    <a:pt x="60" y="65"/>
                  </a:cubicBezTo>
                  <a:cubicBezTo>
                    <a:pt x="58" y="64"/>
                    <a:pt x="57" y="64"/>
                    <a:pt x="55" y="64"/>
                  </a:cubicBezTo>
                  <a:cubicBezTo>
                    <a:pt x="54" y="64"/>
                    <a:pt x="53" y="64"/>
                    <a:pt x="52" y="65"/>
                  </a:cubicBezTo>
                  <a:cubicBezTo>
                    <a:pt x="46" y="67"/>
                    <a:pt x="46" y="80"/>
                    <a:pt x="52" y="104"/>
                  </a:cubicBezTo>
                  <a:cubicBezTo>
                    <a:pt x="55" y="117"/>
                    <a:pt x="55" y="126"/>
                    <a:pt x="55" y="132"/>
                  </a:cubicBezTo>
                  <a:cubicBezTo>
                    <a:pt x="55" y="138"/>
                    <a:pt x="55" y="141"/>
                    <a:pt x="57" y="146"/>
                  </a:cubicBezTo>
                  <a:cubicBezTo>
                    <a:pt x="61" y="154"/>
                    <a:pt x="75" y="156"/>
                    <a:pt x="80" y="156"/>
                  </a:cubicBezTo>
                  <a:lnTo>
                    <a:pt x="166" y="158"/>
                  </a:lnTo>
                  <a:cubicBezTo>
                    <a:pt x="170" y="150"/>
                    <a:pt x="175" y="143"/>
                    <a:pt x="175" y="143"/>
                  </a:cubicBezTo>
                  <a:cubicBezTo>
                    <a:pt x="177" y="142"/>
                    <a:pt x="184" y="137"/>
                    <a:pt x="193" y="137"/>
                  </a:cubicBezTo>
                  <a:cubicBezTo>
                    <a:pt x="200" y="137"/>
                    <a:pt x="206" y="140"/>
                    <a:pt x="211" y="146"/>
                  </a:cubicBezTo>
                  <a:cubicBezTo>
                    <a:pt x="214" y="150"/>
                    <a:pt x="219" y="152"/>
                    <a:pt x="228" y="152"/>
                  </a:cubicBezTo>
                  <a:cubicBezTo>
                    <a:pt x="235" y="152"/>
                    <a:pt x="242" y="150"/>
                    <a:pt x="249" y="149"/>
                  </a:cubicBezTo>
                  <a:cubicBezTo>
                    <a:pt x="255" y="148"/>
                    <a:pt x="259" y="147"/>
                    <a:pt x="263" y="147"/>
                  </a:cubicBezTo>
                  <a:lnTo>
                    <a:pt x="335" y="147"/>
                  </a:lnTo>
                  <a:cubicBezTo>
                    <a:pt x="351" y="147"/>
                    <a:pt x="358" y="152"/>
                    <a:pt x="368" y="158"/>
                  </a:cubicBezTo>
                  <a:lnTo>
                    <a:pt x="375" y="162"/>
                  </a:lnTo>
                  <a:cubicBezTo>
                    <a:pt x="388" y="170"/>
                    <a:pt x="417" y="170"/>
                    <a:pt x="434" y="170"/>
                  </a:cubicBezTo>
                  <a:cubicBezTo>
                    <a:pt x="453" y="170"/>
                    <a:pt x="471" y="180"/>
                    <a:pt x="480" y="189"/>
                  </a:cubicBezTo>
                  <a:cubicBezTo>
                    <a:pt x="485" y="194"/>
                    <a:pt x="485" y="200"/>
                    <a:pt x="485" y="206"/>
                  </a:cubicBezTo>
                  <a:cubicBezTo>
                    <a:pt x="484" y="212"/>
                    <a:pt x="484" y="219"/>
                    <a:pt x="489" y="227"/>
                  </a:cubicBezTo>
                  <a:cubicBezTo>
                    <a:pt x="493" y="232"/>
                    <a:pt x="497" y="235"/>
                    <a:pt x="502" y="235"/>
                  </a:cubicBezTo>
                  <a:cubicBezTo>
                    <a:pt x="511" y="235"/>
                    <a:pt x="521" y="229"/>
                    <a:pt x="530" y="218"/>
                  </a:cubicBezTo>
                  <a:cubicBezTo>
                    <a:pt x="545" y="200"/>
                    <a:pt x="564" y="199"/>
                    <a:pt x="564" y="199"/>
                  </a:cubicBezTo>
                  <a:lnTo>
                    <a:pt x="568" y="199"/>
                  </a:lnTo>
                  <a:lnTo>
                    <a:pt x="568" y="203"/>
                  </a:lnTo>
                  <a:cubicBezTo>
                    <a:pt x="569" y="209"/>
                    <a:pt x="572" y="227"/>
                    <a:pt x="576" y="233"/>
                  </a:cubicBezTo>
                  <a:cubicBezTo>
                    <a:pt x="577" y="233"/>
                    <a:pt x="580" y="229"/>
                    <a:pt x="582" y="226"/>
                  </a:cubicBezTo>
                  <a:cubicBezTo>
                    <a:pt x="586" y="221"/>
                    <a:pt x="590" y="214"/>
                    <a:pt x="597" y="209"/>
                  </a:cubicBezTo>
                  <a:cubicBezTo>
                    <a:pt x="611" y="197"/>
                    <a:pt x="645" y="178"/>
                    <a:pt x="647" y="177"/>
                  </a:cubicBezTo>
                  <a:lnTo>
                    <a:pt x="653" y="173"/>
                  </a:lnTo>
                  <a:lnTo>
                    <a:pt x="653" y="198"/>
                  </a:lnTo>
                  <a:cubicBezTo>
                    <a:pt x="660" y="202"/>
                    <a:pt x="688" y="218"/>
                    <a:pt x="705" y="223"/>
                  </a:cubicBezTo>
                  <a:lnTo>
                    <a:pt x="708" y="224"/>
                  </a:lnTo>
                  <a:cubicBezTo>
                    <a:pt x="727" y="229"/>
                    <a:pt x="738" y="232"/>
                    <a:pt x="750" y="244"/>
                  </a:cubicBezTo>
                  <a:cubicBezTo>
                    <a:pt x="761" y="255"/>
                    <a:pt x="774" y="260"/>
                    <a:pt x="791" y="260"/>
                  </a:cubicBezTo>
                  <a:cubicBezTo>
                    <a:pt x="804" y="260"/>
                    <a:pt x="804" y="235"/>
                    <a:pt x="804" y="235"/>
                  </a:cubicBezTo>
                  <a:lnTo>
                    <a:pt x="804" y="228"/>
                  </a:lnTo>
                  <a:lnTo>
                    <a:pt x="810" y="232"/>
                  </a:lnTo>
                  <a:cubicBezTo>
                    <a:pt x="811" y="232"/>
                    <a:pt x="829" y="244"/>
                    <a:pt x="838" y="259"/>
                  </a:cubicBezTo>
                  <a:cubicBezTo>
                    <a:pt x="847" y="275"/>
                    <a:pt x="850" y="291"/>
                    <a:pt x="847" y="311"/>
                  </a:cubicBezTo>
                  <a:cubicBezTo>
                    <a:pt x="845" y="324"/>
                    <a:pt x="839" y="332"/>
                    <a:pt x="834" y="337"/>
                  </a:cubicBezTo>
                  <a:cubicBezTo>
                    <a:pt x="840" y="338"/>
                    <a:pt x="848" y="340"/>
                    <a:pt x="853" y="342"/>
                  </a:cubicBezTo>
                  <a:cubicBezTo>
                    <a:pt x="855" y="342"/>
                    <a:pt x="857" y="343"/>
                    <a:pt x="859" y="343"/>
                  </a:cubicBezTo>
                  <a:cubicBezTo>
                    <a:pt x="863" y="343"/>
                    <a:pt x="868" y="343"/>
                    <a:pt x="871" y="347"/>
                  </a:cubicBezTo>
                  <a:cubicBezTo>
                    <a:pt x="873" y="351"/>
                    <a:pt x="874" y="356"/>
                    <a:pt x="873" y="363"/>
                  </a:cubicBezTo>
                  <a:cubicBezTo>
                    <a:pt x="872" y="369"/>
                    <a:pt x="871" y="374"/>
                    <a:pt x="871" y="378"/>
                  </a:cubicBezTo>
                  <a:cubicBezTo>
                    <a:pt x="869" y="390"/>
                    <a:pt x="867" y="398"/>
                    <a:pt x="867" y="412"/>
                  </a:cubicBezTo>
                  <a:cubicBezTo>
                    <a:pt x="867" y="439"/>
                    <a:pt x="862" y="460"/>
                    <a:pt x="852" y="478"/>
                  </a:cubicBezTo>
                  <a:cubicBezTo>
                    <a:pt x="841" y="498"/>
                    <a:pt x="818" y="503"/>
                    <a:pt x="804" y="505"/>
                  </a:cubicBezTo>
                  <a:lnTo>
                    <a:pt x="800" y="506"/>
                  </a:lnTo>
                  <a:cubicBezTo>
                    <a:pt x="792" y="508"/>
                    <a:pt x="782" y="515"/>
                    <a:pt x="782" y="521"/>
                  </a:cubicBezTo>
                  <a:cubicBezTo>
                    <a:pt x="782" y="522"/>
                    <a:pt x="781" y="525"/>
                    <a:pt x="787" y="528"/>
                  </a:cubicBezTo>
                  <a:cubicBezTo>
                    <a:pt x="789" y="529"/>
                    <a:pt x="793" y="530"/>
                    <a:pt x="796" y="530"/>
                  </a:cubicBezTo>
                  <a:cubicBezTo>
                    <a:pt x="813" y="530"/>
                    <a:pt x="834" y="517"/>
                    <a:pt x="843" y="508"/>
                  </a:cubicBezTo>
                  <a:cubicBezTo>
                    <a:pt x="855" y="497"/>
                    <a:pt x="885" y="496"/>
                    <a:pt x="891" y="495"/>
                  </a:cubicBezTo>
                  <a:cubicBezTo>
                    <a:pt x="896" y="493"/>
                    <a:pt x="900" y="492"/>
                    <a:pt x="905" y="492"/>
                  </a:cubicBezTo>
                  <a:cubicBezTo>
                    <a:pt x="913" y="492"/>
                    <a:pt x="920" y="495"/>
                    <a:pt x="927" y="498"/>
                  </a:cubicBezTo>
                  <a:cubicBezTo>
                    <a:pt x="929" y="499"/>
                    <a:pt x="932" y="500"/>
                    <a:pt x="935" y="502"/>
                  </a:cubicBezTo>
                  <a:cubicBezTo>
                    <a:pt x="946" y="506"/>
                    <a:pt x="958" y="516"/>
                    <a:pt x="957" y="525"/>
                  </a:cubicBezTo>
                  <a:cubicBezTo>
                    <a:pt x="957" y="528"/>
                    <a:pt x="955" y="531"/>
                    <a:pt x="952" y="532"/>
                  </a:cubicBezTo>
                  <a:cubicBezTo>
                    <a:pt x="949" y="533"/>
                    <a:pt x="948" y="534"/>
                    <a:pt x="947" y="536"/>
                  </a:cubicBezTo>
                  <a:cubicBezTo>
                    <a:pt x="946" y="538"/>
                    <a:pt x="946" y="544"/>
                    <a:pt x="954" y="555"/>
                  </a:cubicBezTo>
                  <a:cubicBezTo>
                    <a:pt x="955" y="558"/>
                    <a:pt x="956" y="560"/>
                    <a:pt x="957" y="562"/>
                  </a:cubicBezTo>
                  <a:cubicBezTo>
                    <a:pt x="961" y="558"/>
                    <a:pt x="968" y="555"/>
                    <a:pt x="975" y="552"/>
                  </a:cubicBezTo>
                  <a:cubicBezTo>
                    <a:pt x="982" y="549"/>
                    <a:pt x="990" y="545"/>
                    <a:pt x="994" y="541"/>
                  </a:cubicBezTo>
                  <a:cubicBezTo>
                    <a:pt x="997" y="537"/>
                    <a:pt x="1002" y="535"/>
                    <a:pt x="1008" y="535"/>
                  </a:cubicBezTo>
                  <a:cubicBezTo>
                    <a:pt x="1023" y="535"/>
                    <a:pt x="1044" y="545"/>
                    <a:pt x="1054" y="551"/>
                  </a:cubicBezTo>
                  <a:cubicBezTo>
                    <a:pt x="1058" y="554"/>
                    <a:pt x="1062" y="556"/>
                    <a:pt x="1066" y="559"/>
                  </a:cubicBezTo>
                  <a:cubicBezTo>
                    <a:pt x="1077" y="567"/>
                    <a:pt x="1088" y="575"/>
                    <a:pt x="1102" y="577"/>
                  </a:cubicBezTo>
                  <a:cubicBezTo>
                    <a:pt x="1122" y="580"/>
                    <a:pt x="1167" y="597"/>
                    <a:pt x="1177" y="607"/>
                  </a:cubicBezTo>
                  <a:cubicBezTo>
                    <a:pt x="1178" y="608"/>
                    <a:pt x="1180" y="610"/>
                    <a:pt x="1182" y="612"/>
                  </a:cubicBezTo>
                  <a:cubicBezTo>
                    <a:pt x="1191" y="623"/>
                    <a:pt x="1204" y="638"/>
                    <a:pt x="1229" y="641"/>
                  </a:cubicBezTo>
                  <a:cubicBezTo>
                    <a:pt x="1231" y="641"/>
                    <a:pt x="1232" y="641"/>
                    <a:pt x="1233" y="641"/>
                  </a:cubicBezTo>
                  <a:cubicBezTo>
                    <a:pt x="1251" y="641"/>
                    <a:pt x="1263" y="625"/>
                    <a:pt x="1274" y="611"/>
                  </a:cubicBezTo>
                  <a:cubicBezTo>
                    <a:pt x="1279" y="605"/>
                    <a:pt x="1283" y="599"/>
                    <a:pt x="1288" y="595"/>
                  </a:cubicBezTo>
                  <a:cubicBezTo>
                    <a:pt x="1300" y="585"/>
                    <a:pt x="1319" y="578"/>
                    <a:pt x="1342" y="574"/>
                  </a:cubicBezTo>
                  <a:cubicBezTo>
                    <a:pt x="1347" y="573"/>
                    <a:pt x="1352" y="573"/>
                    <a:pt x="1357" y="573"/>
                  </a:cubicBezTo>
                  <a:cubicBezTo>
                    <a:pt x="1362" y="573"/>
                    <a:pt x="1366" y="573"/>
                    <a:pt x="1370" y="573"/>
                  </a:cubicBezTo>
                  <a:cubicBezTo>
                    <a:pt x="1374" y="573"/>
                    <a:pt x="1378" y="574"/>
                    <a:pt x="1383" y="574"/>
                  </a:cubicBezTo>
                  <a:cubicBezTo>
                    <a:pt x="1384" y="574"/>
                    <a:pt x="1385" y="574"/>
                    <a:pt x="1386" y="574"/>
                  </a:cubicBezTo>
                  <a:cubicBezTo>
                    <a:pt x="1386" y="571"/>
                    <a:pt x="1386" y="567"/>
                    <a:pt x="1388" y="564"/>
                  </a:cubicBezTo>
                  <a:lnTo>
                    <a:pt x="1391" y="560"/>
                  </a:lnTo>
                  <a:cubicBezTo>
                    <a:pt x="1397" y="552"/>
                    <a:pt x="1406" y="539"/>
                    <a:pt x="1400" y="531"/>
                  </a:cubicBezTo>
                  <a:cubicBezTo>
                    <a:pt x="1398" y="527"/>
                    <a:pt x="1396" y="524"/>
                    <a:pt x="1395" y="522"/>
                  </a:cubicBezTo>
                  <a:cubicBezTo>
                    <a:pt x="1394" y="520"/>
                    <a:pt x="1393" y="518"/>
                    <a:pt x="1392" y="518"/>
                  </a:cubicBezTo>
                  <a:cubicBezTo>
                    <a:pt x="1392" y="518"/>
                    <a:pt x="1391" y="518"/>
                    <a:pt x="1385" y="523"/>
                  </a:cubicBezTo>
                  <a:cubicBezTo>
                    <a:pt x="1375" y="531"/>
                    <a:pt x="1362" y="533"/>
                    <a:pt x="1356" y="533"/>
                  </a:cubicBezTo>
                  <a:cubicBezTo>
                    <a:pt x="1353" y="533"/>
                    <a:pt x="1350" y="532"/>
                    <a:pt x="1350" y="532"/>
                  </a:cubicBezTo>
                  <a:lnTo>
                    <a:pt x="1347" y="532"/>
                  </a:lnTo>
                  <a:lnTo>
                    <a:pt x="1347" y="528"/>
                  </a:lnTo>
                  <a:cubicBezTo>
                    <a:pt x="1347" y="524"/>
                    <a:pt x="1346" y="521"/>
                    <a:pt x="1345" y="518"/>
                  </a:cubicBezTo>
                  <a:cubicBezTo>
                    <a:pt x="1343" y="511"/>
                    <a:pt x="1342" y="506"/>
                    <a:pt x="1348" y="495"/>
                  </a:cubicBezTo>
                  <a:cubicBezTo>
                    <a:pt x="1351" y="488"/>
                    <a:pt x="1351" y="485"/>
                    <a:pt x="1351" y="482"/>
                  </a:cubicBezTo>
                  <a:cubicBezTo>
                    <a:pt x="1351" y="476"/>
                    <a:pt x="1352" y="471"/>
                    <a:pt x="1363" y="459"/>
                  </a:cubicBezTo>
                  <a:cubicBezTo>
                    <a:pt x="1374" y="446"/>
                    <a:pt x="1380" y="439"/>
                    <a:pt x="1388" y="439"/>
                  </a:cubicBezTo>
                  <a:cubicBezTo>
                    <a:pt x="1393" y="439"/>
                    <a:pt x="1397" y="441"/>
                    <a:pt x="1402" y="444"/>
                  </a:cubicBezTo>
                  <a:cubicBezTo>
                    <a:pt x="1416" y="452"/>
                    <a:pt x="1425" y="455"/>
                    <a:pt x="1448" y="461"/>
                  </a:cubicBezTo>
                  <a:cubicBezTo>
                    <a:pt x="1466" y="465"/>
                    <a:pt x="1470" y="476"/>
                    <a:pt x="1474" y="486"/>
                  </a:cubicBezTo>
                  <a:cubicBezTo>
                    <a:pt x="1475" y="490"/>
                    <a:pt x="1477" y="494"/>
                    <a:pt x="1479" y="497"/>
                  </a:cubicBezTo>
                  <a:cubicBezTo>
                    <a:pt x="1483" y="502"/>
                    <a:pt x="1485" y="508"/>
                    <a:pt x="1487" y="514"/>
                  </a:cubicBezTo>
                  <a:cubicBezTo>
                    <a:pt x="1490" y="522"/>
                    <a:pt x="1494" y="531"/>
                    <a:pt x="1502" y="537"/>
                  </a:cubicBezTo>
                  <a:cubicBezTo>
                    <a:pt x="1511" y="544"/>
                    <a:pt x="1513" y="556"/>
                    <a:pt x="1511" y="563"/>
                  </a:cubicBezTo>
                  <a:cubicBezTo>
                    <a:pt x="1509" y="568"/>
                    <a:pt x="1506" y="570"/>
                    <a:pt x="1502" y="570"/>
                  </a:cubicBezTo>
                  <a:cubicBezTo>
                    <a:pt x="1499" y="570"/>
                    <a:pt x="1496" y="569"/>
                    <a:pt x="1493" y="566"/>
                  </a:cubicBezTo>
                  <a:cubicBezTo>
                    <a:pt x="1486" y="559"/>
                    <a:pt x="1480" y="558"/>
                    <a:pt x="1473" y="557"/>
                  </a:cubicBezTo>
                  <a:cubicBezTo>
                    <a:pt x="1470" y="557"/>
                    <a:pt x="1467" y="556"/>
                    <a:pt x="1463" y="555"/>
                  </a:cubicBezTo>
                  <a:cubicBezTo>
                    <a:pt x="1458" y="554"/>
                    <a:pt x="1455" y="551"/>
                    <a:pt x="1453" y="549"/>
                  </a:cubicBezTo>
                  <a:cubicBezTo>
                    <a:pt x="1450" y="546"/>
                    <a:pt x="1448" y="545"/>
                    <a:pt x="1446" y="545"/>
                  </a:cubicBezTo>
                  <a:cubicBezTo>
                    <a:pt x="1444" y="545"/>
                    <a:pt x="1441" y="546"/>
                    <a:pt x="1437" y="549"/>
                  </a:cubicBezTo>
                  <a:cubicBezTo>
                    <a:pt x="1422" y="560"/>
                    <a:pt x="1422" y="561"/>
                    <a:pt x="1425" y="574"/>
                  </a:cubicBezTo>
                  <a:cubicBezTo>
                    <a:pt x="1426" y="581"/>
                    <a:pt x="1424" y="589"/>
                    <a:pt x="1420" y="594"/>
                  </a:cubicBezTo>
                  <a:cubicBezTo>
                    <a:pt x="1417" y="597"/>
                    <a:pt x="1414" y="599"/>
                    <a:pt x="1410" y="599"/>
                  </a:cubicBezTo>
                  <a:cubicBezTo>
                    <a:pt x="1406" y="599"/>
                    <a:pt x="1403" y="598"/>
                    <a:pt x="1401" y="595"/>
                  </a:cubicBezTo>
                  <a:cubicBezTo>
                    <a:pt x="1399" y="594"/>
                    <a:pt x="1398" y="592"/>
                    <a:pt x="1397" y="591"/>
                  </a:cubicBezTo>
                  <a:cubicBezTo>
                    <a:pt x="1397" y="596"/>
                    <a:pt x="1396" y="601"/>
                    <a:pt x="1396" y="605"/>
                  </a:cubicBezTo>
                  <a:cubicBezTo>
                    <a:pt x="1396" y="609"/>
                    <a:pt x="1396" y="612"/>
                    <a:pt x="1396" y="615"/>
                  </a:cubicBezTo>
                  <a:cubicBezTo>
                    <a:pt x="1396" y="630"/>
                    <a:pt x="1396" y="667"/>
                    <a:pt x="1398" y="678"/>
                  </a:cubicBezTo>
                  <a:cubicBezTo>
                    <a:pt x="1399" y="680"/>
                    <a:pt x="1400" y="683"/>
                    <a:pt x="1400" y="685"/>
                  </a:cubicBezTo>
                  <a:cubicBezTo>
                    <a:pt x="1404" y="699"/>
                    <a:pt x="1410" y="720"/>
                    <a:pt x="1407" y="735"/>
                  </a:cubicBezTo>
                  <a:cubicBezTo>
                    <a:pt x="1404" y="751"/>
                    <a:pt x="1380" y="765"/>
                    <a:pt x="1356" y="777"/>
                  </a:cubicBezTo>
                  <a:lnTo>
                    <a:pt x="1353" y="779"/>
                  </a:lnTo>
                  <a:cubicBezTo>
                    <a:pt x="1342" y="784"/>
                    <a:pt x="1331" y="789"/>
                    <a:pt x="1329" y="802"/>
                  </a:cubicBezTo>
                  <a:cubicBezTo>
                    <a:pt x="1325" y="818"/>
                    <a:pt x="1301" y="831"/>
                    <a:pt x="1281" y="831"/>
                  </a:cubicBezTo>
                  <a:cubicBezTo>
                    <a:pt x="1266" y="831"/>
                    <a:pt x="1256" y="838"/>
                    <a:pt x="1244" y="856"/>
                  </a:cubicBezTo>
                  <a:cubicBezTo>
                    <a:pt x="1239" y="862"/>
                    <a:pt x="1241" y="871"/>
                    <a:pt x="1242" y="877"/>
                  </a:cubicBezTo>
                  <a:cubicBezTo>
                    <a:pt x="1246" y="888"/>
                    <a:pt x="1255" y="899"/>
                    <a:pt x="1262" y="902"/>
                  </a:cubicBezTo>
                  <a:cubicBezTo>
                    <a:pt x="1267" y="904"/>
                    <a:pt x="1271" y="905"/>
                    <a:pt x="1276" y="906"/>
                  </a:cubicBezTo>
                  <a:cubicBezTo>
                    <a:pt x="1288" y="909"/>
                    <a:pt x="1301" y="912"/>
                    <a:pt x="1308" y="924"/>
                  </a:cubicBezTo>
                  <a:cubicBezTo>
                    <a:pt x="1311" y="929"/>
                    <a:pt x="1313" y="932"/>
                    <a:pt x="1314" y="934"/>
                  </a:cubicBezTo>
                  <a:lnTo>
                    <a:pt x="1316" y="935"/>
                  </a:lnTo>
                  <a:lnTo>
                    <a:pt x="1316" y="937"/>
                  </a:lnTo>
                  <a:cubicBezTo>
                    <a:pt x="1313" y="951"/>
                    <a:pt x="1310" y="966"/>
                    <a:pt x="1301" y="973"/>
                  </a:cubicBezTo>
                  <a:cubicBezTo>
                    <a:pt x="1296" y="977"/>
                    <a:pt x="1293" y="980"/>
                    <a:pt x="1290" y="984"/>
                  </a:cubicBezTo>
                  <a:cubicBezTo>
                    <a:pt x="1286" y="989"/>
                    <a:pt x="1281" y="994"/>
                    <a:pt x="1268" y="1004"/>
                  </a:cubicBezTo>
                  <a:cubicBezTo>
                    <a:pt x="1246" y="1019"/>
                    <a:pt x="1243" y="1022"/>
                    <a:pt x="1245" y="1037"/>
                  </a:cubicBezTo>
                  <a:cubicBezTo>
                    <a:pt x="1246" y="1044"/>
                    <a:pt x="1249" y="1050"/>
                    <a:pt x="1252" y="1055"/>
                  </a:cubicBezTo>
                  <a:cubicBezTo>
                    <a:pt x="1256" y="1065"/>
                    <a:pt x="1261" y="1074"/>
                    <a:pt x="1256" y="1085"/>
                  </a:cubicBezTo>
                  <a:cubicBezTo>
                    <a:pt x="1247" y="1106"/>
                    <a:pt x="1252" y="1112"/>
                    <a:pt x="1257" y="1115"/>
                  </a:cubicBezTo>
                  <a:cubicBezTo>
                    <a:pt x="1262" y="1118"/>
                    <a:pt x="1265" y="1125"/>
                    <a:pt x="1267" y="1132"/>
                  </a:cubicBezTo>
                  <a:cubicBezTo>
                    <a:pt x="1269" y="1139"/>
                    <a:pt x="1272" y="1146"/>
                    <a:pt x="1280" y="1149"/>
                  </a:cubicBezTo>
                  <a:cubicBezTo>
                    <a:pt x="1295" y="1155"/>
                    <a:pt x="1312" y="1160"/>
                    <a:pt x="1327" y="1162"/>
                  </a:cubicBezTo>
                  <a:cubicBezTo>
                    <a:pt x="1329" y="1163"/>
                    <a:pt x="1331" y="1163"/>
                    <a:pt x="1333" y="1163"/>
                  </a:cubicBezTo>
                  <a:cubicBezTo>
                    <a:pt x="1341" y="1164"/>
                    <a:pt x="1349" y="1165"/>
                    <a:pt x="1352" y="1171"/>
                  </a:cubicBezTo>
                  <a:cubicBezTo>
                    <a:pt x="1354" y="1176"/>
                    <a:pt x="1354" y="1181"/>
                    <a:pt x="1349" y="1190"/>
                  </a:cubicBezTo>
                  <a:cubicBezTo>
                    <a:pt x="1343" y="1203"/>
                    <a:pt x="1342" y="1212"/>
                    <a:pt x="1341" y="1222"/>
                  </a:cubicBezTo>
                  <a:cubicBezTo>
                    <a:pt x="1341" y="1228"/>
                    <a:pt x="1341" y="1234"/>
                    <a:pt x="1339" y="1241"/>
                  </a:cubicBezTo>
                  <a:cubicBezTo>
                    <a:pt x="1336" y="1252"/>
                    <a:pt x="1330" y="1275"/>
                    <a:pt x="1312" y="1275"/>
                  </a:cubicBezTo>
                  <a:cubicBezTo>
                    <a:pt x="1310" y="1275"/>
                    <a:pt x="1308" y="1275"/>
                    <a:pt x="1306" y="1274"/>
                  </a:cubicBezTo>
                  <a:cubicBezTo>
                    <a:pt x="1300" y="1273"/>
                    <a:pt x="1295" y="1271"/>
                    <a:pt x="1291" y="1269"/>
                  </a:cubicBezTo>
                  <a:cubicBezTo>
                    <a:pt x="1289" y="1268"/>
                    <a:pt x="1286" y="1266"/>
                    <a:pt x="1285" y="1266"/>
                  </a:cubicBezTo>
                  <a:cubicBezTo>
                    <a:pt x="1285" y="1266"/>
                    <a:pt x="1285" y="1268"/>
                    <a:pt x="1285" y="1273"/>
                  </a:cubicBezTo>
                  <a:cubicBezTo>
                    <a:pt x="1285" y="1279"/>
                    <a:pt x="1286" y="1284"/>
                    <a:pt x="1287" y="1290"/>
                  </a:cubicBezTo>
                  <a:cubicBezTo>
                    <a:pt x="1289" y="1300"/>
                    <a:pt x="1291" y="1309"/>
                    <a:pt x="1281" y="1319"/>
                  </a:cubicBezTo>
                  <a:cubicBezTo>
                    <a:pt x="1277" y="1323"/>
                    <a:pt x="1274" y="1327"/>
                    <a:pt x="1271" y="1331"/>
                  </a:cubicBezTo>
                  <a:cubicBezTo>
                    <a:pt x="1264" y="1340"/>
                    <a:pt x="1258" y="1349"/>
                    <a:pt x="1244" y="1351"/>
                  </a:cubicBezTo>
                  <a:cubicBezTo>
                    <a:pt x="1228" y="1353"/>
                    <a:pt x="1221" y="1355"/>
                    <a:pt x="1207" y="1365"/>
                  </a:cubicBezTo>
                  <a:cubicBezTo>
                    <a:pt x="1203" y="1368"/>
                    <a:pt x="1199" y="1370"/>
                    <a:pt x="1196" y="1372"/>
                  </a:cubicBezTo>
                  <a:cubicBezTo>
                    <a:pt x="1188" y="1376"/>
                    <a:pt x="1185" y="1378"/>
                    <a:pt x="1187" y="1390"/>
                  </a:cubicBezTo>
                  <a:cubicBezTo>
                    <a:pt x="1188" y="1407"/>
                    <a:pt x="1187" y="1427"/>
                    <a:pt x="1187" y="1434"/>
                  </a:cubicBezTo>
                  <a:cubicBezTo>
                    <a:pt x="1187" y="1435"/>
                    <a:pt x="1196" y="1440"/>
                    <a:pt x="1196" y="1440"/>
                  </a:cubicBezTo>
                  <a:lnTo>
                    <a:pt x="1189" y="1443"/>
                  </a:lnTo>
                  <a:cubicBezTo>
                    <a:pt x="1183" y="1445"/>
                    <a:pt x="1178" y="1447"/>
                    <a:pt x="1176" y="1448"/>
                  </a:cubicBezTo>
                  <a:cubicBezTo>
                    <a:pt x="1173" y="1450"/>
                    <a:pt x="1169" y="1451"/>
                    <a:pt x="1165" y="1451"/>
                  </a:cubicBezTo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106"/>
            <p:cNvSpPr/>
            <p:nvPr/>
          </p:nvSpPr>
          <p:spPr>
            <a:xfrm>
              <a:off x="4619772" y="1461107"/>
              <a:ext cx="1007137" cy="723980"/>
            </a:xfrm>
            <a:custGeom>
              <a:rect b="b" l="l" r="r" t="t"/>
              <a:pathLst>
                <a:path extrusionOk="0" h="1391" w="1937">
                  <a:moveTo>
                    <a:pt x="1279" y="105"/>
                  </a:moveTo>
                  <a:lnTo>
                    <a:pt x="1283" y="107"/>
                  </a:lnTo>
                  <a:lnTo>
                    <a:pt x="1279" y="105"/>
                  </a:lnTo>
                  <a:cubicBezTo>
                    <a:pt x="1281" y="99"/>
                    <a:pt x="1284" y="92"/>
                    <a:pt x="1288" y="84"/>
                  </a:cubicBezTo>
                  <a:cubicBezTo>
                    <a:pt x="1296" y="68"/>
                    <a:pt x="1294" y="58"/>
                    <a:pt x="1292" y="53"/>
                  </a:cubicBezTo>
                  <a:lnTo>
                    <a:pt x="1257" y="66"/>
                  </a:lnTo>
                  <a:lnTo>
                    <a:pt x="1259" y="58"/>
                  </a:lnTo>
                  <a:cubicBezTo>
                    <a:pt x="1259" y="57"/>
                    <a:pt x="1265" y="37"/>
                    <a:pt x="1278" y="27"/>
                  </a:cubicBezTo>
                  <a:cubicBezTo>
                    <a:pt x="1285" y="22"/>
                    <a:pt x="1294" y="19"/>
                    <a:pt x="1303" y="15"/>
                  </a:cubicBezTo>
                  <a:cubicBezTo>
                    <a:pt x="1310" y="13"/>
                    <a:pt x="1317" y="10"/>
                    <a:pt x="1325" y="7"/>
                  </a:cubicBezTo>
                  <a:cubicBezTo>
                    <a:pt x="1336" y="1"/>
                    <a:pt x="1349" y="0"/>
                    <a:pt x="1358" y="0"/>
                  </a:cubicBezTo>
                  <a:cubicBezTo>
                    <a:pt x="1364" y="0"/>
                    <a:pt x="1367" y="0"/>
                    <a:pt x="1367" y="0"/>
                  </a:cubicBezTo>
                  <a:lnTo>
                    <a:pt x="1370" y="1"/>
                  </a:lnTo>
                  <a:lnTo>
                    <a:pt x="1371" y="3"/>
                  </a:lnTo>
                  <a:cubicBezTo>
                    <a:pt x="1371" y="4"/>
                    <a:pt x="1374" y="20"/>
                    <a:pt x="1361" y="33"/>
                  </a:cubicBezTo>
                  <a:cubicBezTo>
                    <a:pt x="1353" y="41"/>
                    <a:pt x="1349" y="49"/>
                    <a:pt x="1350" y="59"/>
                  </a:cubicBezTo>
                  <a:lnTo>
                    <a:pt x="1350" y="60"/>
                  </a:lnTo>
                  <a:lnTo>
                    <a:pt x="1349" y="61"/>
                  </a:lnTo>
                  <a:cubicBezTo>
                    <a:pt x="1332" y="82"/>
                    <a:pt x="1328" y="84"/>
                    <a:pt x="1326" y="85"/>
                  </a:cubicBezTo>
                  <a:cubicBezTo>
                    <a:pt x="1323" y="86"/>
                    <a:pt x="1320" y="89"/>
                    <a:pt x="1317" y="93"/>
                  </a:cubicBezTo>
                  <a:cubicBezTo>
                    <a:pt x="1312" y="97"/>
                    <a:pt x="1308" y="101"/>
                    <a:pt x="1303" y="103"/>
                  </a:cubicBezTo>
                  <a:cubicBezTo>
                    <a:pt x="1297" y="107"/>
                    <a:pt x="1293" y="108"/>
                    <a:pt x="1288" y="109"/>
                  </a:cubicBezTo>
                  <a:lnTo>
                    <a:pt x="1276" y="112"/>
                  </a:lnTo>
                  <a:lnTo>
                    <a:pt x="1279" y="105"/>
                  </a:lnTo>
                  <a:close/>
                  <a:moveTo>
                    <a:pt x="1424" y="178"/>
                  </a:moveTo>
                  <a:cubicBezTo>
                    <a:pt x="1418" y="178"/>
                    <a:pt x="1414" y="177"/>
                    <a:pt x="1412" y="174"/>
                  </a:cubicBezTo>
                  <a:cubicBezTo>
                    <a:pt x="1410" y="172"/>
                    <a:pt x="1409" y="171"/>
                    <a:pt x="1408" y="170"/>
                  </a:cubicBezTo>
                  <a:cubicBezTo>
                    <a:pt x="1403" y="166"/>
                    <a:pt x="1402" y="163"/>
                    <a:pt x="1405" y="151"/>
                  </a:cubicBezTo>
                  <a:cubicBezTo>
                    <a:pt x="1409" y="136"/>
                    <a:pt x="1411" y="129"/>
                    <a:pt x="1408" y="120"/>
                  </a:cubicBezTo>
                  <a:cubicBezTo>
                    <a:pt x="1405" y="109"/>
                    <a:pt x="1405" y="101"/>
                    <a:pt x="1409" y="94"/>
                  </a:cubicBezTo>
                  <a:cubicBezTo>
                    <a:pt x="1415" y="84"/>
                    <a:pt x="1428" y="81"/>
                    <a:pt x="1441" y="78"/>
                  </a:cubicBezTo>
                  <a:cubicBezTo>
                    <a:pt x="1449" y="76"/>
                    <a:pt x="1457" y="74"/>
                    <a:pt x="1464" y="70"/>
                  </a:cubicBezTo>
                  <a:cubicBezTo>
                    <a:pt x="1466" y="69"/>
                    <a:pt x="1469" y="69"/>
                    <a:pt x="1471" y="69"/>
                  </a:cubicBezTo>
                  <a:cubicBezTo>
                    <a:pt x="1485" y="69"/>
                    <a:pt x="1492" y="87"/>
                    <a:pt x="1497" y="101"/>
                  </a:cubicBezTo>
                  <a:cubicBezTo>
                    <a:pt x="1499" y="105"/>
                    <a:pt x="1500" y="108"/>
                    <a:pt x="1501" y="110"/>
                  </a:cubicBezTo>
                  <a:cubicBezTo>
                    <a:pt x="1510" y="127"/>
                    <a:pt x="1485" y="142"/>
                    <a:pt x="1476" y="147"/>
                  </a:cubicBezTo>
                  <a:cubicBezTo>
                    <a:pt x="1465" y="154"/>
                    <a:pt x="1461" y="158"/>
                    <a:pt x="1453" y="169"/>
                  </a:cubicBezTo>
                  <a:lnTo>
                    <a:pt x="1448" y="174"/>
                  </a:lnTo>
                  <a:lnTo>
                    <a:pt x="1446" y="174"/>
                  </a:lnTo>
                  <a:cubicBezTo>
                    <a:pt x="1445" y="173"/>
                    <a:pt x="1445" y="173"/>
                    <a:pt x="1445" y="173"/>
                  </a:cubicBezTo>
                  <a:cubicBezTo>
                    <a:pt x="1443" y="174"/>
                    <a:pt x="1433" y="178"/>
                    <a:pt x="1424" y="178"/>
                  </a:cubicBezTo>
                  <a:close/>
                  <a:moveTo>
                    <a:pt x="1256" y="166"/>
                  </a:moveTo>
                  <a:cubicBezTo>
                    <a:pt x="1266" y="173"/>
                    <a:pt x="1268" y="174"/>
                    <a:pt x="1266" y="179"/>
                  </a:cubicBezTo>
                  <a:cubicBezTo>
                    <a:pt x="1266" y="179"/>
                    <a:pt x="1266" y="180"/>
                    <a:pt x="1266" y="182"/>
                  </a:cubicBezTo>
                  <a:cubicBezTo>
                    <a:pt x="1268" y="191"/>
                    <a:pt x="1260" y="198"/>
                    <a:pt x="1252" y="204"/>
                  </a:cubicBezTo>
                  <a:cubicBezTo>
                    <a:pt x="1250" y="206"/>
                    <a:pt x="1248" y="207"/>
                    <a:pt x="1246" y="209"/>
                  </a:cubicBezTo>
                  <a:cubicBezTo>
                    <a:pt x="1241" y="213"/>
                    <a:pt x="1239" y="219"/>
                    <a:pt x="1238" y="224"/>
                  </a:cubicBezTo>
                  <a:lnTo>
                    <a:pt x="1241" y="222"/>
                  </a:lnTo>
                  <a:cubicBezTo>
                    <a:pt x="1246" y="218"/>
                    <a:pt x="1250" y="214"/>
                    <a:pt x="1254" y="210"/>
                  </a:cubicBezTo>
                  <a:cubicBezTo>
                    <a:pt x="1261" y="203"/>
                    <a:pt x="1272" y="199"/>
                    <a:pt x="1283" y="193"/>
                  </a:cubicBezTo>
                  <a:cubicBezTo>
                    <a:pt x="1286" y="192"/>
                    <a:pt x="1290" y="191"/>
                    <a:pt x="1293" y="189"/>
                  </a:cubicBezTo>
                  <a:cubicBezTo>
                    <a:pt x="1299" y="186"/>
                    <a:pt x="1300" y="185"/>
                    <a:pt x="1300" y="185"/>
                  </a:cubicBezTo>
                  <a:cubicBezTo>
                    <a:pt x="1300" y="185"/>
                    <a:pt x="1300" y="185"/>
                    <a:pt x="1300" y="185"/>
                  </a:cubicBezTo>
                  <a:cubicBezTo>
                    <a:pt x="1300" y="185"/>
                    <a:pt x="1299" y="184"/>
                    <a:pt x="1298" y="183"/>
                  </a:cubicBezTo>
                  <a:cubicBezTo>
                    <a:pt x="1297" y="182"/>
                    <a:pt x="1297" y="182"/>
                    <a:pt x="1296" y="181"/>
                  </a:cubicBezTo>
                  <a:cubicBezTo>
                    <a:pt x="1295" y="180"/>
                    <a:pt x="1293" y="179"/>
                    <a:pt x="1292" y="178"/>
                  </a:cubicBezTo>
                  <a:cubicBezTo>
                    <a:pt x="1290" y="175"/>
                    <a:pt x="1287" y="173"/>
                    <a:pt x="1283" y="168"/>
                  </a:cubicBezTo>
                  <a:cubicBezTo>
                    <a:pt x="1280" y="165"/>
                    <a:pt x="1279" y="162"/>
                    <a:pt x="1278" y="160"/>
                  </a:cubicBezTo>
                  <a:cubicBezTo>
                    <a:pt x="1278" y="159"/>
                    <a:pt x="1277" y="158"/>
                    <a:pt x="1277" y="157"/>
                  </a:cubicBezTo>
                  <a:lnTo>
                    <a:pt x="1277" y="157"/>
                  </a:lnTo>
                  <a:cubicBezTo>
                    <a:pt x="1276" y="157"/>
                    <a:pt x="1275" y="158"/>
                    <a:pt x="1275" y="158"/>
                  </a:cubicBezTo>
                  <a:cubicBezTo>
                    <a:pt x="1266" y="159"/>
                    <a:pt x="1264" y="160"/>
                    <a:pt x="1256" y="164"/>
                  </a:cubicBezTo>
                  <a:cubicBezTo>
                    <a:pt x="1255" y="165"/>
                    <a:pt x="1254" y="165"/>
                    <a:pt x="1254" y="165"/>
                  </a:cubicBezTo>
                  <a:cubicBezTo>
                    <a:pt x="1254" y="166"/>
                    <a:pt x="1255" y="166"/>
                    <a:pt x="1256" y="166"/>
                  </a:cubicBezTo>
                  <a:close/>
                  <a:moveTo>
                    <a:pt x="1313" y="374"/>
                  </a:moveTo>
                  <a:cubicBezTo>
                    <a:pt x="1309" y="374"/>
                    <a:pt x="1306" y="373"/>
                    <a:pt x="1302" y="370"/>
                  </a:cubicBezTo>
                  <a:cubicBezTo>
                    <a:pt x="1298" y="367"/>
                    <a:pt x="1295" y="365"/>
                    <a:pt x="1292" y="363"/>
                  </a:cubicBezTo>
                  <a:cubicBezTo>
                    <a:pt x="1285" y="358"/>
                    <a:pt x="1279" y="354"/>
                    <a:pt x="1274" y="346"/>
                  </a:cubicBezTo>
                  <a:cubicBezTo>
                    <a:pt x="1268" y="338"/>
                    <a:pt x="1261" y="334"/>
                    <a:pt x="1252" y="330"/>
                  </a:cubicBezTo>
                  <a:lnTo>
                    <a:pt x="1245" y="325"/>
                  </a:lnTo>
                  <a:cubicBezTo>
                    <a:pt x="1236" y="320"/>
                    <a:pt x="1225" y="314"/>
                    <a:pt x="1225" y="299"/>
                  </a:cubicBezTo>
                  <a:cubicBezTo>
                    <a:pt x="1225" y="294"/>
                    <a:pt x="1226" y="288"/>
                    <a:pt x="1226" y="283"/>
                  </a:cubicBezTo>
                  <a:lnTo>
                    <a:pt x="1226" y="279"/>
                  </a:lnTo>
                  <a:lnTo>
                    <a:pt x="1230" y="279"/>
                  </a:lnTo>
                  <a:cubicBezTo>
                    <a:pt x="1230" y="279"/>
                    <a:pt x="1245" y="276"/>
                    <a:pt x="1277" y="276"/>
                  </a:cubicBezTo>
                  <a:cubicBezTo>
                    <a:pt x="1286" y="276"/>
                    <a:pt x="1290" y="273"/>
                    <a:pt x="1290" y="266"/>
                  </a:cubicBezTo>
                  <a:cubicBezTo>
                    <a:pt x="1290" y="255"/>
                    <a:pt x="1279" y="240"/>
                    <a:pt x="1268" y="240"/>
                  </a:cubicBezTo>
                  <a:cubicBezTo>
                    <a:pt x="1255" y="240"/>
                    <a:pt x="1249" y="235"/>
                    <a:pt x="1245" y="231"/>
                  </a:cubicBezTo>
                  <a:cubicBezTo>
                    <a:pt x="1244" y="230"/>
                    <a:pt x="1243" y="229"/>
                    <a:pt x="1242" y="229"/>
                  </a:cubicBezTo>
                  <a:lnTo>
                    <a:pt x="1237" y="227"/>
                  </a:lnTo>
                  <a:lnTo>
                    <a:pt x="1236" y="230"/>
                  </a:lnTo>
                  <a:lnTo>
                    <a:pt x="1233" y="229"/>
                  </a:lnTo>
                  <a:cubicBezTo>
                    <a:pt x="1224" y="228"/>
                    <a:pt x="1218" y="220"/>
                    <a:pt x="1218" y="210"/>
                  </a:cubicBezTo>
                  <a:cubicBezTo>
                    <a:pt x="1218" y="196"/>
                    <a:pt x="1226" y="186"/>
                    <a:pt x="1234" y="179"/>
                  </a:cubicBezTo>
                  <a:cubicBezTo>
                    <a:pt x="1237" y="176"/>
                    <a:pt x="1237" y="169"/>
                    <a:pt x="1238" y="162"/>
                  </a:cubicBezTo>
                  <a:lnTo>
                    <a:pt x="1238" y="157"/>
                  </a:lnTo>
                  <a:cubicBezTo>
                    <a:pt x="1238" y="148"/>
                    <a:pt x="1239" y="138"/>
                    <a:pt x="1241" y="128"/>
                  </a:cubicBezTo>
                  <a:cubicBezTo>
                    <a:pt x="1243" y="121"/>
                    <a:pt x="1246" y="114"/>
                    <a:pt x="1253" y="114"/>
                  </a:cubicBezTo>
                  <a:cubicBezTo>
                    <a:pt x="1255" y="114"/>
                    <a:pt x="1258" y="115"/>
                    <a:pt x="1260" y="117"/>
                  </a:cubicBezTo>
                  <a:cubicBezTo>
                    <a:pt x="1263" y="118"/>
                    <a:pt x="1265" y="119"/>
                    <a:pt x="1268" y="119"/>
                  </a:cubicBezTo>
                  <a:cubicBezTo>
                    <a:pt x="1270" y="119"/>
                    <a:pt x="1272" y="119"/>
                    <a:pt x="1273" y="117"/>
                  </a:cubicBezTo>
                  <a:lnTo>
                    <a:pt x="1276" y="114"/>
                  </a:lnTo>
                  <a:lnTo>
                    <a:pt x="1281" y="120"/>
                  </a:lnTo>
                  <a:cubicBezTo>
                    <a:pt x="1283" y="120"/>
                    <a:pt x="1285" y="120"/>
                    <a:pt x="1287" y="120"/>
                  </a:cubicBezTo>
                  <a:cubicBezTo>
                    <a:pt x="1294" y="120"/>
                    <a:pt x="1299" y="123"/>
                    <a:pt x="1301" y="129"/>
                  </a:cubicBezTo>
                  <a:lnTo>
                    <a:pt x="1302" y="135"/>
                  </a:lnTo>
                  <a:cubicBezTo>
                    <a:pt x="1304" y="141"/>
                    <a:pt x="1305" y="143"/>
                    <a:pt x="1308" y="144"/>
                  </a:cubicBezTo>
                  <a:cubicBezTo>
                    <a:pt x="1309" y="145"/>
                    <a:pt x="1310" y="146"/>
                    <a:pt x="1311" y="146"/>
                  </a:cubicBezTo>
                  <a:cubicBezTo>
                    <a:pt x="1313" y="147"/>
                    <a:pt x="1315" y="149"/>
                    <a:pt x="1317" y="149"/>
                  </a:cubicBezTo>
                  <a:cubicBezTo>
                    <a:pt x="1317" y="149"/>
                    <a:pt x="1317" y="148"/>
                    <a:pt x="1317" y="148"/>
                  </a:cubicBezTo>
                  <a:cubicBezTo>
                    <a:pt x="1317" y="144"/>
                    <a:pt x="1317" y="142"/>
                    <a:pt x="1317" y="140"/>
                  </a:cubicBezTo>
                  <a:cubicBezTo>
                    <a:pt x="1318" y="136"/>
                    <a:pt x="1318" y="133"/>
                    <a:pt x="1315" y="126"/>
                  </a:cubicBezTo>
                  <a:cubicBezTo>
                    <a:pt x="1314" y="123"/>
                    <a:pt x="1313" y="121"/>
                    <a:pt x="1313" y="120"/>
                  </a:cubicBezTo>
                  <a:cubicBezTo>
                    <a:pt x="1311" y="116"/>
                    <a:pt x="1309" y="113"/>
                    <a:pt x="1311" y="109"/>
                  </a:cubicBezTo>
                  <a:cubicBezTo>
                    <a:pt x="1312" y="106"/>
                    <a:pt x="1316" y="105"/>
                    <a:pt x="1321" y="103"/>
                  </a:cubicBezTo>
                  <a:lnTo>
                    <a:pt x="1326" y="102"/>
                  </a:lnTo>
                  <a:cubicBezTo>
                    <a:pt x="1329" y="102"/>
                    <a:pt x="1331" y="101"/>
                    <a:pt x="1333" y="101"/>
                  </a:cubicBezTo>
                  <a:cubicBezTo>
                    <a:pt x="1340" y="101"/>
                    <a:pt x="1341" y="108"/>
                    <a:pt x="1342" y="116"/>
                  </a:cubicBezTo>
                  <a:cubicBezTo>
                    <a:pt x="1343" y="128"/>
                    <a:pt x="1348" y="137"/>
                    <a:pt x="1354" y="137"/>
                  </a:cubicBezTo>
                  <a:cubicBezTo>
                    <a:pt x="1356" y="137"/>
                    <a:pt x="1357" y="136"/>
                    <a:pt x="1358" y="136"/>
                  </a:cubicBezTo>
                  <a:cubicBezTo>
                    <a:pt x="1360" y="136"/>
                    <a:pt x="1361" y="135"/>
                    <a:pt x="1362" y="135"/>
                  </a:cubicBezTo>
                  <a:cubicBezTo>
                    <a:pt x="1368" y="135"/>
                    <a:pt x="1370" y="141"/>
                    <a:pt x="1372" y="150"/>
                  </a:cubicBezTo>
                  <a:cubicBezTo>
                    <a:pt x="1376" y="166"/>
                    <a:pt x="1381" y="168"/>
                    <a:pt x="1389" y="170"/>
                  </a:cubicBezTo>
                  <a:cubicBezTo>
                    <a:pt x="1390" y="171"/>
                    <a:pt x="1392" y="171"/>
                    <a:pt x="1393" y="172"/>
                  </a:cubicBezTo>
                  <a:cubicBezTo>
                    <a:pt x="1401" y="173"/>
                    <a:pt x="1406" y="175"/>
                    <a:pt x="1404" y="189"/>
                  </a:cubicBezTo>
                  <a:cubicBezTo>
                    <a:pt x="1403" y="204"/>
                    <a:pt x="1402" y="213"/>
                    <a:pt x="1410" y="217"/>
                  </a:cubicBezTo>
                  <a:cubicBezTo>
                    <a:pt x="1413" y="219"/>
                    <a:pt x="1415" y="221"/>
                    <a:pt x="1418" y="223"/>
                  </a:cubicBezTo>
                  <a:cubicBezTo>
                    <a:pt x="1421" y="226"/>
                    <a:pt x="1424" y="228"/>
                    <a:pt x="1428" y="228"/>
                  </a:cubicBezTo>
                  <a:cubicBezTo>
                    <a:pt x="1429" y="228"/>
                    <a:pt x="1431" y="228"/>
                    <a:pt x="1432" y="227"/>
                  </a:cubicBezTo>
                  <a:cubicBezTo>
                    <a:pt x="1436" y="226"/>
                    <a:pt x="1439" y="224"/>
                    <a:pt x="1442" y="222"/>
                  </a:cubicBezTo>
                  <a:cubicBezTo>
                    <a:pt x="1446" y="219"/>
                    <a:pt x="1450" y="216"/>
                    <a:pt x="1455" y="216"/>
                  </a:cubicBezTo>
                  <a:cubicBezTo>
                    <a:pt x="1458" y="216"/>
                    <a:pt x="1461" y="217"/>
                    <a:pt x="1463" y="218"/>
                  </a:cubicBezTo>
                  <a:cubicBezTo>
                    <a:pt x="1464" y="219"/>
                    <a:pt x="1465" y="220"/>
                    <a:pt x="1466" y="220"/>
                  </a:cubicBezTo>
                  <a:lnTo>
                    <a:pt x="1466" y="220"/>
                  </a:lnTo>
                  <a:lnTo>
                    <a:pt x="1467" y="221"/>
                  </a:lnTo>
                  <a:cubicBezTo>
                    <a:pt x="1471" y="226"/>
                    <a:pt x="1474" y="229"/>
                    <a:pt x="1478" y="230"/>
                  </a:cubicBezTo>
                  <a:lnTo>
                    <a:pt x="1480" y="230"/>
                  </a:lnTo>
                  <a:lnTo>
                    <a:pt x="1481" y="232"/>
                  </a:lnTo>
                  <a:cubicBezTo>
                    <a:pt x="1484" y="237"/>
                    <a:pt x="1485" y="239"/>
                    <a:pt x="1489" y="239"/>
                  </a:cubicBezTo>
                  <a:cubicBezTo>
                    <a:pt x="1491" y="239"/>
                    <a:pt x="1493" y="238"/>
                    <a:pt x="1496" y="237"/>
                  </a:cubicBezTo>
                  <a:lnTo>
                    <a:pt x="1498" y="237"/>
                  </a:lnTo>
                  <a:lnTo>
                    <a:pt x="1499" y="237"/>
                  </a:lnTo>
                  <a:cubicBezTo>
                    <a:pt x="1507" y="241"/>
                    <a:pt x="1514" y="246"/>
                    <a:pt x="1520" y="251"/>
                  </a:cubicBezTo>
                  <a:cubicBezTo>
                    <a:pt x="1523" y="253"/>
                    <a:pt x="1526" y="255"/>
                    <a:pt x="1528" y="257"/>
                  </a:cubicBezTo>
                  <a:cubicBezTo>
                    <a:pt x="1542" y="267"/>
                    <a:pt x="1557" y="278"/>
                    <a:pt x="1550" y="290"/>
                  </a:cubicBezTo>
                  <a:cubicBezTo>
                    <a:pt x="1547" y="297"/>
                    <a:pt x="1543" y="299"/>
                    <a:pt x="1541" y="301"/>
                  </a:cubicBezTo>
                  <a:cubicBezTo>
                    <a:pt x="1538" y="303"/>
                    <a:pt x="1538" y="303"/>
                    <a:pt x="1539" y="305"/>
                  </a:cubicBezTo>
                  <a:cubicBezTo>
                    <a:pt x="1542" y="314"/>
                    <a:pt x="1542" y="329"/>
                    <a:pt x="1539" y="342"/>
                  </a:cubicBezTo>
                  <a:cubicBezTo>
                    <a:pt x="1539" y="344"/>
                    <a:pt x="1536" y="349"/>
                    <a:pt x="1528" y="349"/>
                  </a:cubicBezTo>
                  <a:cubicBezTo>
                    <a:pt x="1519" y="349"/>
                    <a:pt x="1506" y="342"/>
                    <a:pt x="1504" y="341"/>
                  </a:cubicBezTo>
                  <a:lnTo>
                    <a:pt x="1503" y="341"/>
                  </a:lnTo>
                  <a:lnTo>
                    <a:pt x="1503" y="339"/>
                  </a:lnTo>
                  <a:cubicBezTo>
                    <a:pt x="1502" y="337"/>
                    <a:pt x="1496" y="316"/>
                    <a:pt x="1507" y="309"/>
                  </a:cubicBezTo>
                  <a:cubicBezTo>
                    <a:pt x="1508" y="304"/>
                    <a:pt x="1504" y="295"/>
                    <a:pt x="1500" y="289"/>
                  </a:cubicBezTo>
                  <a:cubicBezTo>
                    <a:pt x="1495" y="294"/>
                    <a:pt x="1484" y="302"/>
                    <a:pt x="1477" y="302"/>
                  </a:cubicBezTo>
                  <a:cubicBezTo>
                    <a:pt x="1475" y="302"/>
                    <a:pt x="1474" y="301"/>
                    <a:pt x="1473" y="301"/>
                  </a:cubicBezTo>
                  <a:cubicBezTo>
                    <a:pt x="1469" y="300"/>
                    <a:pt x="1466" y="296"/>
                    <a:pt x="1464" y="293"/>
                  </a:cubicBezTo>
                  <a:cubicBezTo>
                    <a:pt x="1462" y="291"/>
                    <a:pt x="1461" y="290"/>
                    <a:pt x="1460" y="290"/>
                  </a:cubicBezTo>
                  <a:cubicBezTo>
                    <a:pt x="1460" y="290"/>
                    <a:pt x="1459" y="290"/>
                    <a:pt x="1456" y="292"/>
                  </a:cubicBezTo>
                  <a:cubicBezTo>
                    <a:pt x="1451" y="296"/>
                    <a:pt x="1445" y="304"/>
                    <a:pt x="1441" y="309"/>
                  </a:cubicBezTo>
                  <a:cubicBezTo>
                    <a:pt x="1435" y="317"/>
                    <a:pt x="1434" y="319"/>
                    <a:pt x="1431" y="319"/>
                  </a:cubicBezTo>
                  <a:lnTo>
                    <a:pt x="1429" y="319"/>
                  </a:lnTo>
                  <a:lnTo>
                    <a:pt x="1428" y="317"/>
                  </a:lnTo>
                  <a:cubicBezTo>
                    <a:pt x="1426" y="315"/>
                    <a:pt x="1426" y="313"/>
                    <a:pt x="1427" y="311"/>
                  </a:cubicBezTo>
                  <a:cubicBezTo>
                    <a:pt x="1428" y="307"/>
                    <a:pt x="1429" y="305"/>
                    <a:pt x="1430" y="302"/>
                  </a:cubicBezTo>
                  <a:cubicBezTo>
                    <a:pt x="1430" y="302"/>
                    <a:pt x="1430" y="302"/>
                    <a:pt x="1430" y="301"/>
                  </a:cubicBezTo>
                  <a:cubicBezTo>
                    <a:pt x="1430" y="301"/>
                    <a:pt x="1429" y="301"/>
                    <a:pt x="1428" y="301"/>
                  </a:cubicBezTo>
                  <a:cubicBezTo>
                    <a:pt x="1421" y="301"/>
                    <a:pt x="1419" y="302"/>
                    <a:pt x="1413" y="306"/>
                  </a:cubicBezTo>
                  <a:cubicBezTo>
                    <a:pt x="1410" y="308"/>
                    <a:pt x="1406" y="310"/>
                    <a:pt x="1401" y="312"/>
                  </a:cubicBezTo>
                  <a:cubicBezTo>
                    <a:pt x="1388" y="319"/>
                    <a:pt x="1388" y="321"/>
                    <a:pt x="1385" y="329"/>
                  </a:cubicBezTo>
                  <a:cubicBezTo>
                    <a:pt x="1384" y="331"/>
                    <a:pt x="1383" y="333"/>
                    <a:pt x="1382" y="337"/>
                  </a:cubicBezTo>
                  <a:lnTo>
                    <a:pt x="1382" y="338"/>
                  </a:lnTo>
                  <a:lnTo>
                    <a:pt x="1379" y="341"/>
                  </a:lnTo>
                  <a:cubicBezTo>
                    <a:pt x="1368" y="346"/>
                    <a:pt x="1359" y="349"/>
                    <a:pt x="1354" y="349"/>
                  </a:cubicBezTo>
                  <a:cubicBezTo>
                    <a:pt x="1353" y="349"/>
                    <a:pt x="1353" y="349"/>
                    <a:pt x="1352" y="349"/>
                  </a:cubicBezTo>
                  <a:cubicBezTo>
                    <a:pt x="1348" y="349"/>
                    <a:pt x="1345" y="348"/>
                    <a:pt x="1343" y="347"/>
                  </a:cubicBezTo>
                  <a:cubicBezTo>
                    <a:pt x="1343" y="347"/>
                    <a:pt x="1342" y="347"/>
                    <a:pt x="1342" y="347"/>
                  </a:cubicBezTo>
                  <a:cubicBezTo>
                    <a:pt x="1342" y="347"/>
                    <a:pt x="1340" y="347"/>
                    <a:pt x="1337" y="352"/>
                  </a:cubicBezTo>
                  <a:cubicBezTo>
                    <a:pt x="1335" y="354"/>
                    <a:pt x="1333" y="357"/>
                    <a:pt x="1332" y="359"/>
                  </a:cubicBezTo>
                  <a:cubicBezTo>
                    <a:pt x="1326" y="367"/>
                    <a:pt x="1321" y="374"/>
                    <a:pt x="1313" y="374"/>
                  </a:cubicBezTo>
                  <a:moveTo>
                    <a:pt x="1360" y="404"/>
                  </a:moveTo>
                  <a:cubicBezTo>
                    <a:pt x="1353" y="404"/>
                    <a:pt x="1346" y="400"/>
                    <a:pt x="1339" y="396"/>
                  </a:cubicBezTo>
                  <a:cubicBezTo>
                    <a:pt x="1336" y="394"/>
                    <a:pt x="1333" y="392"/>
                    <a:pt x="1330" y="391"/>
                  </a:cubicBezTo>
                  <a:lnTo>
                    <a:pt x="1321" y="386"/>
                  </a:lnTo>
                  <a:lnTo>
                    <a:pt x="1331" y="384"/>
                  </a:lnTo>
                  <a:cubicBezTo>
                    <a:pt x="1336" y="382"/>
                    <a:pt x="1357" y="374"/>
                    <a:pt x="1373" y="357"/>
                  </a:cubicBezTo>
                  <a:lnTo>
                    <a:pt x="1379" y="350"/>
                  </a:lnTo>
                  <a:lnTo>
                    <a:pt x="1382" y="355"/>
                  </a:lnTo>
                  <a:cubicBezTo>
                    <a:pt x="1383" y="357"/>
                    <a:pt x="1384" y="359"/>
                    <a:pt x="1387" y="361"/>
                  </a:cubicBezTo>
                  <a:cubicBezTo>
                    <a:pt x="1390" y="365"/>
                    <a:pt x="1392" y="369"/>
                    <a:pt x="1391" y="374"/>
                  </a:cubicBezTo>
                  <a:cubicBezTo>
                    <a:pt x="1389" y="385"/>
                    <a:pt x="1378" y="398"/>
                    <a:pt x="1369" y="402"/>
                  </a:cubicBezTo>
                  <a:cubicBezTo>
                    <a:pt x="1366" y="404"/>
                    <a:pt x="1363" y="404"/>
                    <a:pt x="1360" y="404"/>
                  </a:cubicBezTo>
                  <a:close/>
                  <a:moveTo>
                    <a:pt x="443" y="586"/>
                  </a:moveTo>
                  <a:lnTo>
                    <a:pt x="443" y="585"/>
                  </a:lnTo>
                  <a:cubicBezTo>
                    <a:pt x="443" y="583"/>
                    <a:pt x="443" y="581"/>
                    <a:pt x="443" y="579"/>
                  </a:cubicBezTo>
                  <a:cubicBezTo>
                    <a:pt x="442" y="572"/>
                    <a:pt x="442" y="564"/>
                    <a:pt x="450" y="557"/>
                  </a:cubicBezTo>
                  <a:cubicBezTo>
                    <a:pt x="452" y="555"/>
                    <a:pt x="454" y="554"/>
                    <a:pt x="455" y="552"/>
                  </a:cubicBezTo>
                  <a:cubicBezTo>
                    <a:pt x="458" y="550"/>
                    <a:pt x="460" y="547"/>
                    <a:pt x="465" y="547"/>
                  </a:cubicBezTo>
                  <a:cubicBezTo>
                    <a:pt x="467" y="547"/>
                    <a:pt x="469" y="548"/>
                    <a:pt x="472" y="549"/>
                  </a:cubicBezTo>
                  <a:cubicBezTo>
                    <a:pt x="477" y="552"/>
                    <a:pt x="482" y="555"/>
                    <a:pt x="483" y="560"/>
                  </a:cubicBezTo>
                  <a:cubicBezTo>
                    <a:pt x="484" y="564"/>
                    <a:pt x="483" y="568"/>
                    <a:pt x="479" y="573"/>
                  </a:cubicBezTo>
                  <a:cubicBezTo>
                    <a:pt x="471" y="582"/>
                    <a:pt x="454" y="592"/>
                    <a:pt x="453" y="592"/>
                  </a:cubicBezTo>
                  <a:lnTo>
                    <a:pt x="451" y="594"/>
                  </a:lnTo>
                  <a:lnTo>
                    <a:pt x="443" y="586"/>
                  </a:lnTo>
                  <a:close/>
                  <a:moveTo>
                    <a:pt x="1562" y="546"/>
                  </a:moveTo>
                  <a:cubicBezTo>
                    <a:pt x="1562" y="547"/>
                    <a:pt x="1561" y="548"/>
                    <a:pt x="1560" y="549"/>
                  </a:cubicBezTo>
                  <a:cubicBezTo>
                    <a:pt x="1560" y="550"/>
                    <a:pt x="1560" y="551"/>
                    <a:pt x="1560" y="552"/>
                  </a:cubicBezTo>
                  <a:cubicBezTo>
                    <a:pt x="1561" y="554"/>
                    <a:pt x="1562" y="555"/>
                    <a:pt x="1563" y="556"/>
                  </a:cubicBezTo>
                  <a:cubicBezTo>
                    <a:pt x="1563" y="556"/>
                    <a:pt x="1563" y="556"/>
                    <a:pt x="1563" y="555"/>
                  </a:cubicBezTo>
                  <a:cubicBezTo>
                    <a:pt x="1562" y="553"/>
                    <a:pt x="1561" y="550"/>
                    <a:pt x="1562" y="546"/>
                  </a:cubicBezTo>
                  <a:close/>
                  <a:moveTo>
                    <a:pt x="1570" y="561"/>
                  </a:moveTo>
                  <a:cubicBezTo>
                    <a:pt x="1573" y="563"/>
                    <a:pt x="1578" y="565"/>
                    <a:pt x="1583" y="567"/>
                  </a:cubicBezTo>
                  <a:cubicBezTo>
                    <a:pt x="1594" y="570"/>
                    <a:pt x="1599" y="576"/>
                    <a:pt x="1606" y="584"/>
                  </a:cubicBezTo>
                  <a:cubicBezTo>
                    <a:pt x="1608" y="586"/>
                    <a:pt x="1610" y="589"/>
                    <a:pt x="1614" y="592"/>
                  </a:cubicBezTo>
                  <a:cubicBezTo>
                    <a:pt x="1625" y="604"/>
                    <a:pt x="1631" y="609"/>
                    <a:pt x="1642" y="616"/>
                  </a:cubicBezTo>
                  <a:cubicBezTo>
                    <a:pt x="1652" y="623"/>
                    <a:pt x="1652" y="627"/>
                    <a:pt x="1648" y="634"/>
                  </a:cubicBezTo>
                  <a:cubicBezTo>
                    <a:pt x="1647" y="636"/>
                    <a:pt x="1646" y="638"/>
                    <a:pt x="1645" y="640"/>
                  </a:cubicBezTo>
                  <a:cubicBezTo>
                    <a:pt x="1642" y="647"/>
                    <a:pt x="1639" y="649"/>
                    <a:pt x="1635" y="652"/>
                  </a:cubicBezTo>
                  <a:cubicBezTo>
                    <a:pt x="1632" y="654"/>
                    <a:pt x="1628" y="657"/>
                    <a:pt x="1622" y="663"/>
                  </a:cubicBezTo>
                  <a:cubicBezTo>
                    <a:pt x="1615" y="670"/>
                    <a:pt x="1612" y="676"/>
                    <a:pt x="1612" y="678"/>
                  </a:cubicBezTo>
                  <a:cubicBezTo>
                    <a:pt x="1618" y="678"/>
                    <a:pt x="1627" y="674"/>
                    <a:pt x="1640" y="669"/>
                  </a:cubicBezTo>
                  <a:lnTo>
                    <a:pt x="1641" y="668"/>
                  </a:lnTo>
                  <a:cubicBezTo>
                    <a:pt x="1654" y="663"/>
                    <a:pt x="1655" y="659"/>
                    <a:pt x="1657" y="649"/>
                  </a:cubicBezTo>
                  <a:cubicBezTo>
                    <a:pt x="1657" y="647"/>
                    <a:pt x="1657" y="645"/>
                    <a:pt x="1658" y="643"/>
                  </a:cubicBezTo>
                  <a:cubicBezTo>
                    <a:pt x="1659" y="636"/>
                    <a:pt x="1659" y="635"/>
                    <a:pt x="1657" y="632"/>
                  </a:cubicBezTo>
                  <a:cubicBezTo>
                    <a:pt x="1656" y="630"/>
                    <a:pt x="1654" y="628"/>
                    <a:pt x="1652" y="624"/>
                  </a:cubicBezTo>
                  <a:cubicBezTo>
                    <a:pt x="1651" y="621"/>
                    <a:pt x="1650" y="619"/>
                    <a:pt x="1649" y="617"/>
                  </a:cubicBezTo>
                  <a:cubicBezTo>
                    <a:pt x="1647" y="613"/>
                    <a:pt x="1647" y="612"/>
                    <a:pt x="1639" y="609"/>
                  </a:cubicBezTo>
                  <a:cubicBezTo>
                    <a:pt x="1628" y="603"/>
                    <a:pt x="1628" y="598"/>
                    <a:pt x="1628" y="590"/>
                  </a:cubicBezTo>
                  <a:cubicBezTo>
                    <a:pt x="1629" y="589"/>
                    <a:pt x="1629" y="587"/>
                    <a:pt x="1629" y="585"/>
                  </a:cubicBezTo>
                  <a:cubicBezTo>
                    <a:pt x="1629" y="571"/>
                    <a:pt x="1641" y="571"/>
                    <a:pt x="1650" y="571"/>
                  </a:cubicBezTo>
                  <a:lnTo>
                    <a:pt x="1659" y="571"/>
                  </a:lnTo>
                  <a:cubicBezTo>
                    <a:pt x="1665" y="571"/>
                    <a:pt x="1669" y="572"/>
                    <a:pt x="1671" y="575"/>
                  </a:cubicBezTo>
                  <a:cubicBezTo>
                    <a:pt x="1675" y="580"/>
                    <a:pt x="1673" y="588"/>
                    <a:pt x="1670" y="598"/>
                  </a:cubicBezTo>
                  <a:cubicBezTo>
                    <a:pt x="1669" y="600"/>
                    <a:pt x="1669" y="602"/>
                    <a:pt x="1668" y="605"/>
                  </a:cubicBezTo>
                  <a:cubicBezTo>
                    <a:pt x="1667" y="608"/>
                    <a:pt x="1667" y="610"/>
                    <a:pt x="1667" y="611"/>
                  </a:cubicBezTo>
                  <a:cubicBezTo>
                    <a:pt x="1669" y="610"/>
                    <a:pt x="1671" y="608"/>
                    <a:pt x="1675" y="604"/>
                  </a:cubicBezTo>
                  <a:cubicBezTo>
                    <a:pt x="1679" y="599"/>
                    <a:pt x="1682" y="596"/>
                    <a:pt x="1686" y="596"/>
                  </a:cubicBezTo>
                  <a:cubicBezTo>
                    <a:pt x="1689" y="596"/>
                    <a:pt x="1692" y="598"/>
                    <a:pt x="1696" y="602"/>
                  </a:cubicBezTo>
                  <a:lnTo>
                    <a:pt x="1700" y="605"/>
                  </a:lnTo>
                  <a:cubicBezTo>
                    <a:pt x="1702" y="606"/>
                    <a:pt x="1703" y="607"/>
                    <a:pt x="1704" y="607"/>
                  </a:cubicBezTo>
                  <a:cubicBezTo>
                    <a:pt x="1704" y="607"/>
                    <a:pt x="1704" y="606"/>
                    <a:pt x="1704" y="605"/>
                  </a:cubicBezTo>
                  <a:cubicBezTo>
                    <a:pt x="1705" y="602"/>
                    <a:pt x="1707" y="597"/>
                    <a:pt x="1709" y="592"/>
                  </a:cubicBezTo>
                  <a:cubicBezTo>
                    <a:pt x="1713" y="582"/>
                    <a:pt x="1709" y="577"/>
                    <a:pt x="1703" y="569"/>
                  </a:cubicBezTo>
                  <a:cubicBezTo>
                    <a:pt x="1700" y="565"/>
                    <a:pt x="1697" y="561"/>
                    <a:pt x="1694" y="556"/>
                  </a:cubicBezTo>
                  <a:cubicBezTo>
                    <a:pt x="1690" y="548"/>
                    <a:pt x="1687" y="546"/>
                    <a:pt x="1684" y="545"/>
                  </a:cubicBezTo>
                  <a:cubicBezTo>
                    <a:pt x="1681" y="543"/>
                    <a:pt x="1678" y="541"/>
                    <a:pt x="1674" y="536"/>
                  </a:cubicBezTo>
                  <a:cubicBezTo>
                    <a:pt x="1667" y="525"/>
                    <a:pt x="1662" y="522"/>
                    <a:pt x="1656" y="522"/>
                  </a:cubicBezTo>
                  <a:cubicBezTo>
                    <a:pt x="1653" y="522"/>
                    <a:pt x="1651" y="522"/>
                    <a:pt x="1650" y="522"/>
                  </a:cubicBezTo>
                  <a:cubicBezTo>
                    <a:pt x="1650" y="522"/>
                    <a:pt x="1650" y="524"/>
                    <a:pt x="1651" y="529"/>
                  </a:cubicBezTo>
                  <a:cubicBezTo>
                    <a:pt x="1652" y="534"/>
                    <a:pt x="1653" y="535"/>
                    <a:pt x="1654" y="537"/>
                  </a:cubicBezTo>
                  <a:cubicBezTo>
                    <a:pt x="1656" y="539"/>
                    <a:pt x="1658" y="541"/>
                    <a:pt x="1658" y="547"/>
                  </a:cubicBezTo>
                  <a:cubicBezTo>
                    <a:pt x="1658" y="554"/>
                    <a:pt x="1651" y="557"/>
                    <a:pt x="1644" y="559"/>
                  </a:cubicBezTo>
                  <a:cubicBezTo>
                    <a:pt x="1638" y="560"/>
                    <a:pt x="1631" y="562"/>
                    <a:pt x="1625" y="567"/>
                  </a:cubicBezTo>
                  <a:cubicBezTo>
                    <a:pt x="1616" y="574"/>
                    <a:pt x="1614" y="576"/>
                    <a:pt x="1611" y="576"/>
                  </a:cubicBezTo>
                  <a:cubicBezTo>
                    <a:pt x="1609" y="576"/>
                    <a:pt x="1607" y="574"/>
                    <a:pt x="1606" y="573"/>
                  </a:cubicBezTo>
                  <a:cubicBezTo>
                    <a:pt x="1606" y="572"/>
                    <a:pt x="1605" y="571"/>
                    <a:pt x="1604" y="570"/>
                  </a:cubicBezTo>
                  <a:cubicBezTo>
                    <a:pt x="1602" y="569"/>
                    <a:pt x="1601" y="566"/>
                    <a:pt x="1601" y="565"/>
                  </a:cubicBezTo>
                  <a:cubicBezTo>
                    <a:pt x="1601" y="560"/>
                    <a:pt x="1604" y="557"/>
                    <a:pt x="1609" y="552"/>
                  </a:cubicBezTo>
                  <a:cubicBezTo>
                    <a:pt x="1611" y="550"/>
                    <a:pt x="1613" y="548"/>
                    <a:pt x="1615" y="546"/>
                  </a:cubicBezTo>
                  <a:cubicBezTo>
                    <a:pt x="1618" y="542"/>
                    <a:pt x="1619" y="539"/>
                    <a:pt x="1618" y="537"/>
                  </a:cubicBezTo>
                  <a:cubicBezTo>
                    <a:pt x="1617" y="536"/>
                    <a:pt x="1616" y="536"/>
                    <a:pt x="1615" y="536"/>
                  </a:cubicBezTo>
                  <a:cubicBezTo>
                    <a:pt x="1614" y="536"/>
                    <a:pt x="1613" y="536"/>
                    <a:pt x="1612" y="536"/>
                  </a:cubicBezTo>
                  <a:cubicBezTo>
                    <a:pt x="1601" y="539"/>
                    <a:pt x="1601" y="540"/>
                    <a:pt x="1597" y="549"/>
                  </a:cubicBezTo>
                  <a:cubicBezTo>
                    <a:pt x="1592" y="561"/>
                    <a:pt x="1582" y="561"/>
                    <a:pt x="1572" y="561"/>
                  </a:cubicBezTo>
                  <a:cubicBezTo>
                    <a:pt x="1571" y="561"/>
                    <a:pt x="1570" y="561"/>
                    <a:pt x="1570" y="561"/>
                  </a:cubicBezTo>
                  <a:moveTo>
                    <a:pt x="348" y="1390"/>
                  </a:moveTo>
                  <a:cubicBezTo>
                    <a:pt x="339" y="1382"/>
                    <a:pt x="325" y="1377"/>
                    <a:pt x="313" y="1377"/>
                  </a:cubicBezTo>
                  <a:cubicBezTo>
                    <a:pt x="310" y="1377"/>
                    <a:pt x="307" y="1377"/>
                    <a:pt x="305" y="1378"/>
                  </a:cubicBezTo>
                  <a:cubicBezTo>
                    <a:pt x="303" y="1378"/>
                    <a:pt x="301" y="1379"/>
                    <a:pt x="299" y="1379"/>
                  </a:cubicBezTo>
                  <a:cubicBezTo>
                    <a:pt x="292" y="1379"/>
                    <a:pt x="287" y="1375"/>
                    <a:pt x="285" y="1370"/>
                  </a:cubicBezTo>
                  <a:cubicBezTo>
                    <a:pt x="283" y="1362"/>
                    <a:pt x="287" y="1353"/>
                    <a:pt x="295" y="1347"/>
                  </a:cubicBezTo>
                  <a:cubicBezTo>
                    <a:pt x="296" y="1347"/>
                    <a:pt x="297" y="1346"/>
                    <a:pt x="297" y="1345"/>
                  </a:cubicBezTo>
                  <a:cubicBezTo>
                    <a:pt x="296" y="1341"/>
                    <a:pt x="282" y="1333"/>
                    <a:pt x="268" y="1328"/>
                  </a:cubicBezTo>
                  <a:cubicBezTo>
                    <a:pt x="253" y="1323"/>
                    <a:pt x="228" y="1291"/>
                    <a:pt x="224" y="1280"/>
                  </a:cubicBezTo>
                  <a:cubicBezTo>
                    <a:pt x="222" y="1274"/>
                    <a:pt x="217" y="1266"/>
                    <a:pt x="210" y="1257"/>
                  </a:cubicBezTo>
                  <a:cubicBezTo>
                    <a:pt x="205" y="1249"/>
                    <a:pt x="199" y="1239"/>
                    <a:pt x="194" y="1230"/>
                  </a:cubicBezTo>
                  <a:cubicBezTo>
                    <a:pt x="183" y="1211"/>
                    <a:pt x="178" y="1208"/>
                    <a:pt x="162" y="1206"/>
                  </a:cubicBezTo>
                  <a:cubicBezTo>
                    <a:pt x="161" y="1206"/>
                    <a:pt x="159" y="1206"/>
                    <a:pt x="158" y="1206"/>
                  </a:cubicBezTo>
                  <a:cubicBezTo>
                    <a:pt x="150" y="1206"/>
                    <a:pt x="147" y="1210"/>
                    <a:pt x="141" y="1218"/>
                  </a:cubicBezTo>
                  <a:cubicBezTo>
                    <a:pt x="140" y="1221"/>
                    <a:pt x="137" y="1223"/>
                    <a:pt x="135" y="1226"/>
                  </a:cubicBezTo>
                  <a:cubicBezTo>
                    <a:pt x="128" y="1235"/>
                    <a:pt x="119" y="1239"/>
                    <a:pt x="110" y="1239"/>
                  </a:cubicBezTo>
                  <a:cubicBezTo>
                    <a:pt x="105" y="1239"/>
                    <a:pt x="100" y="1238"/>
                    <a:pt x="96" y="1236"/>
                  </a:cubicBezTo>
                  <a:cubicBezTo>
                    <a:pt x="83" y="1231"/>
                    <a:pt x="65" y="1208"/>
                    <a:pt x="59" y="1198"/>
                  </a:cubicBezTo>
                  <a:cubicBezTo>
                    <a:pt x="54" y="1190"/>
                    <a:pt x="51" y="1189"/>
                    <a:pt x="48" y="1189"/>
                  </a:cubicBezTo>
                  <a:cubicBezTo>
                    <a:pt x="45" y="1189"/>
                    <a:pt x="43" y="1189"/>
                    <a:pt x="40" y="1191"/>
                  </a:cubicBezTo>
                  <a:cubicBezTo>
                    <a:pt x="38" y="1191"/>
                    <a:pt x="36" y="1192"/>
                    <a:pt x="34" y="1192"/>
                  </a:cubicBezTo>
                  <a:cubicBezTo>
                    <a:pt x="26" y="1192"/>
                    <a:pt x="15" y="1187"/>
                    <a:pt x="8" y="1182"/>
                  </a:cubicBezTo>
                  <a:cubicBezTo>
                    <a:pt x="5" y="1181"/>
                    <a:pt x="3" y="1179"/>
                    <a:pt x="3" y="1179"/>
                  </a:cubicBezTo>
                  <a:lnTo>
                    <a:pt x="2" y="1178"/>
                  </a:lnTo>
                  <a:lnTo>
                    <a:pt x="2" y="1176"/>
                  </a:lnTo>
                  <a:cubicBezTo>
                    <a:pt x="2" y="1176"/>
                    <a:pt x="4" y="1150"/>
                    <a:pt x="2" y="1131"/>
                  </a:cubicBezTo>
                  <a:cubicBezTo>
                    <a:pt x="0" y="1114"/>
                    <a:pt x="5" y="1110"/>
                    <a:pt x="15" y="1105"/>
                  </a:cubicBezTo>
                  <a:cubicBezTo>
                    <a:pt x="18" y="1103"/>
                    <a:pt x="21" y="1102"/>
                    <a:pt x="25" y="1099"/>
                  </a:cubicBezTo>
                  <a:cubicBezTo>
                    <a:pt x="41" y="1087"/>
                    <a:pt x="48" y="1085"/>
                    <a:pt x="66" y="1083"/>
                  </a:cubicBezTo>
                  <a:cubicBezTo>
                    <a:pt x="77" y="1082"/>
                    <a:pt x="82" y="1075"/>
                    <a:pt x="88" y="1066"/>
                  </a:cubicBezTo>
                  <a:cubicBezTo>
                    <a:pt x="91" y="1062"/>
                    <a:pt x="94" y="1058"/>
                    <a:pt x="99" y="1054"/>
                  </a:cubicBezTo>
                  <a:cubicBezTo>
                    <a:pt x="106" y="1047"/>
                    <a:pt x="104" y="1041"/>
                    <a:pt x="102" y="1031"/>
                  </a:cubicBezTo>
                  <a:cubicBezTo>
                    <a:pt x="101" y="1026"/>
                    <a:pt x="100" y="1020"/>
                    <a:pt x="100" y="1013"/>
                  </a:cubicBezTo>
                  <a:cubicBezTo>
                    <a:pt x="100" y="1009"/>
                    <a:pt x="100" y="998"/>
                    <a:pt x="108" y="998"/>
                  </a:cubicBezTo>
                  <a:cubicBezTo>
                    <a:pt x="111" y="998"/>
                    <a:pt x="114" y="1000"/>
                    <a:pt x="118" y="1002"/>
                  </a:cubicBezTo>
                  <a:cubicBezTo>
                    <a:pt x="121" y="1004"/>
                    <a:pt x="126" y="1006"/>
                    <a:pt x="131" y="1007"/>
                  </a:cubicBezTo>
                  <a:cubicBezTo>
                    <a:pt x="132" y="1007"/>
                    <a:pt x="134" y="1007"/>
                    <a:pt x="135" y="1007"/>
                  </a:cubicBezTo>
                  <a:cubicBezTo>
                    <a:pt x="144" y="1007"/>
                    <a:pt x="149" y="999"/>
                    <a:pt x="154" y="979"/>
                  </a:cubicBezTo>
                  <a:cubicBezTo>
                    <a:pt x="156" y="973"/>
                    <a:pt x="156" y="968"/>
                    <a:pt x="157" y="962"/>
                  </a:cubicBezTo>
                  <a:cubicBezTo>
                    <a:pt x="157" y="951"/>
                    <a:pt x="158" y="941"/>
                    <a:pt x="165" y="926"/>
                  </a:cubicBezTo>
                  <a:cubicBezTo>
                    <a:pt x="169" y="919"/>
                    <a:pt x="169" y="916"/>
                    <a:pt x="168" y="915"/>
                  </a:cubicBezTo>
                  <a:cubicBezTo>
                    <a:pt x="167" y="912"/>
                    <a:pt x="161" y="911"/>
                    <a:pt x="155" y="911"/>
                  </a:cubicBezTo>
                  <a:cubicBezTo>
                    <a:pt x="153" y="911"/>
                    <a:pt x="151" y="910"/>
                    <a:pt x="149" y="910"/>
                  </a:cubicBezTo>
                  <a:cubicBezTo>
                    <a:pt x="134" y="908"/>
                    <a:pt x="116" y="903"/>
                    <a:pt x="100" y="897"/>
                  </a:cubicBezTo>
                  <a:cubicBezTo>
                    <a:pt x="88" y="892"/>
                    <a:pt x="85" y="882"/>
                    <a:pt x="82" y="874"/>
                  </a:cubicBezTo>
                  <a:cubicBezTo>
                    <a:pt x="81" y="868"/>
                    <a:pt x="79" y="864"/>
                    <a:pt x="76" y="862"/>
                  </a:cubicBezTo>
                  <a:cubicBezTo>
                    <a:pt x="59" y="852"/>
                    <a:pt x="68" y="830"/>
                    <a:pt x="72" y="822"/>
                  </a:cubicBezTo>
                  <a:cubicBezTo>
                    <a:pt x="75" y="814"/>
                    <a:pt x="72" y="807"/>
                    <a:pt x="68" y="799"/>
                  </a:cubicBezTo>
                  <a:cubicBezTo>
                    <a:pt x="65" y="792"/>
                    <a:pt x="62" y="786"/>
                    <a:pt x="61" y="778"/>
                  </a:cubicBezTo>
                  <a:cubicBezTo>
                    <a:pt x="58" y="758"/>
                    <a:pt x="65" y="753"/>
                    <a:pt x="86" y="738"/>
                  </a:cubicBezTo>
                  <a:cubicBezTo>
                    <a:pt x="99" y="729"/>
                    <a:pt x="103" y="724"/>
                    <a:pt x="107" y="719"/>
                  </a:cubicBezTo>
                  <a:cubicBezTo>
                    <a:pt x="110" y="715"/>
                    <a:pt x="113" y="712"/>
                    <a:pt x="119" y="707"/>
                  </a:cubicBezTo>
                  <a:cubicBezTo>
                    <a:pt x="126" y="701"/>
                    <a:pt x="129" y="685"/>
                    <a:pt x="131" y="676"/>
                  </a:cubicBezTo>
                  <a:lnTo>
                    <a:pt x="132" y="669"/>
                  </a:lnTo>
                  <a:lnTo>
                    <a:pt x="137" y="674"/>
                  </a:lnTo>
                  <a:cubicBezTo>
                    <a:pt x="138" y="674"/>
                    <a:pt x="139" y="674"/>
                    <a:pt x="139" y="674"/>
                  </a:cubicBezTo>
                  <a:cubicBezTo>
                    <a:pt x="141" y="674"/>
                    <a:pt x="145" y="673"/>
                    <a:pt x="149" y="671"/>
                  </a:cubicBezTo>
                  <a:cubicBezTo>
                    <a:pt x="163" y="666"/>
                    <a:pt x="203" y="637"/>
                    <a:pt x="215" y="625"/>
                  </a:cubicBezTo>
                  <a:cubicBezTo>
                    <a:pt x="221" y="619"/>
                    <a:pt x="234" y="618"/>
                    <a:pt x="241" y="618"/>
                  </a:cubicBezTo>
                  <a:cubicBezTo>
                    <a:pt x="254" y="618"/>
                    <a:pt x="277" y="622"/>
                    <a:pt x="279" y="633"/>
                  </a:cubicBezTo>
                  <a:cubicBezTo>
                    <a:pt x="281" y="639"/>
                    <a:pt x="299" y="645"/>
                    <a:pt x="311" y="648"/>
                  </a:cubicBezTo>
                  <a:lnTo>
                    <a:pt x="318" y="649"/>
                  </a:lnTo>
                  <a:lnTo>
                    <a:pt x="313" y="654"/>
                  </a:lnTo>
                  <a:cubicBezTo>
                    <a:pt x="313" y="655"/>
                    <a:pt x="301" y="667"/>
                    <a:pt x="311" y="687"/>
                  </a:cubicBezTo>
                  <a:cubicBezTo>
                    <a:pt x="314" y="694"/>
                    <a:pt x="318" y="694"/>
                    <a:pt x="319" y="694"/>
                  </a:cubicBezTo>
                  <a:cubicBezTo>
                    <a:pt x="326" y="694"/>
                    <a:pt x="336" y="682"/>
                    <a:pt x="339" y="678"/>
                  </a:cubicBezTo>
                  <a:lnTo>
                    <a:pt x="341" y="676"/>
                  </a:lnTo>
                  <a:lnTo>
                    <a:pt x="358" y="683"/>
                  </a:lnTo>
                  <a:cubicBezTo>
                    <a:pt x="366" y="686"/>
                    <a:pt x="372" y="690"/>
                    <a:pt x="379" y="694"/>
                  </a:cubicBezTo>
                  <a:cubicBezTo>
                    <a:pt x="386" y="698"/>
                    <a:pt x="394" y="703"/>
                    <a:pt x="405" y="709"/>
                  </a:cubicBezTo>
                  <a:cubicBezTo>
                    <a:pt x="409" y="711"/>
                    <a:pt x="412" y="712"/>
                    <a:pt x="414" y="712"/>
                  </a:cubicBezTo>
                  <a:cubicBezTo>
                    <a:pt x="415" y="712"/>
                    <a:pt x="416" y="711"/>
                    <a:pt x="417" y="711"/>
                  </a:cubicBezTo>
                  <a:cubicBezTo>
                    <a:pt x="420" y="707"/>
                    <a:pt x="420" y="696"/>
                    <a:pt x="420" y="685"/>
                  </a:cubicBezTo>
                  <a:lnTo>
                    <a:pt x="420" y="678"/>
                  </a:lnTo>
                  <a:cubicBezTo>
                    <a:pt x="420" y="670"/>
                    <a:pt x="420" y="664"/>
                    <a:pt x="421" y="660"/>
                  </a:cubicBezTo>
                  <a:cubicBezTo>
                    <a:pt x="421" y="658"/>
                    <a:pt x="421" y="655"/>
                    <a:pt x="421" y="654"/>
                  </a:cubicBezTo>
                  <a:cubicBezTo>
                    <a:pt x="421" y="655"/>
                    <a:pt x="420" y="655"/>
                    <a:pt x="419" y="655"/>
                  </a:cubicBezTo>
                  <a:cubicBezTo>
                    <a:pt x="413" y="657"/>
                    <a:pt x="413" y="657"/>
                    <a:pt x="412" y="657"/>
                  </a:cubicBezTo>
                  <a:cubicBezTo>
                    <a:pt x="411" y="658"/>
                    <a:pt x="408" y="659"/>
                    <a:pt x="396" y="664"/>
                  </a:cubicBezTo>
                  <a:cubicBezTo>
                    <a:pt x="392" y="665"/>
                    <a:pt x="388" y="666"/>
                    <a:pt x="385" y="666"/>
                  </a:cubicBezTo>
                  <a:cubicBezTo>
                    <a:pt x="379" y="666"/>
                    <a:pt x="376" y="662"/>
                    <a:pt x="375" y="660"/>
                  </a:cubicBezTo>
                  <a:cubicBezTo>
                    <a:pt x="371" y="652"/>
                    <a:pt x="378" y="638"/>
                    <a:pt x="386" y="629"/>
                  </a:cubicBezTo>
                  <a:cubicBezTo>
                    <a:pt x="401" y="610"/>
                    <a:pt x="418" y="610"/>
                    <a:pt x="438" y="610"/>
                  </a:cubicBezTo>
                  <a:cubicBezTo>
                    <a:pt x="442" y="610"/>
                    <a:pt x="444" y="610"/>
                    <a:pt x="447" y="610"/>
                  </a:cubicBezTo>
                  <a:lnTo>
                    <a:pt x="451" y="610"/>
                  </a:lnTo>
                  <a:cubicBezTo>
                    <a:pt x="455" y="610"/>
                    <a:pt x="455" y="610"/>
                    <a:pt x="460" y="602"/>
                  </a:cubicBezTo>
                  <a:lnTo>
                    <a:pt x="461" y="600"/>
                  </a:lnTo>
                  <a:cubicBezTo>
                    <a:pt x="465" y="594"/>
                    <a:pt x="469" y="590"/>
                    <a:pt x="474" y="586"/>
                  </a:cubicBezTo>
                  <a:cubicBezTo>
                    <a:pt x="480" y="580"/>
                    <a:pt x="486" y="574"/>
                    <a:pt x="490" y="563"/>
                  </a:cubicBezTo>
                  <a:cubicBezTo>
                    <a:pt x="493" y="552"/>
                    <a:pt x="490" y="541"/>
                    <a:pt x="487" y="534"/>
                  </a:cubicBezTo>
                  <a:lnTo>
                    <a:pt x="487" y="533"/>
                  </a:lnTo>
                  <a:lnTo>
                    <a:pt x="487" y="532"/>
                  </a:lnTo>
                  <a:cubicBezTo>
                    <a:pt x="489" y="526"/>
                    <a:pt x="493" y="522"/>
                    <a:pt x="498" y="518"/>
                  </a:cubicBezTo>
                  <a:cubicBezTo>
                    <a:pt x="502" y="514"/>
                    <a:pt x="507" y="510"/>
                    <a:pt x="510" y="504"/>
                  </a:cubicBezTo>
                  <a:cubicBezTo>
                    <a:pt x="517" y="494"/>
                    <a:pt x="521" y="493"/>
                    <a:pt x="530" y="493"/>
                  </a:cubicBezTo>
                  <a:cubicBezTo>
                    <a:pt x="535" y="493"/>
                    <a:pt x="541" y="493"/>
                    <a:pt x="550" y="491"/>
                  </a:cubicBezTo>
                  <a:cubicBezTo>
                    <a:pt x="554" y="490"/>
                    <a:pt x="558" y="490"/>
                    <a:pt x="561" y="490"/>
                  </a:cubicBezTo>
                  <a:cubicBezTo>
                    <a:pt x="573" y="490"/>
                    <a:pt x="579" y="495"/>
                    <a:pt x="585" y="500"/>
                  </a:cubicBezTo>
                  <a:cubicBezTo>
                    <a:pt x="590" y="503"/>
                    <a:pt x="593" y="507"/>
                    <a:pt x="599" y="508"/>
                  </a:cubicBezTo>
                  <a:cubicBezTo>
                    <a:pt x="601" y="509"/>
                    <a:pt x="603" y="510"/>
                    <a:pt x="605" y="510"/>
                  </a:cubicBezTo>
                  <a:cubicBezTo>
                    <a:pt x="613" y="510"/>
                    <a:pt x="620" y="503"/>
                    <a:pt x="630" y="494"/>
                  </a:cubicBezTo>
                  <a:cubicBezTo>
                    <a:pt x="633" y="491"/>
                    <a:pt x="637" y="487"/>
                    <a:pt x="642" y="483"/>
                  </a:cubicBezTo>
                  <a:cubicBezTo>
                    <a:pt x="658" y="470"/>
                    <a:pt x="678" y="469"/>
                    <a:pt x="697" y="469"/>
                  </a:cubicBezTo>
                  <a:cubicBezTo>
                    <a:pt x="704" y="469"/>
                    <a:pt x="710" y="468"/>
                    <a:pt x="716" y="468"/>
                  </a:cubicBezTo>
                  <a:cubicBezTo>
                    <a:pt x="736" y="465"/>
                    <a:pt x="737" y="464"/>
                    <a:pt x="739" y="457"/>
                  </a:cubicBezTo>
                  <a:cubicBezTo>
                    <a:pt x="743" y="446"/>
                    <a:pt x="755" y="422"/>
                    <a:pt x="769" y="410"/>
                  </a:cubicBezTo>
                  <a:lnTo>
                    <a:pt x="785" y="398"/>
                  </a:lnTo>
                  <a:cubicBezTo>
                    <a:pt x="800" y="386"/>
                    <a:pt x="819" y="370"/>
                    <a:pt x="828" y="364"/>
                  </a:cubicBezTo>
                  <a:lnTo>
                    <a:pt x="833" y="360"/>
                  </a:lnTo>
                  <a:cubicBezTo>
                    <a:pt x="842" y="354"/>
                    <a:pt x="849" y="348"/>
                    <a:pt x="849" y="338"/>
                  </a:cubicBezTo>
                  <a:cubicBezTo>
                    <a:pt x="849" y="322"/>
                    <a:pt x="861" y="305"/>
                    <a:pt x="873" y="287"/>
                  </a:cubicBezTo>
                  <a:lnTo>
                    <a:pt x="879" y="278"/>
                  </a:lnTo>
                  <a:cubicBezTo>
                    <a:pt x="887" y="267"/>
                    <a:pt x="891" y="260"/>
                    <a:pt x="896" y="244"/>
                  </a:cubicBezTo>
                  <a:cubicBezTo>
                    <a:pt x="902" y="222"/>
                    <a:pt x="912" y="207"/>
                    <a:pt x="924" y="201"/>
                  </a:cubicBezTo>
                  <a:cubicBezTo>
                    <a:pt x="926" y="200"/>
                    <a:pt x="927" y="200"/>
                    <a:pt x="929" y="200"/>
                  </a:cubicBezTo>
                  <a:cubicBezTo>
                    <a:pt x="936" y="200"/>
                    <a:pt x="941" y="207"/>
                    <a:pt x="946" y="214"/>
                  </a:cubicBezTo>
                  <a:cubicBezTo>
                    <a:pt x="949" y="220"/>
                    <a:pt x="953" y="225"/>
                    <a:pt x="957" y="227"/>
                  </a:cubicBezTo>
                  <a:cubicBezTo>
                    <a:pt x="958" y="228"/>
                    <a:pt x="964" y="229"/>
                    <a:pt x="976" y="229"/>
                  </a:cubicBezTo>
                  <a:cubicBezTo>
                    <a:pt x="987" y="229"/>
                    <a:pt x="1000" y="228"/>
                    <a:pt x="1011" y="228"/>
                  </a:cubicBezTo>
                  <a:cubicBezTo>
                    <a:pt x="1020" y="227"/>
                    <a:pt x="1028" y="227"/>
                    <a:pt x="1033" y="227"/>
                  </a:cubicBezTo>
                  <a:cubicBezTo>
                    <a:pt x="1050" y="227"/>
                    <a:pt x="1094" y="224"/>
                    <a:pt x="1114" y="221"/>
                  </a:cubicBezTo>
                  <a:cubicBezTo>
                    <a:pt x="1117" y="221"/>
                    <a:pt x="1120" y="220"/>
                    <a:pt x="1123" y="220"/>
                  </a:cubicBezTo>
                  <a:cubicBezTo>
                    <a:pt x="1130" y="220"/>
                    <a:pt x="1136" y="222"/>
                    <a:pt x="1142" y="224"/>
                  </a:cubicBezTo>
                  <a:lnTo>
                    <a:pt x="1147" y="226"/>
                  </a:lnTo>
                  <a:lnTo>
                    <a:pt x="1144" y="230"/>
                  </a:lnTo>
                  <a:cubicBezTo>
                    <a:pt x="1140" y="234"/>
                    <a:pt x="1137" y="238"/>
                    <a:pt x="1133" y="241"/>
                  </a:cubicBezTo>
                  <a:cubicBezTo>
                    <a:pt x="1126" y="246"/>
                    <a:pt x="1118" y="247"/>
                    <a:pt x="1107" y="249"/>
                  </a:cubicBezTo>
                  <a:cubicBezTo>
                    <a:pt x="1102" y="250"/>
                    <a:pt x="1097" y="251"/>
                    <a:pt x="1091" y="252"/>
                  </a:cubicBezTo>
                  <a:cubicBezTo>
                    <a:pt x="1081" y="254"/>
                    <a:pt x="1072" y="255"/>
                    <a:pt x="1062" y="255"/>
                  </a:cubicBezTo>
                  <a:cubicBezTo>
                    <a:pt x="1055" y="255"/>
                    <a:pt x="1047" y="254"/>
                    <a:pt x="1039" y="254"/>
                  </a:cubicBezTo>
                  <a:lnTo>
                    <a:pt x="1034" y="253"/>
                  </a:lnTo>
                  <a:cubicBezTo>
                    <a:pt x="1029" y="253"/>
                    <a:pt x="1024" y="252"/>
                    <a:pt x="1020" y="252"/>
                  </a:cubicBezTo>
                  <a:cubicBezTo>
                    <a:pt x="1016" y="251"/>
                    <a:pt x="1013" y="251"/>
                    <a:pt x="1009" y="251"/>
                  </a:cubicBezTo>
                  <a:cubicBezTo>
                    <a:pt x="1005" y="251"/>
                    <a:pt x="1001" y="252"/>
                    <a:pt x="995" y="253"/>
                  </a:cubicBezTo>
                  <a:cubicBezTo>
                    <a:pt x="982" y="257"/>
                    <a:pt x="976" y="263"/>
                    <a:pt x="963" y="276"/>
                  </a:cubicBezTo>
                  <a:lnTo>
                    <a:pt x="958" y="281"/>
                  </a:lnTo>
                  <a:cubicBezTo>
                    <a:pt x="949" y="289"/>
                    <a:pt x="944" y="293"/>
                    <a:pt x="938" y="293"/>
                  </a:cubicBezTo>
                  <a:cubicBezTo>
                    <a:pt x="935" y="293"/>
                    <a:pt x="933" y="293"/>
                    <a:pt x="930" y="291"/>
                  </a:cubicBezTo>
                  <a:cubicBezTo>
                    <a:pt x="927" y="290"/>
                    <a:pt x="924" y="289"/>
                    <a:pt x="919" y="288"/>
                  </a:cubicBezTo>
                  <a:cubicBezTo>
                    <a:pt x="916" y="287"/>
                    <a:pt x="913" y="287"/>
                    <a:pt x="911" y="287"/>
                  </a:cubicBezTo>
                  <a:cubicBezTo>
                    <a:pt x="905" y="287"/>
                    <a:pt x="903" y="289"/>
                    <a:pt x="898" y="295"/>
                  </a:cubicBezTo>
                  <a:cubicBezTo>
                    <a:pt x="896" y="297"/>
                    <a:pt x="894" y="300"/>
                    <a:pt x="891" y="303"/>
                  </a:cubicBezTo>
                  <a:cubicBezTo>
                    <a:pt x="883" y="311"/>
                    <a:pt x="882" y="317"/>
                    <a:pt x="881" y="325"/>
                  </a:cubicBezTo>
                  <a:cubicBezTo>
                    <a:pt x="881" y="329"/>
                    <a:pt x="880" y="333"/>
                    <a:pt x="879" y="338"/>
                  </a:cubicBezTo>
                  <a:cubicBezTo>
                    <a:pt x="876" y="346"/>
                    <a:pt x="871" y="351"/>
                    <a:pt x="866" y="356"/>
                  </a:cubicBezTo>
                  <a:cubicBezTo>
                    <a:pt x="864" y="359"/>
                    <a:pt x="862" y="361"/>
                    <a:pt x="860" y="364"/>
                  </a:cubicBezTo>
                  <a:cubicBezTo>
                    <a:pt x="860" y="366"/>
                    <a:pt x="859" y="372"/>
                    <a:pt x="857" y="382"/>
                  </a:cubicBezTo>
                  <a:cubicBezTo>
                    <a:pt x="856" y="387"/>
                    <a:pt x="856" y="387"/>
                    <a:pt x="861" y="388"/>
                  </a:cubicBezTo>
                  <a:cubicBezTo>
                    <a:pt x="864" y="389"/>
                    <a:pt x="869" y="391"/>
                    <a:pt x="873" y="395"/>
                  </a:cubicBezTo>
                  <a:cubicBezTo>
                    <a:pt x="875" y="396"/>
                    <a:pt x="880" y="399"/>
                    <a:pt x="893" y="399"/>
                  </a:cubicBezTo>
                  <a:cubicBezTo>
                    <a:pt x="895" y="399"/>
                    <a:pt x="897" y="399"/>
                    <a:pt x="899" y="399"/>
                  </a:cubicBezTo>
                  <a:cubicBezTo>
                    <a:pt x="894" y="395"/>
                    <a:pt x="889" y="390"/>
                    <a:pt x="883" y="386"/>
                  </a:cubicBezTo>
                  <a:cubicBezTo>
                    <a:pt x="880" y="384"/>
                    <a:pt x="877" y="381"/>
                    <a:pt x="877" y="378"/>
                  </a:cubicBezTo>
                  <a:cubicBezTo>
                    <a:pt x="877" y="374"/>
                    <a:pt x="879" y="372"/>
                    <a:pt x="882" y="370"/>
                  </a:cubicBezTo>
                  <a:cubicBezTo>
                    <a:pt x="885" y="367"/>
                    <a:pt x="890" y="363"/>
                    <a:pt x="893" y="355"/>
                  </a:cubicBezTo>
                  <a:cubicBezTo>
                    <a:pt x="899" y="343"/>
                    <a:pt x="904" y="340"/>
                    <a:pt x="911" y="337"/>
                  </a:cubicBezTo>
                  <a:cubicBezTo>
                    <a:pt x="915" y="335"/>
                    <a:pt x="921" y="332"/>
                    <a:pt x="929" y="325"/>
                  </a:cubicBezTo>
                  <a:cubicBezTo>
                    <a:pt x="949" y="308"/>
                    <a:pt x="964" y="299"/>
                    <a:pt x="989" y="284"/>
                  </a:cubicBezTo>
                  <a:cubicBezTo>
                    <a:pt x="994" y="281"/>
                    <a:pt x="997" y="279"/>
                    <a:pt x="999" y="278"/>
                  </a:cubicBezTo>
                  <a:cubicBezTo>
                    <a:pt x="1005" y="274"/>
                    <a:pt x="1006" y="274"/>
                    <a:pt x="1008" y="274"/>
                  </a:cubicBezTo>
                  <a:cubicBezTo>
                    <a:pt x="1011" y="274"/>
                    <a:pt x="1012" y="275"/>
                    <a:pt x="1013" y="276"/>
                  </a:cubicBezTo>
                  <a:cubicBezTo>
                    <a:pt x="1013" y="277"/>
                    <a:pt x="1014" y="278"/>
                    <a:pt x="1016" y="280"/>
                  </a:cubicBezTo>
                  <a:cubicBezTo>
                    <a:pt x="1026" y="285"/>
                    <a:pt x="1031" y="288"/>
                    <a:pt x="1046" y="288"/>
                  </a:cubicBezTo>
                  <a:cubicBezTo>
                    <a:pt x="1051" y="288"/>
                    <a:pt x="1054" y="287"/>
                    <a:pt x="1057" y="286"/>
                  </a:cubicBezTo>
                  <a:cubicBezTo>
                    <a:pt x="1058" y="286"/>
                    <a:pt x="1060" y="285"/>
                    <a:pt x="1061" y="285"/>
                  </a:cubicBezTo>
                  <a:cubicBezTo>
                    <a:pt x="1066" y="285"/>
                    <a:pt x="1069" y="288"/>
                    <a:pt x="1075" y="293"/>
                  </a:cubicBezTo>
                  <a:cubicBezTo>
                    <a:pt x="1083" y="300"/>
                    <a:pt x="1084" y="301"/>
                    <a:pt x="1086" y="301"/>
                  </a:cubicBezTo>
                  <a:cubicBezTo>
                    <a:pt x="1087" y="301"/>
                    <a:pt x="1089" y="301"/>
                    <a:pt x="1090" y="300"/>
                  </a:cubicBezTo>
                  <a:cubicBezTo>
                    <a:pt x="1092" y="300"/>
                    <a:pt x="1095" y="300"/>
                    <a:pt x="1098" y="299"/>
                  </a:cubicBezTo>
                  <a:cubicBezTo>
                    <a:pt x="1107" y="299"/>
                    <a:pt x="1107" y="297"/>
                    <a:pt x="1110" y="285"/>
                  </a:cubicBezTo>
                  <a:cubicBezTo>
                    <a:pt x="1111" y="281"/>
                    <a:pt x="1113" y="275"/>
                    <a:pt x="1115" y="267"/>
                  </a:cubicBezTo>
                  <a:lnTo>
                    <a:pt x="1116" y="264"/>
                  </a:lnTo>
                  <a:cubicBezTo>
                    <a:pt x="1121" y="250"/>
                    <a:pt x="1121" y="248"/>
                    <a:pt x="1126" y="248"/>
                  </a:cubicBezTo>
                  <a:cubicBezTo>
                    <a:pt x="1128" y="248"/>
                    <a:pt x="1129" y="248"/>
                    <a:pt x="1134" y="245"/>
                  </a:cubicBezTo>
                  <a:cubicBezTo>
                    <a:pt x="1145" y="237"/>
                    <a:pt x="1148" y="234"/>
                    <a:pt x="1153" y="227"/>
                  </a:cubicBezTo>
                  <a:lnTo>
                    <a:pt x="1154" y="226"/>
                  </a:lnTo>
                  <a:lnTo>
                    <a:pt x="1156" y="226"/>
                  </a:lnTo>
                  <a:cubicBezTo>
                    <a:pt x="1165" y="226"/>
                    <a:pt x="1171" y="228"/>
                    <a:pt x="1175" y="233"/>
                  </a:cubicBezTo>
                  <a:cubicBezTo>
                    <a:pt x="1177" y="236"/>
                    <a:pt x="1178" y="241"/>
                    <a:pt x="1176" y="246"/>
                  </a:cubicBezTo>
                  <a:cubicBezTo>
                    <a:pt x="1174" y="255"/>
                    <a:pt x="1183" y="258"/>
                    <a:pt x="1197" y="263"/>
                  </a:cubicBezTo>
                  <a:cubicBezTo>
                    <a:pt x="1205" y="266"/>
                    <a:pt x="1212" y="268"/>
                    <a:pt x="1214" y="273"/>
                  </a:cubicBezTo>
                  <a:lnTo>
                    <a:pt x="1215" y="275"/>
                  </a:lnTo>
                  <a:lnTo>
                    <a:pt x="1215" y="278"/>
                  </a:lnTo>
                  <a:cubicBezTo>
                    <a:pt x="1208" y="299"/>
                    <a:pt x="1208" y="311"/>
                    <a:pt x="1210" y="314"/>
                  </a:cubicBezTo>
                  <a:cubicBezTo>
                    <a:pt x="1219" y="325"/>
                    <a:pt x="1230" y="347"/>
                    <a:pt x="1233" y="354"/>
                  </a:cubicBezTo>
                  <a:cubicBezTo>
                    <a:pt x="1236" y="362"/>
                    <a:pt x="1250" y="371"/>
                    <a:pt x="1271" y="378"/>
                  </a:cubicBezTo>
                  <a:cubicBezTo>
                    <a:pt x="1275" y="379"/>
                    <a:pt x="1284" y="381"/>
                    <a:pt x="1294" y="382"/>
                  </a:cubicBezTo>
                  <a:lnTo>
                    <a:pt x="1294" y="383"/>
                  </a:lnTo>
                  <a:cubicBezTo>
                    <a:pt x="1308" y="384"/>
                    <a:pt x="1321" y="385"/>
                    <a:pt x="1327" y="397"/>
                  </a:cubicBezTo>
                  <a:cubicBezTo>
                    <a:pt x="1328" y="400"/>
                    <a:pt x="1330" y="403"/>
                    <a:pt x="1331" y="406"/>
                  </a:cubicBezTo>
                  <a:cubicBezTo>
                    <a:pt x="1335" y="415"/>
                    <a:pt x="1343" y="431"/>
                    <a:pt x="1348" y="433"/>
                  </a:cubicBezTo>
                  <a:cubicBezTo>
                    <a:pt x="1349" y="433"/>
                    <a:pt x="1350" y="433"/>
                    <a:pt x="1352" y="433"/>
                  </a:cubicBezTo>
                  <a:cubicBezTo>
                    <a:pt x="1354" y="433"/>
                    <a:pt x="1356" y="433"/>
                    <a:pt x="1359" y="433"/>
                  </a:cubicBezTo>
                  <a:cubicBezTo>
                    <a:pt x="1362" y="433"/>
                    <a:pt x="1364" y="432"/>
                    <a:pt x="1367" y="432"/>
                  </a:cubicBezTo>
                  <a:cubicBezTo>
                    <a:pt x="1378" y="432"/>
                    <a:pt x="1380" y="439"/>
                    <a:pt x="1380" y="443"/>
                  </a:cubicBezTo>
                  <a:cubicBezTo>
                    <a:pt x="1380" y="454"/>
                    <a:pt x="1383" y="467"/>
                    <a:pt x="1405" y="489"/>
                  </a:cubicBezTo>
                  <a:cubicBezTo>
                    <a:pt x="1419" y="503"/>
                    <a:pt x="1428" y="507"/>
                    <a:pt x="1431" y="507"/>
                  </a:cubicBezTo>
                  <a:cubicBezTo>
                    <a:pt x="1431" y="507"/>
                    <a:pt x="1431" y="506"/>
                    <a:pt x="1430" y="505"/>
                  </a:cubicBezTo>
                  <a:lnTo>
                    <a:pt x="1429" y="502"/>
                  </a:lnTo>
                  <a:cubicBezTo>
                    <a:pt x="1424" y="492"/>
                    <a:pt x="1419" y="483"/>
                    <a:pt x="1422" y="477"/>
                  </a:cubicBezTo>
                  <a:cubicBezTo>
                    <a:pt x="1424" y="476"/>
                    <a:pt x="1426" y="473"/>
                    <a:pt x="1431" y="473"/>
                  </a:cubicBezTo>
                  <a:cubicBezTo>
                    <a:pt x="1444" y="473"/>
                    <a:pt x="1471" y="470"/>
                    <a:pt x="1486" y="457"/>
                  </a:cubicBezTo>
                  <a:cubicBezTo>
                    <a:pt x="1498" y="447"/>
                    <a:pt x="1507" y="443"/>
                    <a:pt x="1516" y="443"/>
                  </a:cubicBezTo>
                  <a:cubicBezTo>
                    <a:pt x="1523" y="443"/>
                    <a:pt x="1529" y="446"/>
                    <a:pt x="1537" y="451"/>
                  </a:cubicBezTo>
                  <a:cubicBezTo>
                    <a:pt x="1546" y="456"/>
                    <a:pt x="1551" y="457"/>
                    <a:pt x="1553" y="457"/>
                  </a:cubicBezTo>
                  <a:cubicBezTo>
                    <a:pt x="1554" y="457"/>
                    <a:pt x="1555" y="457"/>
                    <a:pt x="1555" y="457"/>
                  </a:cubicBezTo>
                  <a:cubicBezTo>
                    <a:pt x="1557" y="448"/>
                    <a:pt x="1562" y="425"/>
                    <a:pt x="1572" y="421"/>
                  </a:cubicBezTo>
                  <a:lnTo>
                    <a:pt x="1572" y="421"/>
                  </a:lnTo>
                  <a:lnTo>
                    <a:pt x="1574" y="421"/>
                  </a:lnTo>
                  <a:cubicBezTo>
                    <a:pt x="1581" y="421"/>
                    <a:pt x="1585" y="429"/>
                    <a:pt x="1592" y="443"/>
                  </a:cubicBezTo>
                  <a:cubicBezTo>
                    <a:pt x="1596" y="451"/>
                    <a:pt x="1601" y="462"/>
                    <a:pt x="1608" y="472"/>
                  </a:cubicBezTo>
                  <a:cubicBezTo>
                    <a:pt x="1621" y="492"/>
                    <a:pt x="1623" y="492"/>
                    <a:pt x="1638" y="494"/>
                  </a:cubicBezTo>
                  <a:cubicBezTo>
                    <a:pt x="1642" y="495"/>
                    <a:pt x="1646" y="496"/>
                    <a:pt x="1652" y="497"/>
                  </a:cubicBezTo>
                  <a:cubicBezTo>
                    <a:pt x="1675" y="501"/>
                    <a:pt x="1686" y="510"/>
                    <a:pt x="1698" y="518"/>
                  </a:cubicBezTo>
                  <a:cubicBezTo>
                    <a:pt x="1701" y="521"/>
                    <a:pt x="1705" y="524"/>
                    <a:pt x="1709" y="526"/>
                  </a:cubicBezTo>
                  <a:cubicBezTo>
                    <a:pt x="1719" y="533"/>
                    <a:pt x="1730" y="544"/>
                    <a:pt x="1739" y="554"/>
                  </a:cubicBezTo>
                  <a:cubicBezTo>
                    <a:pt x="1745" y="560"/>
                    <a:pt x="1751" y="567"/>
                    <a:pt x="1755" y="570"/>
                  </a:cubicBezTo>
                  <a:cubicBezTo>
                    <a:pt x="1767" y="579"/>
                    <a:pt x="1801" y="615"/>
                    <a:pt x="1802" y="617"/>
                  </a:cubicBezTo>
                  <a:lnTo>
                    <a:pt x="1803" y="618"/>
                  </a:lnTo>
                  <a:lnTo>
                    <a:pt x="1806" y="675"/>
                  </a:lnTo>
                  <a:lnTo>
                    <a:pt x="1802" y="675"/>
                  </a:lnTo>
                  <a:cubicBezTo>
                    <a:pt x="1798" y="675"/>
                    <a:pt x="1792" y="675"/>
                    <a:pt x="1787" y="675"/>
                  </a:cubicBezTo>
                  <a:cubicBezTo>
                    <a:pt x="1779" y="675"/>
                    <a:pt x="1770" y="675"/>
                    <a:pt x="1763" y="676"/>
                  </a:cubicBezTo>
                  <a:cubicBezTo>
                    <a:pt x="1753" y="676"/>
                    <a:pt x="1745" y="676"/>
                    <a:pt x="1738" y="676"/>
                  </a:cubicBezTo>
                  <a:lnTo>
                    <a:pt x="1737" y="676"/>
                  </a:lnTo>
                  <a:cubicBezTo>
                    <a:pt x="1730" y="676"/>
                    <a:pt x="1723" y="676"/>
                    <a:pt x="1716" y="677"/>
                  </a:cubicBezTo>
                  <a:cubicBezTo>
                    <a:pt x="1707" y="678"/>
                    <a:pt x="1706" y="681"/>
                    <a:pt x="1703" y="686"/>
                  </a:cubicBezTo>
                  <a:cubicBezTo>
                    <a:pt x="1701" y="690"/>
                    <a:pt x="1699" y="694"/>
                    <a:pt x="1695" y="698"/>
                  </a:cubicBezTo>
                  <a:cubicBezTo>
                    <a:pt x="1686" y="707"/>
                    <a:pt x="1680" y="708"/>
                    <a:pt x="1670" y="708"/>
                  </a:cubicBezTo>
                  <a:lnTo>
                    <a:pt x="1660" y="708"/>
                  </a:lnTo>
                  <a:cubicBezTo>
                    <a:pt x="1647" y="708"/>
                    <a:pt x="1646" y="708"/>
                    <a:pt x="1641" y="712"/>
                  </a:cubicBezTo>
                  <a:lnTo>
                    <a:pt x="1639" y="714"/>
                  </a:lnTo>
                  <a:cubicBezTo>
                    <a:pt x="1639" y="717"/>
                    <a:pt x="1639" y="726"/>
                    <a:pt x="1649" y="734"/>
                  </a:cubicBezTo>
                  <a:cubicBezTo>
                    <a:pt x="1656" y="740"/>
                    <a:pt x="1663" y="743"/>
                    <a:pt x="1670" y="746"/>
                  </a:cubicBezTo>
                  <a:cubicBezTo>
                    <a:pt x="1676" y="749"/>
                    <a:pt x="1683" y="752"/>
                    <a:pt x="1689" y="757"/>
                  </a:cubicBezTo>
                  <a:cubicBezTo>
                    <a:pt x="1697" y="764"/>
                    <a:pt x="1709" y="768"/>
                    <a:pt x="1722" y="771"/>
                  </a:cubicBezTo>
                  <a:cubicBezTo>
                    <a:pt x="1726" y="773"/>
                    <a:pt x="1731" y="774"/>
                    <a:pt x="1735" y="775"/>
                  </a:cubicBezTo>
                  <a:cubicBezTo>
                    <a:pt x="1747" y="779"/>
                    <a:pt x="1757" y="781"/>
                    <a:pt x="1767" y="781"/>
                  </a:cubicBezTo>
                  <a:cubicBezTo>
                    <a:pt x="1772" y="781"/>
                    <a:pt x="1777" y="781"/>
                    <a:pt x="1781" y="780"/>
                  </a:cubicBezTo>
                  <a:cubicBezTo>
                    <a:pt x="1793" y="777"/>
                    <a:pt x="1795" y="775"/>
                    <a:pt x="1799" y="768"/>
                  </a:cubicBezTo>
                  <a:lnTo>
                    <a:pt x="1801" y="765"/>
                  </a:lnTo>
                  <a:cubicBezTo>
                    <a:pt x="1805" y="759"/>
                    <a:pt x="1811" y="756"/>
                    <a:pt x="1819" y="756"/>
                  </a:cubicBezTo>
                  <a:cubicBezTo>
                    <a:pt x="1822" y="756"/>
                    <a:pt x="1824" y="756"/>
                    <a:pt x="1826" y="756"/>
                  </a:cubicBezTo>
                  <a:lnTo>
                    <a:pt x="1828" y="756"/>
                  </a:lnTo>
                  <a:lnTo>
                    <a:pt x="1830" y="758"/>
                  </a:lnTo>
                  <a:cubicBezTo>
                    <a:pt x="1834" y="764"/>
                    <a:pt x="1839" y="772"/>
                    <a:pt x="1840" y="785"/>
                  </a:cubicBezTo>
                  <a:cubicBezTo>
                    <a:pt x="1841" y="804"/>
                    <a:pt x="1852" y="830"/>
                    <a:pt x="1852" y="830"/>
                  </a:cubicBezTo>
                  <a:cubicBezTo>
                    <a:pt x="1853" y="833"/>
                    <a:pt x="1855" y="837"/>
                    <a:pt x="1857" y="843"/>
                  </a:cubicBezTo>
                  <a:cubicBezTo>
                    <a:pt x="1863" y="861"/>
                    <a:pt x="1875" y="892"/>
                    <a:pt x="1870" y="911"/>
                  </a:cubicBezTo>
                  <a:cubicBezTo>
                    <a:pt x="1866" y="928"/>
                    <a:pt x="1875" y="947"/>
                    <a:pt x="1884" y="964"/>
                  </a:cubicBezTo>
                  <a:cubicBezTo>
                    <a:pt x="1886" y="969"/>
                    <a:pt x="1888" y="974"/>
                    <a:pt x="1890" y="978"/>
                  </a:cubicBezTo>
                  <a:cubicBezTo>
                    <a:pt x="1894" y="987"/>
                    <a:pt x="1898" y="1000"/>
                    <a:pt x="1902" y="1011"/>
                  </a:cubicBezTo>
                  <a:cubicBezTo>
                    <a:pt x="1906" y="1024"/>
                    <a:pt x="1910" y="1037"/>
                    <a:pt x="1913" y="1041"/>
                  </a:cubicBezTo>
                  <a:cubicBezTo>
                    <a:pt x="1919" y="1051"/>
                    <a:pt x="1937" y="1110"/>
                    <a:pt x="1937" y="1122"/>
                  </a:cubicBezTo>
                  <a:lnTo>
                    <a:pt x="1937" y="1126"/>
                  </a:lnTo>
                  <a:lnTo>
                    <a:pt x="1933" y="1126"/>
                  </a:lnTo>
                  <a:cubicBezTo>
                    <a:pt x="1921" y="1126"/>
                    <a:pt x="1920" y="1128"/>
                    <a:pt x="1917" y="1134"/>
                  </a:cubicBezTo>
                  <a:cubicBezTo>
                    <a:pt x="1914" y="1138"/>
                    <a:pt x="1910" y="1144"/>
                    <a:pt x="1902" y="1151"/>
                  </a:cubicBezTo>
                  <a:cubicBezTo>
                    <a:pt x="1883" y="1166"/>
                    <a:pt x="1883" y="1166"/>
                    <a:pt x="1870" y="1181"/>
                  </a:cubicBezTo>
                  <a:cubicBezTo>
                    <a:pt x="1867" y="1184"/>
                    <a:pt x="1865" y="1187"/>
                    <a:pt x="1863" y="1190"/>
                  </a:cubicBezTo>
                  <a:cubicBezTo>
                    <a:pt x="1860" y="1194"/>
                    <a:pt x="1857" y="1197"/>
                    <a:pt x="1852" y="1197"/>
                  </a:cubicBezTo>
                  <a:cubicBezTo>
                    <a:pt x="1850" y="1197"/>
                    <a:pt x="1847" y="1197"/>
                    <a:pt x="1842" y="1195"/>
                  </a:cubicBezTo>
                  <a:cubicBezTo>
                    <a:pt x="1833" y="1193"/>
                    <a:pt x="1827" y="1192"/>
                    <a:pt x="1819" y="1192"/>
                  </a:cubicBezTo>
                  <a:cubicBezTo>
                    <a:pt x="1814" y="1192"/>
                    <a:pt x="1807" y="1192"/>
                    <a:pt x="1799" y="1191"/>
                  </a:cubicBezTo>
                  <a:cubicBezTo>
                    <a:pt x="1790" y="1190"/>
                    <a:pt x="1784" y="1187"/>
                    <a:pt x="1782" y="1182"/>
                  </a:cubicBezTo>
                  <a:cubicBezTo>
                    <a:pt x="1778" y="1175"/>
                    <a:pt x="1783" y="1166"/>
                    <a:pt x="1787" y="1159"/>
                  </a:cubicBezTo>
                  <a:cubicBezTo>
                    <a:pt x="1793" y="1149"/>
                    <a:pt x="1811" y="1126"/>
                    <a:pt x="1834" y="1110"/>
                  </a:cubicBezTo>
                  <a:cubicBezTo>
                    <a:pt x="1847" y="1101"/>
                    <a:pt x="1844" y="1093"/>
                    <a:pt x="1841" y="1082"/>
                  </a:cubicBezTo>
                  <a:cubicBezTo>
                    <a:pt x="1840" y="1076"/>
                    <a:pt x="1838" y="1070"/>
                    <a:pt x="1839" y="1065"/>
                  </a:cubicBezTo>
                  <a:cubicBezTo>
                    <a:pt x="1840" y="1056"/>
                    <a:pt x="1839" y="1051"/>
                    <a:pt x="1838" y="1050"/>
                  </a:cubicBezTo>
                  <a:lnTo>
                    <a:pt x="1834" y="1045"/>
                  </a:lnTo>
                  <a:lnTo>
                    <a:pt x="1835" y="1049"/>
                  </a:lnTo>
                  <a:cubicBezTo>
                    <a:pt x="1832" y="1050"/>
                    <a:pt x="1825" y="1052"/>
                    <a:pt x="1817" y="1052"/>
                  </a:cubicBezTo>
                  <a:cubicBezTo>
                    <a:pt x="1811" y="1052"/>
                    <a:pt x="1802" y="1051"/>
                    <a:pt x="1795" y="1047"/>
                  </a:cubicBezTo>
                  <a:cubicBezTo>
                    <a:pt x="1792" y="1045"/>
                    <a:pt x="1790" y="1043"/>
                    <a:pt x="1788" y="1043"/>
                  </a:cubicBezTo>
                  <a:cubicBezTo>
                    <a:pt x="1787" y="1043"/>
                    <a:pt x="1785" y="1045"/>
                    <a:pt x="1782" y="1048"/>
                  </a:cubicBezTo>
                  <a:lnTo>
                    <a:pt x="1778" y="1051"/>
                  </a:lnTo>
                  <a:cubicBezTo>
                    <a:pt x="1767" y="1060"/>
                    <a:pt x="1766" y="1060"/>
                    <a:pt x="1753" y="1064"/>
                  </a:cubicBezTo>
                  <a:cubicBezTo>
                    <a:pt x="1750" y="1065"/>
                    <a:pt x="1748" y="1066"/>
                    <a:pt x="1746" y="1066"/>
                  </a:cubicBezTo>
                  <a:cubicBezTo>
                    <a:pt x="1739" y="1066"/>
                    <a:pt x="1736" y="1061"/>
                    <a:pt x="1733" y="1057"/>
                  </a:cubicBezTo>
                  <a:cubicBezTo>
                    <a:pt x="1732" y="1055"/>
                    <a:pt x="1730" y="1053"/>
                    <a:pt x="1727" y="1051"/>
                  </a:cubicBezTo>
                  <a:cubicBezTo>
                    <a:pt x="1726" y="1050"/>
                    <a:pt x="1725" y="1050"/>
                    <a:pt x="1724" y="1050"/>
                  </a:cubicBezTo>
                  <a:cubicBezTo>
                    <a:pt x="1722" y="1050"/>
                    <a:pt x="1719" y="1052"/>
                    <a:pt x="1715" y="1055"/>
                  </a:cubicBezTo>
                  <a:cubicBezTo>
                    <a:pt x="1711" y="1057"/>
                    <a:pt x="1708" y="1060"/>
                    <a:pt x="1703" y="1062"/>
                  </a:cubicBezTo>
                  <a:cubicBezTo>
                    <a:pt x="1700" y="1064"/>
                    <a:pt x="1696" y="1065"/>
                    <a:pt x="1693" y="1065"/>
                  </a:cubicBezTo>
                  <a:cubicBezTo>
                    <a:pt x="1683" y="1065"/>
                    <a:pt x="1677" y="1056"/>
                    <a:pt x="1674" y="1049"/>
                  </a:cubicBezTo>
                  <a:cubicBezTo>
                    <a:pt x="1672" y="1046"/>
                    <a:pt x="1671" y="1041"/>
                    <a:pt x="1669" y="1036"/>
                  </a:cubicBezTo>
                  <a:cubicBezTo>
                    <a:pt x="1666" y="1029"/>
                    <a:pt x="1663" y="1020"/>
                    <a:pt x="1659" y="1015"/>
                  </a:cubicBezTo>
                  <a:cubicBezTo>
                    <a:pt x="1657" y="1012"/>
                    <a:pt x="1655" y="1008"/>
                    <a:pt x="1654" y="1004"/>
                  </a:cubicBezTo>
                  <a:cubicBezTo>
                    <a:pt x="1652" y="997"/>
                    <a:pt x="1650" y="994"/>
                    <a:pt x="1644" y="993"/>
                  </a:cubicBezTo>
                  <a:cubicBezTo>
                    <a:pt x="1630" y="990"/>
                    <a:pt x="1627" y="985"/>
                    <a:pt x="1619" y="973"/>
                  </a:cubicBezTo>
                  <a:lnTo>
                    <a:pt x="1618" y="971"/>
                  </a:lnTo>
                  <a:cubicBezTo>
                    <a:pt x="1610" y="960"/>
                    <a:pt x="1607" y="959"/>
                    <a:pt x="1605" y="959"/>
                  </a:cubicBezTo>
                  <a:cubicBezTo>
                    <a:pt x="1604" y="959"/>
                    <a:pt x="1602" y="961"/>
                    <a:pt x="1601" y="964"/>
                  </a:cubicBezTo>
                  <a:cubicBezTo>
                    <a:pt x="1595" y="978"/>
                    <a:pt x="1596" y="983"/>
                    <a:pt x="1604" y="990"/>
                  </a:cubicBezTo>
                  <a:cubicBezTo>
                    <a:pt x="1606" y="993"/>
                    <a:pt x="1609" y="995"/>
                    <a:pt x="1611" y="996"/>
                  </a:cubicBezTo>
                  <a:cubicBezTo>
                    <a:pt x="1615" y="999"/>
                    <a:pt x="1619" y="1002"/>
                    <a:pt x="1619" y="1007"/>
                  </a:cubicBezTo>
                  <a:cubicBezTo>
                    <a:pt x="1620" y="1010"/>
                    <a:pt x="1617" y="1014"/>
                    <a:pt x="1615" y="1016"/>
                  </a:cubicBezTo>
                  <a:cubicBezTo>
                    <a:pt x="1607" y="1024"/>
                    <a:pt x="1597" y="1025"/>
                    <a:pt x="1585" y="1027"/>
                  </a:cubicBezTo>
                  <a:lnTo>
                    <a:pt x="1574" y="1028"/>
                  </a:lnTo>
                  <a:cubicBezTo>
                    <a:pt x="1563" y="1029"/>
                    <a:pt x="1562" y="1030"/>
                    <a:pt x="1548" y="1048"/>
                  </a:cubicBezTo>
                  <a:cubicBezTo>
                    <a:pt x="1541" y="1056"/>
                    <a:pt x="1537" y="1062"/>
                    <a:pt x="1535" y="1066"/>
                  </a:cubicBezTo>
                  <a:cubicBezTo>
                    <a:pt x="1530" y="1073"/>
                    <a:pt x="1528" y="1076"/>
                    <a:pt x="1520" y="1080"/>
                  </a:cubicBezTo>
                  <a:cubicBezTo>
                    <a:pt x="1513" y="1082"/>
                    <a:pt x="1510" y="1085"/>
                    <a:pt x="1505" y="1089"/>
                  </a:cubicBezTo>
                  <a:cubicBezTo>
                    <a:pt x="1503" y="1091"/>
                    <a:pt x="1501" y="1094"/>
                    <a:pt x="1497" y="1096"/>
                  </a:cubicBezTo>
                  <a:cubicBezTo>
                    <a:pt x="1489" y="1103"/>
                    <a:pt x="1490" y="1118"/>
                    <a:pt x="1492" y="1132"/>
                  </a:cubicBezTo>
                  <a:cubicBezTo>
                    <a:pt x="1494" y="1143"/>
                    <a:pt x="1488" y="1154"/>
                    <a:pt x="1482" y="1166"/>
                  </a:cubicBezTo>
                  <a:cubicBezTo>
                    <a:pt x="1480" y="1170"/>
                    <a:pt x="1478" y="1174"/>
                    <a:pt x="1476" y="1178"/>
                  </a:cubicBezTo>
                  <a:cubicBezTo>
                    <a:pt x="1473" y="1185"/>
                    <a:pt x="1470" y="1190"/>
                    <a:pt x="1464" y="1190"/>
                  </a:cubicBezTo>
                  <a:cubicBezTo>
                    <a:pt x="1462" y="1190"/>
                    <a:pt x="1460" y="1189"/>
                    <a:pt x="1458" y="1188"/>
                  </a:cubicBezTo>
                  <a:cubicBezTo>
                    <a:pt x="1456" y="1188"/>
                    <a:pt x="1454" y="1187"/>
                    <a:pt x="1451" y="1187"/>
                  </a:cubicBezTo>
                  <a:cubicBezTo>
                    <a:pt x="1450" y="1186"/>
                    <a:pt x="1449" y="1186"/>
                    <a:pt x="1448" y="1186"/>
                  </a:cubicBezTo>
                  <a:cubicBezTo>
                    <a:pt x="1446" y="1186"/>
                    <a:pt x="1446" y="1186"/>
                    <a:pt x="1445" y="1193"/>
                  </a:cubicBezTo>
                  <a:cubicBezTo>
                    <a:pt x="1444" y="1197"/>
                    <a:pt x="1443" y="1203"/>
                    <a:pt x="1439" y="1211"/>
                  </a:cubicBezTo>
                  <a:cubicBezTo>
                    <a:pt x="1437" y="1216"/>
                    <a:pt x="1435" y="1219"/>
                    <a:pt x="1434" y="1222"/>
                  </a:cubicBezTo>
                  <a:cubicBezTo>
                    <a:pt x="1432" y="1229"/>
                    <a:pt x="1430" y="1230"/>
                    <a:pt x="1421" y="1232"/>
                  </a:cubicBezTo>
                  <a:cubicBezTo>
                    <a:pt x="1421" y="1232"/>
                    <a:pt x="1420" y="1232"/>
                    <a:pt x="1419" y="1232"/>
                  </a:cubicBezTo>
                  <a:cubicBezTo>
                    <a:pt x="1411" y="1232"/>
                    <a:pt x="1407" y="1224"/>
                    <a:pt x="1403" y="1217"/>
                  </a:cubicBezTo>
                  <a:cubicBezTo>
                    <a:pt x="1401" y="1212"/>
                    <a:pt x="1399" y="1208"/>
                    <a:pt x="1396" y="1205"/>
                  </a:cubicBezTo>
                  <a:cubicBezTo>
                    <a:pt x="1394" y="1202"/>
                    <a:pt x="1392" y="1202"/>
                    <a:pt x="1391" y="1202"/>
                  </a:cubicBezTo>
                  <a:cubicBezTo>
                    <a:pt x="1388" y="1202"/>
                    <a:pt x="1384" y="1204"/>
                    <a:pt x="1379" y="1206"/>
                  </a:cubicBezTo>
                  <a:cubicBezTo>
                    <a:pt x="1376" y="1208"/>
                    <a:pt x="1372" y="1211"/>
                    <a:pt x="1368" y="1212"/>
                  </a:cubicBezTo>
                  <a:cubicBezTo>
                    <a:pt x="1354" y="1218"/>
                    <a:pt x="1353" y="1221"/>
                    <a:pt x="1351" y="1238"/>
                  </a:cubicBezTo>
                  <a:cubicBezTo>
                    <a:pt x="1349" y="1252"/>
                    <a:pt x="1345" y="1256"/>
                    <a:pt x="1335" y="1256"/>
                  </a:cubicBezTo>
                  <a:lnTo>
                    <a:pt x="1329" y="1256"/>
                  </a:lnTo>
                  <a:cubicBezTo>
                    <a:pt x="1320" y="1256"/>
                    <a:pt x="1317" y="1248"/>
                    <a:pt x="1314" y="1242"/>
                  </a:cubicBezTo>
                  <a:cubicBezTo>
                    <a:pt x="1312" y="1238"/>
                    <a:pt x="1310" y="1234"/>
                    <a:pt x="1307" y="1231"/>
                  </a:cubicBezTo>
                  <a:cubicBezTo>
                    <a:pt x="1307" y="1231"/>
                    <a:pt x="1306" y="1231"/>
                    <a:pt x="1305" y="1231"/>
                  </a:cubicBezTo>
                  <a:cubicBezTo>
                    <a:pt x="1300" y="1231"/>
                    <a:pt x="1291" y="1239"/>
                    <a:pt x="1285" y="1250"/>
                  </a:cubicBezTo>
                  <a:cubicBezTo>
                    <a:pt x="1283" y="1253"/>
                    <a:pt x="1282" y="1256"/>
                    <a:pt x="1280" y="1259"/>
                  </a:cubicBezTo>
                  <a:cubicBezTo>
                    <a:pt x="1278" y="1265"/>
                    <a:pt x="1276" y="1271"/>
                    <a:pt x="1266" y="1277"/>
                  </a:cubicBezTo>
                  <a:cubicBezTo>
                    <a:pt x="1261" y="1280"/>
                    <a:pt x="1258" y="1282"/>
                    <a:pt x="1255" y="1283"/>
                  </a:cubicBezTo>
                  <a:cubicBezTo>
                    <a:pt x="1250" y="1285"/>
                    <a:pt x="1248" y="1287"/>
                    <a:pt x="1241" y="1296"/>
                  </a:cubicBezTo>
                  <a:lnTo>
                    <a:pt x="1237" y="1301"/>
                  </a:lnTo>
                  <a:cubicBezTo>
                    <a:pt x="1230" y="1312"/>
                    <a:pt x="1228" y="1313"/>
                    <a:pt x="1214" y="1313"/>
                  </a:cubicBezTo>
                  <a:cubicBezTo>
                    <a:pt x="1210" y="1313"/>
                    <a:pt x="1207" y="1312"/>
                    <a:pt x="1205" y="1309"/>
                  </a:cubicBezTo>
                  <a:cubicBezTo>
                    <a:pt x="1201" y="1304"/>
                    <a:pt x="1203" y="1297"/>
                    <a:pt x="1204" y="1290"/>
                  </a:cubicBezTo>
                  <a:cubicBezTo>
                    <a:pt x="1205" y="1288"/>
                    <a:pt x="1205" y="1286"/>
                    <a:pt x="1206" y="1284"/>
                  </a:cubicBezTo>
                  <a:cubicBezTo>
                    <a:pt x="1204" y="1285"/>
                    <a:pt x="1203" y="1286"/>
                    <a:pt x="1202" y="1287"/>
                  </a:cubicBezTo>
                  <a:cubicBezTo>
                    <a:pt x="1197" y="1291"/>
                    <a:pt x="1191" y="1295"/>
                    <a:pt x="1185" y="1297"/>
                  </a:cubicBezTo>
                  <a:cubicBezTo>
                    <a:pt x="1181" y="1299"/>
                    <a:pt x="1177" y="1299"/>
                    <a:pt x="1173" y="1299"/>
                  </a:cubicBezTo>
                  <a:cubicBezTo>
                    <a:pt x="1166" y="1299"/>
                    <a:pt x="1161" y="1296"/>
                    <a:pt x="1156" y="1293"/>
                  </a:cubicBezTo>
                  <a:cubicBezTo>
                    <a:pt x="1149" y="1294"/>
                    <a:pt x="1133" y="1296"/>
                    <a:pt x="1126" y="1299"/>
                  </a:cubicBezTo>
                  <a:cubicBezTo>
                    <a:pt x="1123" y="1301"/>
                    <a:pt x="1121" y="1302"/>
                    <a:pt x="1118" y="1302"/>
                  </a:cubicBezTo>
                  <a:cubicBezTo>
                    <a:pt x="1113" y="1302"/>
                    <a:pt x="1109" y="1299"/>
                    <a:pt x="1103" y="1295"/>
                  </a:cubicBezTo>
                  <a:lnTo>
                    <a:pt x="1099" y="1293"/>
                  </a:lnTo>
                  <a:cubicBezTo>
                    <a:pt x="1094" y="1290"/>
                    <a:pt x="1091" y="1284"/>
                    <a:pt x="1088" y="1280"/>
                  </a:cubicBezTo>
                  <a:cubicBezTo>
                    <a:pt x="1085" y="1274"/>
                    <a:pt x="1083" y="1271"/>
                    <a:pt x="1079" y="1271"/>
                  </a:cubicBezTo>
                  <a:cubicBezTo>
                    <a:pt x="1078" y="1271"/>
                    <a:pt x="1077" y="1271"/>
                    <a:pt x="1076" y="1271"/>
                  </a:cubicBezTo>
                  <a:cubicBezTo>
                    <a:pt x="1072" y="1272"/>
                    <a:pt x="1069" y="1273"/>
                    <a:pt x="1066" y="1273"/>
                  </a:cubicBezTo>
                  <a:cubicBezTo>
                    <a:pt x="1058" y="1273"/>
                    <a:pt x="1054" y="1270"/>
                    <a:pt x="1052" y="1267"/>
                  </a:cubicBezTo>
                  <a:cubicBezTo>
                    <a:pt x="1049" y="1264"/>
                    <a:pt x="1048" y="1259"/>
                    <a:pt x="1049" y="1254"/>
                  </a:cubicBezTo>
                  <a:cubicBezTo>
                    <a:pt x="1049" y="1251"/>
                    <a:pt x="1049" y="1248"/>
                    <a:pt x="1047" y="1247"/>
                  </a:cubicBezTo>
                  <a:cubicBezTo>
                    <a:pt x="1046" y="1244"/>
                    <a:pt x="1042" y="1243"/>
                    <a:pt x="1039" y="1243"/>
                  </a:cubicBezTo>
                  <a:cubicBezTo>
                    <a:pt x="1036" y="1243"/>
                    <a:pt x="1033" y="1244"/>
                    <a:pt x="1030" y="1245"/>
                  </a:cubicBezTo>
                  <a:cubicBezTo>
                    <a:pt x="1024" y="1248"/>
                    <a:pt x="1020" y="1249"/>
                    <a:pt x="1015" y="1249"/>
                  </a:cubicBezTo>
                  <a:cubicBezTo>
                    <a:pt x="1010" y="1249"/>
                    <a:pt x="1006" y="1247"/>
                    <a:pt x="1001" y="1245"/>
                  </a:cubicBezTo>
                  <a:cubicBezTo>
                    <a:pt x="998" y="1245"/>
                    <a:pt x="996" y="1244"/>
                    <a:pt x="993" y="1243"/>
                  </a:cubicBezTo>
                  <a:cubicBezTo>
                    <a:pt x="990" y="1242"/>
                    <a:pt x="987" y="1242"/>
                    <a:pt x="985" y="1242"/>
                  </a:cubicBezTo>
                  <a:cubicBezTo>
                    <a:pt x="979" y="1242"/>
                    <a:pt x="974" y="1244"/>
                    <a:pt x="967" y="1246"/>
                  </a:cubicBezTo>
                  <a:cubicBezTo>
                    <a:pt x="963" y="1248"/>
                    <a:pt x="958" y="1250"/>
                    <a:pt x="952" y="1252"/>
                  </a:cubicBezTo>
                  <a:cubicBezTo>
                    <a:pt x="949" y="1253"/>
                    <a:pt x="946" y="1253"/>
                    <a:pt x="944" y="1253"/>
                  </a:cubicBezTo>
                  <a:cubicBezTo>
                    <a:pt x="931" y="1253"/>
                    <a:pt x="925" y="1242"/>
                    <a:pt x="921" y="1234"/>
                  </a:cubicBezTo>
                  <a:cubicBezTo>
                    <a:pt x="919" y="1230"/>
                    <a:pt x="917" y="1227"/>
                    <a:pt x="915" y="1225"/>
                  </a:cubicBezTo>
                  <a:cubicBezTo>
                    <a:pt x="904" y="1214"/>
                    <a:pt x="880" y="1193"/>
                    <a:pt x="867" y="1191"/>
                  </a:cubicBezTo>
                  <a:cubicBezTo>
                    <a:pt x="861" y="1190"/>
                    <a:pt x="857" y="1190"/>
                    <a:pt x="852" y="1190"/>
                  </a:cubicBezTo>
                  <a:cubicBezTo>
                    <a:pt x="845" y="1189"/>
                    <a:pt x="839" y="1189"/>
                    <a:pt x="833" y="1186"/>
                  </a:cubicBezTo>
                  <a:cubicBezTo>
                    <a:pt x="829" y="1184"/>
                    <a:pt x="826" y="1180"/>
                    <a:pt x="824" y="1177"/>
                  </a:cubicBezTo>
                  <a:cubicBezTo>
                    <a:pt x="821" y="1173"/>
                    <a:pt x="819" y="1170"/>
                    <a:pt x="815" y="1169"/>
                  </a:cubicBezTo>
                  <a:cubicBezTo>
                    <a:pt x="813" y="1169"/>
                    <a:pt x="812" y="1169"/>
                    <a:pt x="811" y="1169"/>
                  </a:cubicBezTo>
                  <a:cubicBezTo>
                    <a:pt x="804" y="1169"/>
                    <a:pt x="794" y="1173"/>
                    <a:pt x="785" y="1179"/>
                  </a:cubicBezTo>
                  <a:cubicBezTo>
                    <a:pt x="780" y="1183"/>
                    <a:pt x="774" y="1187"/>
                    <a:pt x="768" y="1187"/>
                  </a:cubicBezTo>
                  <a:cubicBezTo>
                    <a:pt x="762" y="1187"/>
                    <a:pt x="757" y="1184"/>
                    <a:pt x="752" y="1179"/>
                  </a:cubicBezTo>
                  <a:cubicBezTo>
                    <a:pt x="749" y="1176"/>
                    <a:pt x="747" y="1174"/>
                    <a:pt x="746" y="1173"/>
                  </a:cubicBezTo>
                  <a:cubicBezTo>
                    <a:pt x="745" y="1172"/>
                    <a:pt x="744" y="1171"/>
                    <a:pt x="744" y="1170"/>
                  </a:cubicBezTo>
                  <a:cubicBezTo>
                    <a:pt x="743" y="1171"/>
                    <a:pt x="743" y="1171"/>
                    <a:pt x="743" y="1172"/>
                  </a:cubicBezTo>
                  <a:cubicBezTo>
                    <a:pt x="741" y="1184"/>
                    <a:pt x="731" y="1188"/>
                    <a:pt x="726" y="1190"/>
                  </a:cubicBezTo>
                  <a:cubicBezTo>
                    <a:pt x="726" y="1199"/>
                    <a:pt x="725" y="1221"/>
                    <a:pt x="709" y="1223"/>
                  </a:cubicBezTo>
                  <a:cubicBezTo>
                    <a:pt x="702" y="1225"/>
                    <a:pt x="701" y="1225"/>
                    <a:pt x="701" y="1226"/>
                  </a:cubicBezTo>
                  <a:cubicBezTo>
                    <a:pt x="700" y="1228"/>
                    <a:pt x="700" y="1230"/>
                    <a:pt x="699" y="1232"/>
                  </a:cubicBezTo>
                  <a:cubicBezTo>
                    <a:pt x="698" y="1237"/>
                    <a:pt x="693" y="1244"/>
                    <a:pt x="685" y="1244"/>
                  </a:cubicBezTo>
                  <a:cubicBezTo>
                    <a:pt x="682" y="1244"/>
                    <a:pt x="679" y="1243"/>
                    <a:pt x="676" y="1240"/>
                  </a:cubicBezTo>
                  <a:cubicBezTo>
                    <a:pt x="674" y="1239"/>
                    <a:pt x="673" y="1239"/>
                    <a:pt x="672" y="1239"/>
                  </a:cubicBezTo>
                  <a:cubicBezTo>
                    <a:pt x="669" y="1239"/>
                    <a:pt x="665" y="1243"/>
                    <a:pt x="659" y="1248"/>
                  </a:cubicBezTo>
                  <a:cubicBezTo>
                    <a:pt x="657" y="1249"/>
                    <a:pt x="655" y="1251"/>
                    <a:pt x="653" y="1253"/>
                  </a:cubicBezTo>
                  <a:cubicBezTo>
                    <a:pt x="648" y="1257"/>
                    <a:pt x="645" y="1259"/>
                    <a:pt x="642" y="1262"/>
                  </a:cubicBezTo>
                  <a:cubicBezTo>
                    <a:pt x="636" y="1266"/>
                    <a:pt x="632" y="1269"/>
                    <a:pt x="630" y="1274"/>
                  </a:cubicBezTo>
                  <a:cubicBezTo>
                    <a:pt x="626" y="1280"/>
                    <a:pt x="619" y="1283"/>
                    <a:pt x="612" y="1285"/>
                  </a:cubicBezTo>
                  <a:cubicBezTo>
                    <a:pt x="608" y="1287"/>
                    <a:pt x="604" y="1288"/>
                    <a:pt x="600" y="1290"/>
                  </a:cubicBezTo>
                  <a:cubicBezTo>
                    <a:pt x="597" y="1292"/>
                    <a:pt x="595" y="1293"/>
                    <a:pt x="592" y="1293"/>
                  </a:cubicBezTo>
                  <a:cubicBezTo>
                    <a:pt x="583" y="1293"/>
                    <a:pt x="573" y="1287"/>
                    <a:pt x="563" y="1282"/>
                  </a:cubicBezTo>
                  <a:cubicBezTo>
                    <a:pt x="559" y="1280"/>
                    <a:pt x="555" y="1277"/>
                    <a:pt x="551" y="1275"/>
                  </a:cubicBezTo>
                  <a:cubicBezTo>
                    <a:pt x="549" y="1275"/>
                    <a:pt x="547" y="1274"/>
                    <a:pt x="545" y="1274"/>
                  </a:cubicBezTo>
                  <a:cubicBezTo>
                    <a:pt x="539" y="1274"/>
                    <a:pt x="534" y="1279"/>
                    <a:pt x="529" y="1283"/>
                  </a:cubicBezTo>
                  <a:cubicBezTo>
                    <a:pt x="526" y="1286"/>
                    <a:pt x="523" y="1288"/>
                    <a:pt x="519" y="1290"/>
                  </a:cubicBezTo>
                  <a:cubicBezTo>
                    <a:pt x="508" y="1297"/>
                    <a:pt x="500" y="1304"/>
                    <a:pt x="490" y="1318"/>
                  </a:cubicBezTo>
                  <a:cubicBezTo>
                    <a:pt x="485" y="1325"/>
                    <a:pt x="487" y="1329"/>
                    <a:pt x="489" y="1335"/>
                  </a:cubicBezTo>
                  <a:cubicBezTo>
                    <a:pt x="491" y="1340"/>
                    <a:pt x="494" y="1346"/>
                    <a:pt x="493" y="1353"/>
                  </a:cubicBezTo>
                  <a:lnTo>
                    <a:pt x="492" y="1357"/>
                  </a:lnTo>
                  <a:cubicBezTo>
                    <a:pt x="491" y="1369"/>
                    <a:pt x="490" y="1372"/>
                    <a:pt x="486" y="1380"/>
                  </a:cubicBezTo>
                  <a:cubicBezTo>
                    <a:pt x="485" y="1383"/>
                    <a:pt x="482" y="1385"/>
                    <a:pt x="479" y="1385"/>
                  </a:cubicBezTo>
                  <a:cubicBezTo>
                    <a:pt x="475" y="1385"/>
                    <a:pt x="470" y="1382"/>
                    <a:pt x="464" y="1379"/>
                  </a:cubicBezTo>
                  <a:cubicBezTo>
                    <a:pt x="457" y="1375"/>
                    <a:pt x="449" y="1370"/>
                    <a:pt x="441" y="1369"/>
                  </a:cubicBezTo>
                  <a:cubicBezTo>
                    <a:pt x="437" y="1369"/>
                    <a:pt x="435" y="1369"/>
                    <a:pt x="432" y="1369"/>
                  </a:cubicBezTo>
                  <a:cubicBezTo>
                    <a:pt x="416" y="1369"/>
                    <a:pt x="415" y="1375"/>
                    <a:pt x="414" y="1377"/>
                  </a:cubicBezTo>
                  <a:cubicBezTo>
                    <a:pt x="411" y="1389"/>
                    <a:pt x="405" y="1391"/>
                    <a:pt x="395" y="1391"/>
                  </a:cubicBezTo>
                  <a:lnTo>
                    <a:pt x="352" y="1391"/>
                  </a:lnTo>
                  <a:lnTo>
                    <a:pt x="350" y="1391"/>
                  </a:lnTo>
                  <a:lnTo>
                    <a:pt x="348" y="1390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106"/>
            <p:cNvSpPr/>
            <p:nvPr/>
          </p:nvSpPr>
          <p:spPr>
            <a:xfrm>
              <a:off x="4384881" y="1913192"/>
              <a:ext cx="157667" cy="154449"/>
            </a:xfrm>
            <a:custGeom>
              <a:rect b="b" l="l" r="r" t="t"/>
              <a:pathLst>
                <a:path extrusionOk="0" h="298" w="306">
                  <a:moveTo>
                    <a:pt x="232" y="298"/>
                  </a:moveTo>
                  <a:cubicBezTo>
                    <a:pt x="216" y="298"/>
                    <a:pt x="199" y="277"/>
                    <a:pt x="187" y="263"/>
                  </a:cubicBezTo>
                  <a:lnTo>
                    <a:pt x="186" y="262"/>
                  </a:lnTo>
                  <a:cubicBezTo>
                    <a:pt x="181" y="255"/>
                    <a:pt x="178" y="255"/>
                    <a:pt x="176" y="255"/>
                  </a:cubicBezTo>
                  <a:cubicBezTo>
                    <a:pt x="174" y="255"/>
                    <a:pt x="170" y="256"/>
                    <a:pt x="166" y="259"/>
                  </a:cubicBezTo>
                  <a:lnTo>
                    <a:pt x="162" y="261"/>
                  </a:lnTo>
                  <a:cubicBezTo>
                    <a:pt x="155" y="264"/>
                    <a:pt x="152" y="268"/>
                    <a:pt x="148" y="273"/>
                  </a:cubicBezTo>
                  <a:cubicBezTo>
                    <a:pt x="145" y="276"/>
                    <a:pt x="141" y="280"/>
                    <a:pt x="137" y="284"/>
                  </a:cubicBezTo>
                  <a:cubicBezTo>
                    <a:pt x="133" y="287"/>
                    <a:pt x="129" y="288"/>
                    <a:pt x="124" y="288"/>
                  </a:cubicBezTo>
                  <a:cubicBezTo>
                    <a:pt x="114" y="288"/>
                    <a:pt x="104" y="281"/>
                    <a:pt x="100" y="274"/>
                  </a:cubicBezTo>
                  <a:cubicBezTo>
                    <a:pt x="98" y="270"/>
                    <a:pt x="98" y="266"/>
                    <a:pt x="98" y="262"/>
                  </a:cubicBezTo>
                  <a:cubicBezTo>
                    <a:pt x="97" y="256"/>
                    <a:pt x="96" y="255"/>
                    <a:pt x="94" y="254"/>
                  </a:cubicBezTo>
                  <a:cubicBezTo>
                    <a:pt x="94" y="254"/>
                    <a:pt x="93" y="254"/>
                    <a:pt x="92" y="254"/>
                  </a:cubicBezTo>
                  <a:cubicBezTo>
                    <a:pt x="88" y="254"/>
                    <a:pt x="84" y="258"/>
                    <a:pt x="78" y="263"/>
                  </a:cubicBezTo>
                  <a:cubicBezTo>
                    <a:pt x="76" y="265"/>
                    <a:pt x="74" y="267"/>
                    <a:pt x="71" y="269"/>
                  </a:cubicBezTo>
                  <a:cubicBezTo>
                    <a:pt x="69" y="271"/>
                    <a:pt x="67" y="271"/>
                    <a:pt x="65" y="271"/>
                  </a:cubicBezTo>
                  <a:cubicBezTo>
                    <a:pt x="57" y="271"/>
                    <a:pt x="53" y="263"/>
                    <a:pt x="48" y="254"/>
                  </a:cubicBezTo>
                  <a:cubicBezTo>
                    <a:pt x="45" y="250"/>
                    <a:pt x="43" y="245"/>
                    <a:pt x="40" y="242"/>
                  </a:cubicBezTo>
                  <a:cubicBezTo>
                    <a:pt x="30" y="232"/>
                    <a:pt x="32" y="212"/>
                    <a:pt x="35" y="198"/>
                  </a:cubicBezTo>
                  <a:cubicBezTo>
                    <a:pt x="37" y="186"/>
                    <a:pt x="26" y="176"/>
                    <a:pt x="16" y="169"/>
                  </a:cubicBezTo>
                  <a:cubicBezTo>
                    <a:pt x="15" y="167"/>
                    <a:pt x="15" y="167"/>
                    <a:pt x="12" y="167"/>
                  </a:cubicBezTo>
                  <a:cubicBezTo>
                    <a:pt x="11" y="166"/>
                    <a:pt x="10" y="166"/>
                    <a:pt x="8" y="165"/>
                  </a:cubicBezTo>
                  <a:lnTo>
                    <a:pt x="6" y="164"/>
                  </a:lnTo>
                  <a:lnTo>
                    <a:pt x="4" y="160"/>
                  </a:lnTo>
                  <a:cubicBezTo>
                    <a:pt x="4" y="159"/>
                    <a:pt x="0" y="141"/>
                    <a:pt x="7" y="129"/>
                  </a:cubicBezTo>
                  <a:cubicBezTo>
                    <a:pt x="10" y="123"/>
                    <a:pt x="12" y="118"/>
                    <a:pt x="14" y="113"/>
                  </a:cubicBezTo>
                  <a:cubicBezTo>
                    <a:pt x="16" y="108"/>
                    <a:pt x="18" y="104"/>
                    <a:pt x="20" y="100"/>
                  </a:cubicBezTo>
                  <a:cubicBezTo>
                    <a:pt x="22" y="97"/>
                    <a:pt x="25" y="97"/>
                    <a:pt x="26" y="97"/>
                  </a:cubicBezTo>
                  <a:cubicBezTo>
                    <a:pt x="36" y="97"/>
                    <a:pt x="40" y="119"/>
                    <a:pt x="40" y="119"/>
                  </a:cubicBezTo>
                  <a:lnTo>
                    <a:pt x="41" y="121"/>
                  </a:lnTo>
                  <a:cubicBezTo>
                    <a:pt x="41" y="126"/>
                    <a:pt x="43" y="135"/>
                    <a:pt x="46" y="135"/>
                  </a:cubicBezTo>
                  <a:cubicBezTo>
                    <a:pt x="47" y="135"/>
                    <a:pt x="48" y="135"/>
                    <a:pt x="51" y="132"/>
                  </a:cubicBezTo>
                  <a:cubicBezTo>
                    <a:pt x="56" y="128"/>
                    <a:pt x="60" y="126"/>
                    <a:pt x="64" y="124"/>
                  </a:cubicBezTo>
                  <a:cubicBezTo>
                    <a:pt x="69" y="121"/>
                    <a:pt x="73" y="120"/>
                    <a:pt x="76" y="110"/>
                  </a:cubicBezTo>
                  <a:lnTo>
                    <a:pt x="78" y="106"/>
                  </a:lnTo>
                  <a:cubicBezTo>
                    <a:pt x="83" y="91"/>
                    <a:pt x="87" y="81"/>
                    <a:pt x="100" y="81"/>
                  </a:cubicBezTo>
                  <a:cubicBezTo>
                    <a:pt x="110" y="81"/>
                    <a:pt x="120" y="81"/>
                    <a:pt x="128" y="75"/>
                  </a:cubicBezTo>
                  <a:cubicBezTo>
                    <a:pt x="132" y="72"/>
                    <a:pt x="133" y="70"/>
                    <a:pt x="134" y="67"/>
                  </a:cubicBezTo>
                  <a:cubicBezTo>
                    <a:pt x="136" y="65"/>
                    <a:pt x="137" y="62"/>
                    <a:pt x="140" y="58"/>
                  </a:cubicBezTo>
                  <a:cubicBezTo>
                    <a:pt x="145" y="54"/>
                    <a:pt x="149" y="53"/>
                    <a:pt x="153" y="53"/>
                  </a:cubicBezTo>
                  <a:lnTo>
                    <a:pt x="159" y="54"/>
                  </a:lnTo>
                  <a:cubicBezTo>
                    <a:pt x="161" y="54"/>
                    <a:pt x="162" y="53"/>
                    <a:pt x="164" y="53"/>
                  </a:cubicBezTo>
                  <a:cubicBezTo>
                    <a:pt x="170" y="51"/>
                    <a:pt x="172" y="47"/>
                    <a:pt x="174" y="38"/>
                  </a:cubicBezTo>
                  <a:cubicBezTo>
                    <a:pt x="176" y="30"/>
                    <a:pt x="179" y="23"/>
                    <a:pt x="190" y="20"/>
                  </a:cubicBezTo>
                  <a:cubicBezTo>
                    <a:pt x="192" y="20"/>
                    <a:pt x="195" y="19"/>
                    <a:pt x="197" y="19"/>
                  </a:cubicBezTo>
                  <a:cubicBezTo>
                    <a:pt x="202" y="19"/>
                    <a:pt x="204" y="18"/>
                    <a:pt x="210" y="13"/>
                  </a:cubicBezTo>
                  <a:cubicBezTo>
                    <a:pt x="219" y="3"/>
                    <a:pt x="231" y="1"/>
                    <a:pt x="232" y="1"/>
                  </a:cubicBezTo>
                  <a:lnTo>
                    <a:pt x="234" y="0"/>
                  </a:lnTo>
                  <a:lnTo>
                    <a:pt x="236" y="2"/>
                  </a:lnTo>
                  <a:cubicBezTo>
                    <a:pt x="237" y="5"/>
                    <a:pt x="248" y="23"/>
                    <a:pt x="237" y="32"/>
                  </a:cubicBezTo>
                  <a:cubicBezTo>
                    <a:pt x="227" y="39"/>
                    <a:pt x="217" y="51"/>
                    <a:pt x="217" y="55"/>
                  </a:cubicBezTo>
                  <a:cubicBezTo>
                    <a:pt x="217" y="59"/>
                    <a:pt x="226" y="71"/>
                    <a:pt x="234" y="75"/>
                  </a:cubicBezTo>
                  <a:cubicBezTo>
                    <a:pt x="236" y="76"/>
                    <a:pt x="237" y="77"/>
                    <a:pt x="240" y="77"/>
                  </a:cubicBezTo>
                  <a:cubicBezTo>
                    <a:pt x="249" y="81"/>
                    <a:pt x="259" y="86"/>
                    <a:pt x="261" y="93"/>
                  </a:cubicBezTo>
                  <a:cubicBezTo>
                    <a:pt x="261" y="95"/>
                    <a:pt x="261" y="99"/>
                    <a:pt x="257" y="103"/>
                  </a:cubicBezTo>
                  <a:cubicBezTo>
                    <a:pt x="250" y="110"/>
                    <a:pt x="248" y="115"/>
                    <a:pt x="246" y="120"/>
                  </a:cubicBezTo>
                  <a:cubicBezTo>
                    <a:pt x="245" y="123"/>
                    <a:pt x="244" y="126"/>
                    <a:pt x="242" y="129"/>
                  </a:cubicBezTo>
                  <a:cubicBezTo>
                    <a:pt x="240" y="132"/>
                    <a:pt x="244" y="137"/>
                    <a:pt x="244" y="137"/>
                  </a:cubicBezTo>
                  <a:lnTo>
                    <a:pt x="247" y="140"/>
                  </a:lnTo>
                  <a:lnTo>
                    <a:pt x="243" y="143"/>
                  </a:lnTo>
                  <a:cubicBezTo>
                    <a:pt x="242" y="144"/>
                    <a:pt x="230" y="150"/>
                    <a:pt x="222" y="150"/>
                  </a:cubicBezTo>
                  <a:cubicBezTo>
                    <a:pt x="221" y="150"/>
                    <a:pt x="221" y="150"/>
                    <a:pt x="220" y="150"/>
                  </a:cubicBezTo>
                  <a:cubicBezTo>
                    <a:pt x="220" y="153"/>
                    <a:pt x="221" y="159"/>
                    <a:pt x="223" y="165"/>
                  </a:cubicBezTo>
                  <a:cubicBezTo>
                    <a:pt x="224" y="176"/>
                    <a:pt x="228" y="192"/>
                    <a:pt x="234" y="192"/>
                  </a:cubicBezTo>
                  <a:cubicBezTo>
                    <a:pt x="250" y="192"/>
                    <a:pt x="262" y="203"/>
                    <a:pt x="264" y="213"/>
                  </a:cubicBezTo>
                  <a:cubicBezTo>
                    <a:pt x="266" y="219"/>
                    <a:pt x="271" y="227"/>
                    <a:pt x="279" y="229"/>
                  </a:cubicBezTo>
                  <a:cubicBezTo>
                    <a:pt x="289" y="232"/>
                    <a:pt x="301" y="249"/>
                    <a:pt x="303" y="253"/>
                  </a:cubicBezTo>
                  <a:lnTo>
                    <a:pt x="303" y="253"/>
                  </a:lnTo>
                  <a:lnTo>
                    <a:pt x="306" y="272"/>
                  </a:lnTo>
                  <a:lnTo>
                    <a:pt x="299" y="272"/>
                  </a:lnTo>
                  <a:cubicBezTo>
                    <a:pt x="297" y="273"/>
                    <a:pt x="294" y="274"/>
                    <a:pt x="292" y="274"/>
                  </a:cubicBezTo>
                  <a:cubicBezTo>
                    <a:pt x="282" y="276"/>
                    <a:pt x="279" y="278"/>
                    <a:pt x="273" y="284"/>
                  </a:cubicBezTo>
                  <a:lnTo>
                    <a:pt x="270" y="288"/>
                  </a:lnTo>
                  <a:cubicBezTo>
                    <a:pt x="262" y="296"/>
                    <a:pt x="255" y="296"/>
                    <a:pt x="246" y="297"/>
                  </a:cubicBezTo>
                  <a:cubicBezTo>
                    <a:pt x="242" y="297"/>
                    <a:pt x="239" y="297"/>
                    <a:pt x="235" y="298"/>
                  </a:cubicBezTo>
                  <a:cubicBezTo>
                    <a:pt x="234" y="298"/>
                    <a:pt x="233" y="298"/>
                    <a:pt x="232" y="298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106"/>
            <p:cNvSpPr/>
            <p:nvPr/>
          </p:nvSpPr>
          <p:spPr>
            <a:xfrm>
              <a:off x="4796746" y="1953414"/>
              <a:ext cx="987832" cy="970135"/>
            </a:xfrm>
            <a:custGeom>
              <a:rect b="b" l="l" r="r" t="t"/>
              <a:pathLst>
                <a:path extrusionOk="0" h="1869" w="1901">
                  <a:moveTo>
                    <a:pt x="1351" y="1869"/>
                  </a:moveTo>
                  <a:cubicBezTo>
                    <a:pt x="1337" y="1869"/>
                    <a:pt x="1321" y="1866"/>
                    <a:pt x="1308" y="1863"/>
                  </a:cubicBezTo>
                  <a:cubicBezTo>
                    <a:pt x="1300" y="1861"/>
                    <a:pt x="1293" y="1860"/>
                    <a:pt x="1288" y="1859"/>
                  </a:cubicBezTo>
                  <a:cubicBezTo>
                    <a:pt x="1279" y="1858"/>
                    <a:pt x="1271" y="1858"/>
                    <a:pt x="1264" y="1858"/>
                  </a:cubicBezTo>
                  <a:cubicBezTo>
                    <a:pt x="1257" y="1858"/>
                    <a:pt x="1251" y="1858"/>
                    <a:pt x="1246" y="1857"/>
                  </a:cubicBezTo>
                  <a:cubicBezTo>
                    <a:pt x="1239" y="1855"/>
                    <a:pt x="1240" y="1849"/>
                    <a:pt x="1241" y="1846"/>
                  </a:cubicBezTo>
                  <a:cubicBezTo>
                    <a:pt x="1241" y="1844"/>
                    <a:pt x="1242" y="1842"/>
                    <a:pt x="1241" y="1842"/>
                  </a:cubicBezTo>
                  <a:cubicBezTo>
                    <a:pt x="1241" y="1841"/>
                    <a:pt x="1240" y="1840"/>
                    <a:pt x="1236" y="1840"/>
                  </a:cubicBezTo>
                  <a:cubicBezTo>
                    <a:pt x="1224" y="1838"/>
                    <a:pt x="1214" y="1832"/>
                    <a:pt x="1206" y="1826"/>
                  </a:cubicBezTo>
                  <a:cubicBezTo>
                    <a:pt x="1202" y="1823"/>
                    <a:pt x="1198" y="1820"/>
                    <a:pt x="1193" y="1818"/>
                  </a:cubicBezTo>
                  <a:cubicBezTo>
                    <a:pt x="1186" y="1814"/>
                    <a:pt x="1185" y="1808"/>
                    <a:pt x="1185" y="1804"/>
                  </a:cubicBezTo>
                  <a:cubicBezTo>
                    <a:pt x="1184" y="1804"/>
                    <a:pt x="1184" y="1804"/>
                    <a:pt x="1184" y="1804"/>
                  </a:cubicBezTo>
                  <a:cubicBezTo>
                    <a:pt x="1180" y="1807"/>
                    <a:pt x="1177" y="1810"/>
                    <a:pt x="1175" y="1812"/>
                  </a:cubicBezTo>
                  <a:cubicBezTo>
                    <a:pt x="1170" y="1817"/>
                    <a:pt x="1165" y="1821"/>
                    <a:pt x="1154" y="1822"/>
                  </a:cubicBezTo>
                  <a:cubicBezTo>
                    <a:pt x="1152" y="1823"/>
                    <a:pt x="1150" y="1823"/>
                    <a:pt x="1149" y="1823"/>
                  </a:cubicBezTo>
                  <a:cubicBezTo>
                    <a:pt x="1146" y="1823"/>
                    <a:pt x="1144" y="1822"/>
                    <a:pt x="1143" y="1822"/>
                  </a:cubicBezTo>
                  <a:cubicBezTo>
                    <a:pt x="1142" y="1823"/>
                    <a:pt x="1139" y="1827"/>
                    <a:pt x="1139" y="1827"/>
                  </a:cubicBezTo>
                  <a:cubicBezTo>
                    <a:pt x="1134" y="1835"/>
                    <a:pt x="1130" y="1839"/>
                    <a:pt x="1125" y="1844"/>
                  </a:cubicBezTo>
                  <a:cubicBezTo>
                    <a:pt x="1121" y="1847"/>
                    <a:pt x="1117" y="1852"/>
                    <a:pt x="1111" y="1858"/>
                  </a:cubicBezTo>
                  <a:cubicBezTo>
                    <a:pt x="1107" y="1863"/>
                    <a:pt x="1103" y="1865"/>
                    <a:pt x="1098" y="1865"/>
                  </a:cubicBezTo>
                  <a:cubicBezTo>
                    <a:pt x="1091" y="1865"/>
                    <a:pt x="1086" y="1859"/>
                    <a:pt x="1080" y="1854"/>
                  </a:cubicBezTo>
                  <a:cubicBezTo>
                    <a:pt x="1078" y="1852"/>
                    <a:pt x="1075" y="1849"/>
                    <a:pt x="1074" y="1848"/>
                  </a:cubicBezTo>
                  <a:cubicBezTo>
                    <a:pt x="1064" y="1843"/>
                    <a:pt x="1062" y="1832"/>
                    <a:pt x="1067" y="1817"/>
                  </a:cubicBezTo>
                  <a:cubicBezTo>
                    <a:pt x="1070" y="1809"/>
                    <a:pt x="1070" y="1807"/>
                    <a:pt x="1068" y="1802"/>
                  </a:cubicBezTo>
                  <a:lnTo>
                    <a:pt x="1067" y="1798"/>
                  </a:lnTo>
                  <a:cubicBezTo>
                    <a:pt x="1066" y="1795"/>
                    <a:pt x="1065" y="1792"/>
                    <a:pt x="1063" y="1789"/>
                  </a:cubicBezTo>
                  <a:cubicBezTo>
                    <a:pt x="1061" y="1785"/>
                    <a:pt x="1058" y="1781"/>
                    <a:pt x="1058" y="1775"/>
                  </a:cubicBezTo>
                  <a:cubicBezTo>
                    <a:pt x="1058" y="1767"/>
                    <a:pt x="1064" y="1764"/>
                    <a:pt x="1068" y="1762"/>
                  </a:cubicBezTo>
                  <a:cubicBezTo>
                    <a:pt x="1070" y="1760"/>
                    <a:pt x="1073" y="1759"/>
                    <a:pt x="1075" y="1757"/>
                  </a:cubicBezTo>
                  <a:cubicBezTo>
                    <a:pt x="1075" y="1757"/>
                    <a:pt x="1076" y="1756"/>
                    <a:pt x="1075" y="1753"/>
                  </a:cubicBezTo>
                  <a:cubicBezTo>
                    <a:pt x="1075" y="1748"/>
                    <a:pt x="1068" y="1740"/>
                    <a:pt x="1063" y="1737"/>
                  </a:cubicBezTo>
                  <a:cubicBezTo>
                    <a:pt x="1056" y="1734"/>
                    <a:pt x="1057" y="1727"/>
                    <a:pt x="1057" y="1723"/>
                  </a:cubicBezTo>
                  <a:cubicBezTo>
                    <a:pt x="1057" y="1722"/>
                    <a:pt x="1057" y="1720"/>
                    <a:pt x="1057" y="1719"/>
                  </a:cubicBezTo>
                  <a:cubicBezTo>
                    <a:pt x="1055" y="1720"/>
                    <a:pt x="1054" y="1721"/>
                    <a:pt x="1052" y="1721"/>
                  </a:cubicBezTo>
                  <a:cubicBezTo>
                    <a:pt x="1042" y="1721"/>
                    <a:pt x="1035" y="1712"/>
                    <a:pt x="1035" y="1712"/>
                  </a:cubicBezTo>
                  <a:lnTo>
                    <a:pt x="1034" y="1711"/>
                  </a:lnTo>
                  <a:lnTo>
                    <a:pt x="1035" y="1709"/>
                  </a:lnTo>
                  <a:cubicBezTo>
                    <a:pt x="1036" y="1703"/>
                    <a:pt x="1037" y="1688"/>
                    <a:pt x="1031" y="1682"/>
                  </a:cubicBezTo>
                  <a:cubicBezTo>
                    <a:pt x="1026" y="1677"/>
                    <a:pt x="1024" y="1675"/>
                    <a:pt x="1019" y="1675"/>
                  </a:cubicBezTo>
                  <a:cubicBezTo>
                    <a:pt x="1017" y="1675"/>
                    <a:pt x="1013" y="1676"/>
                    <a:pt x="1008" y="1677"/>
                  </a:cubicBezTo>
                  <a:cubicBezTo>
                    <a:pt x="1007" y="1677"/>
                    <a:pt x="1006" y="1677"/>
                    <a:pt x="1005" y="1677"/>
                  </a:cubicBezTo>
                  <a:cubicBezTo>
                    <a:pt x="994" y="1677"/>
                    <a:pt x="990" y="1668"/>
                    <a:pt x="987" y="1661"/>
                  </a:cubicBezTo>
                  <a:cubicBezTo>
                    <a:pt x="986" y="1658"/>
                    <a:pt x="985" y="1655"/>
                    <a:pt x="983" y="1654"/>
                  </a:cubicBezTo>
                  <a:lnTo>
                    <a:pt x="981" y="1651"/>
                  </a:lnTo>
                  <a:lnTo>
                    <a:pt x="981" y="1647"/>
                  </a:lnTo>
                  <a:cubicBezTo>
                    <a:pt x="987" y="1640"/>
                    <a:pt x="994" y="1635"/>
                    <a:pt x="1001" y="1630"/>
                  </a:cubicBezTo>
                  <a:cubicBezTo>
                    <a:pt x="1007" y="1627"/>
                    <a:pt x="1011" y="1624"/>
                    <a:pt x="1016" y="1622"/>
                  </a:cubicBezTo>
                  <a:cubicBezTo>
                    <a:pt x="1025" y="1617"/>
                    <a:pt x="1032" y="1614"/>
                    <a:pt x="1037" y="1605"/>
                  </a:cubicBezTo>
                  <a:cubicBezTo>
                    <a:pt x="1044" y="1595"/>
                    <a:pt x="1048" y="1585"/>
                    <a:pt x="1046" y="1579"/>
                  </a:cubicBezTo>
                  <a:cubicBezTo>
                    <a:pt x="1046" y="1576"/>
                    <a:pt x="1045" y="1575"/>
                    <a:pt x="1043" y="1574"/>
                  </a:cubicBezTo>
                  <a:cubicBezTo>
                    <a:pt x="1031" y="1567"/>
                    <a:pt x="1023" y="1551"/>
                    <a:pt x="1030" y="1536"/>
                  </a:cubicBezTo>
                  <a:cubicBezTo>
                    <a:pt x="1034" y="1528"/>
                    <a:pt x="1040" y="1514"/>
                    <a:pt x="1032" y="1508"/>
                  </a:cubicBezTo>
                  <a:lnTo>
                    <a:pt x="1029" y="1506"/>
                  </a:lnTo>
                  <a:cubicBezTo>
                    <a:pt x="1021" y="1500"/>
                    <a:pt x="1010" y="1493"/>
                    <a:pt x="1013" y="1480"/>
                  </a:cubicBezTo>
                  <a:cubicBezTo>
                    <a:pt x="1015" y="1468"/>
                    <a:pt x="1015" y="1460"/>
                    <a:pt x="1011" y="1456"/>
                  </a:cubicBezTo>
                  <a:cubicBezTo>
                    <a:pt x="1010" y="1454"/>
                    <a:pt x="1007" y="1453"/>
                    <a:pt x="1004" y="1453"/>
                  </a:cubicBezTo>
                  <a:cubicBezTo>
                    <a:pt x="1002" y="1453"/>
                    <a:pt x="999" y="1453"/>
                    <a:pt x="996" y="1454"/>
                  </a:cubicBezTo>
                  <a:cubicBezTo>
                    <a:pt x="989" y="1456"/>
                    <a:pt x="983" y="1457"/>
                    <a:pt x="977" y="1457"/>
                  </a:cubicBezTo>
                  <a:cubicBezTo>
                    <a:pt x="964" y="1457"/>
                    <a:pt x="953" y="1453"/>
                    <a:pt x="950" y="1446"/>
                  </a:cubicBezTo>
                  <a:cubicBezTo>
                    <a:pt x="949" y="1442"/>
                    <a:pt x="950" y="1438"/>
                    <a:pt x="953" y="1435"/>
                  </a:cubicBezTo>
                  <a:cubicBezTo>
                    <a:pt x="954" y="1433"/>
                    <a:pt x="955" y="1433"/>
                    <a:pt x="955" y="1432"/>
                  </a:cubicBezTo>
                  <a:lnTo>
                    <a:pt x="955" y="1432"/>
                  </a:lnTo>
                  <a:cubicBezTo>
                    <a:pt x="954" y="1432"/>
                    <a:pt x="951" y="1431"/>
                    <a:pt x="940" y="1431"/>
                  </a:cubicBezTo>
                  <a:cubicBezTo>
                    <a:pt x="927" y="1431"/>
                    <a:pt x="920" y="1428"/>
                    <a:pt x="917" y="1414"/>
                  </a:cubicBezTo>
                  <a:cubicBezTo>
                    <a:pt x="914" y="1402"/>
                    <a:pt x="911" y="1401"/>
                    <a:pt x="910" y="1401"/>
                  </a:cubicBezTo>
                  <a:cubicBezTo>
                    <a:pt x="910" y="1401"/>
                    <a:pt x="908" y="1402"/>
                    <a:pt x="906" y="1404"/>
                  </a:cubicBezTo>
                  <a:cubicBezTo>
                    <a:pt x="902" y="1407"/>
                    <a:pt x="891" y="1414"/>
                    <a:pt x="881" y="1414"/>
                  </a:cubicBezTo>
                  <a:cubicBezTo>
                    <a:pt x="872" y="1414"/>
                    <a:pt x="866" y="1409"/>
                    <a:pt x="863" y="1400"/>
                  </a:cubicBezTo>
                  <a:cubicBezTo>
                    <a:pt x="858" y="1386"/>
                    <a:pt x="854" y="1386"/>
                    <a:pt x="852" y="1386"/>
                  </a:cubicBezTo>
                  <a:cubicBezTo>
                    <a:pt x="850" y="1386"/>
                    <a:pt x="847" y="1386"/>
                    <a:pt x="844" y="1387"/>
                  </a:cubicBezTo>
                  <a:cubicBezTo>
                    <a:pt x="842" y="1387"/>
                    <a:pt x="840" y="1387"/>
                    <a:pt x="839" y="1387"/>
                  </a:cubicBezTo>
                  <a:cubicBezTo>
                    <a:pt x="827" y="1387"/>
                    <a:pt x="815" y="1379"/>
                    <a:pt x="809" y="1370"/>
                  </a:cubicBezTo>
                  <a:cubicBezTo>
                    <a:pt x="807" y="1369"/>
                    <a:pt x="806" y="1368"/>
                    <a:pt x="805" y="1368"/>
                  </a:cubicBezTo>
                  <a:cubicBezTo>
                    <a:pt x="804" y="1368"/>
                    <a:pt x="803" y="1368"/>
                    <a:pt x="802" y="1369"/>
                  </a:cubicBezTo>
                  <a:cubicBezTo>
                    <a:pt x="800" y="1369"/>
                    <a:pt x="799" y="1369"/>
                    <a:pt x="797" y="1369"/>
                  </a:cubicBezTo>
                  <a:cubicBezTo>
                    <a:pt x="793" y="1369"/>
                    <a:pt x="790" y="1367"/>
                    <a:pt x="787" y="1364"/>
                  </a:cubicBezTo>
                  <a:cubicBezTo>
                    <a:pt x="784" y="1359"/>
                    <a:pt x="783" y="1354"/>
                    <a:pt x="783" y="1351"/>
                  </a:cubicBezTo>
                  <a:cubicBezTo>
                    <a:pt x="783" y="1350"/>
                    <a:pt x="783" y="1349"/>
                    <a:pt x="783" y="1349"/>
                  </a:cubicBezTo>
                  <a:cubicBezTo>
                    <a:pt x="783" y="1349"/>
                    <a:pt x="782" y="1349"/>
                    <a:pt x="780" y="1350"/>
                  </a:cubicBezTo>
                  <a:cubicBezTo>
                    <a:pt x="774" y="1352"/>
                    <a:pt x="768" y="1356"/>
                    <a:pt x="761" y="1361"/>
                  </a:cubicBezTo>
                  <a:cubicBezTo>
                    <a:pt x="755" y="1365"/>
                    <a:pt x="748" y="1370"/>
                    <a:pt x="740" y="1374"/>
                  </a:cubicBezTo>
                  <a:lnTo>
                    <a:pt x="733" y="1377"/>
                  </a:lnTo>
                  <a:cubicBezTo>
                    <a:pt x="726" y="1381"/>
                    <a:pt x="719" y="1385"/>
                    <a:pt x="712" y="1385"/>
                  </a:cubicBezTo>
                  <a:cubicBezTo>
                    <a:pt x="706" y="1385"/>
                    <a:pt x="700" y="1381"/>
                    <a:pt x="696" y="1375"/>
                  </a:cubicBezTo>
                  <a:cubicBezTo>
                    <a:pt x="690" y="1368"/>
                    <a:pt x="685" y="1362"/>
                    <a:pt x="681" y="1357"/>
                  </a:cubicBezTo>
                  <a:cubicBezTo>
                    <a:pt x="676" y="1351"/>
                    <a:pt x="672" y="1346"/>
                    <a:pt x="669" y="1341"/>
                  </a:cubicBezTo>
                  <a:cubicBezTo>
                    <a:pt x="669" y="1341"/>
                    <a:pt x="667" y="1338"/>
                    <a:pt x="662" y="1338"/>
                  </a:cubicBezTo>
                  <a:cubicBezTo>
                    <a:pt x="661" y="1338"/>
                    <a:pt x="660" y="1338"/>
                    <a:pt x="659" y="1338"/>
                  </a:cubicBezTo>
                  <a:cubicBezTo>
                    <a:pt x="658" y="1344"/>
                    <a:pt x="655" y="1355"/>
                    <a:pt x="647" y="1355"/>
                  </a:cubicBezTo>
                  <a:cubicBezTo>
                    <a:pt x="645" y="1355"/>
                    <a:pt x="644" y="1355"/>
                    <a:pt x="643" y="1354"/>
                  </a:cubicBezTo>
                  <a:cubicBezTo>
                    <a:pt x="634" y="1350"/>
                    <a:pt x="598" y="1327"/>
                    <a:pt x="596" y="1326"/>
                  </a:cubicBezTo>
                  <a:cubicBezTo>
                    <a:pt x="596" y="1326"/>
                    <a:pt x="596" y="1326"/>
                    <a:pt x="596" y="1326"/>
                  </a:cubicBezTo>
                  <a:cubicBezTo>
                    <a:pt x="596" y="1326"/>
                    <a:pt x="586" y="1322"/>
                    <a:pt x="580" y="1304"/>
                  </a:cubicBezTo>
                  <a:cubicBezTo>
                    <a:pt x="576" y="1294"/>
                    <a:pt x="569" y="1290"/>
                    <a:pt x="563" y="1286"/>
                  </a:cubicBezTo>
                  <a:cubicBezTo>
                    <a:pt x="559" y="1283"/>
                    <a:pt x="555" y="1280"/>
                    <a:pt x="552" y="1277"/>
                  </a:cubicBezTo>
                  <a:cubicBezTo>
                    <a:pt x="550" y="1274"/>
                    <a:pt x="548" y="1272"/>
                    <a:pt x="545" y="1269"/>
                  </a:cubicBezTo>
                  <a:cubicBezTo>
                    <a:pt x="538" y="1261"/>
                    <a:pt x="529" y="1250"/>
                    <a:pt x="525" y="1238"/>
                  </a:cubicBezTo>
                  <a:cubicBezTo>
                    <a:pt x="521" y="1223"/>
                    <a:pt x="520" y="1210"/>
                    <a:pt x="532" y="1196"/>
                  </a:cubicBezTo>
                  <a:cubicBezTo>
                    <a:pt x="539" y="1187"/>
                    <a:pt x="543" y="1186"/>
                    <a:pt x="548" y="1185"/>
                  </a:cubicBezTo>
                  <a:cubicBezTo>
                    <a:pt x="550" y="1184"/>
                    <a:pt x="552" y="1184"/>
                    <a:pt x="555" y="1182"/>
                  </a:cubicBezTo>
                  <a:cubicBezTo>
                    <a:pt x="556" y="1179"/>
                    <a:pt x="551" y="1176"/>
                    <a:pt x="548" y="1173"/>
                  </a:cubicBezTo>
                  <a:cubicBezTo>
                    <a:pt x="545" y="1171"/>
                    <a:pt x="542" y="1169"/>
                    <a:pt x="539" y="1166"/>
                  </a:cubicBezTo>
                  <a:cubicBezTo>
                    <a:pt x="529" y="1156"/>
                    <a:pt x="531" y="1146"/>
                    <a:pt x="536" y="1125"/>
                  </a:cubicBezTo>
                  <a:lnTo>
                    <a:pt x="536" y="1123"/>
                  </a:lnTo>
                  <a:cubicBezTo>
                    <a:pt x="539" y="1110"/>
                    <a:pt x="545" y="1102"/>
                    <a:pt x="551" y="1095"/>
                  </a:cubicBezTo>
                  <a:cubicBezTo>
                    <a:pt x="554" y="1091"/>
                    <a:pt x="557" y="1088"/>
                    <a:pt x="558" y="1084"/>
                  </a:cubicBezTo>
                  <a:cubicBezTo>
                    <a:pt x="559" y="1078"/>
                    <a:pt x="557" y="1073"/>
                    <a:pt x="555" y="1067"/>
                  </a:cubicBezTo>
                  <a:cubicBezTo>
                    <a:pt x="554" y="1063"/>
                    <a:pt x="552" y="1058"/>
                    <a:pt x="551" y="1053"/>
                  </a:cubicBezTo>
                  <a:cubicBezTo>
                    <a:pt x="549" y="1040"/>
                    <a:pt x="546" y="1001"/>
                    <a:pt x="556" y="989"/>
                  </a:cubicBezTo>
                  <a:cubicBezTo>
                    <a:pt x="566" y="976"/>
                    <a:pt x="573" y="967"/>
                    <a:pt x="567" y="961"/>
                  </a:cubicBezTo>
                  <a:cubicBezTo>
                    <a:pt x="566" y="960"/>
                    <a:pt x="564" y="959"/>
                    <a:pt x="562" y="959"/>
                  </a:cubicBezTo>
                  <a:cubicBezTo>
                    <a:pt x="560" y="959"/>
                    <a:pt x="559" y="959"/>
                    <a:pt x="557" y="960"/>
                  </a:cubicBezTo>
                  <a:cubicBezTo>
                    <a:pt x="555" y="960"/>
                    <a:pt x="552" y="960"/>
                    <a:pt x="550" y="960"/>
                  </a:cubicBezTo>
                  <a:cubicBezTo>
                    <a:pt x="546" y="960"/>
                    <a:pt x="543" y="960"/>
                    <a:pt x="540" y="958"/>
                  </a:cubicBezTo>
                  <a:cubicBezTo>
                    <a:pt x="532" y="953"/>
                    <a:pt x="531" y="944"/>
                    <a:pt x="530" y="936"/>
                  </a:cubicBezTo>
                  <a:cubicBezTo>
                    <a:pt x="529" y="933"/>
                    <a:pt x="528" y="928"/>
                    <a:pt x="527" y="927"/>
                  </a:cubicBezTo>
                  <a:cubicBezTo>
                    <a:pt x="526" y="927"/>
                    <a:pt x="525" y="927"/>
                    <a:pt x="524" y="927"/>
                  </a:cubicBezTo>
                  <a:cubicBezTo>
                    <a:pt x="523" y="927"/>
                    <a:pt x="520" y="929"/>
                    <a:pt x="516" y="933"/>
                  </a:cubicBezTo>
                  <a:cubicBezTo>
                    <a:pt x="501" y="949"/>
                    <a:pt x="495" y="949"/>
                    <a:pt x="493" y="949"/>
                  </a:cubicBezTo>
                  <a:cubicBezTo>
                    <a:pt x="490" y="949"/>
                    <a:pt x="485" y="948"/>
                    <a:pt x="484" y="940"/>
                  </a:cubicBezTo>
                  <a:cubicBezTo>
                    <a:pt x="482" y="929"/>
                    <a:pt x="484" y="925"/>
                    <a:pt x="488" y="921"/>
                  </a:cubicBezTo>
                  <a:cubicBezTo>
                    <a:pt x="489" y="920"/>
                    <a:pt x="490" y="919"/>
                    <a:pt x="491" y="917"/>
                  </a:cubicBezTo>
                  <a:cubicBezTo>
                    <a:pt x="490" y="917"/>
                    <a:pt x="483" y="915"/>
                    <a:pt x="476" y="915"/>
                  </a:cubicBezTo>
                  <a:lnTo>
                    <a:pt x="472" y="914"/>
                  </a:lnTo>
                  <a:lnTo>
                    <a:pt x="473" y="910"/>
                  </a:lnTo>
                  <a:cubicBezTo>
                    <a:pt x="473" y="910"/>
                    <a:pt x="475" y="901"/>
                    <a:pt x="480" y="888"/>
                  </a:cubicBezTo>
                  <a:cubicBezTo>
                    <a:pt x="481" y="882"/>
                    <a:pt x="481" y="873"/>
                    <a:pt x="481" y="866"/>
                  </a:cubicBezTo>
                  <a:cubicBezTo>
                    <a:pt x="481" y="857"/>
                    <a:pt x="481" y="850"/>
                    <a:pt x="484" y="846"/>
                  </a:cubicBezTo>
                  <a:cubicBezTo>
                    <a:pt x="487" y="841"/>
                    <a:pt x="492" y="839"/>
                    <a:pt x="497" y="837"/>
                  </a:cubicBezTo>
                  <a:cubicBezTo>
                    <a:pt x="500" y="835"/>
                    <a:pt x="504" y="833"/>
                    <a:pt x="506" y="830"/>
                  </a:cubicBezTo>
                  <a:cubicBezTo>
                    <a:pt x="507" y="828"/>
                    <a:pt x="518" y="812"/>
                    <a:pt x="506" y="788"/>
                  </a:cubicBezTo>
                  <a:cubicBezTo>
                    <a:pt x="503" y="783"/>
                    <a:pt x="501" y="779"/>
                    <a:pt x="499" y="775"/>
                  </a:cubicBezTo>
                  <a:cubicBezTo>
                    <a:pt x="492" y="762"/>
                    <a:pt x="487" y="754"/>
                    <a:pt x="493" y="743"/>
                  </a:cubicBezTo>
                  <a:cubicBezTo>
                    <a:pt x="497" y="737"/>
                    <a:pt x="495" y="733"/>
                    <a:pt x="493" y="727"/>
                  </a:cubicBezTo>
                  <a:cubicBezTo>
                    <a:pt x="492" y="725"/>
                    <a:pt x="491" y="723"/>
                    <a:pt x="490" y="720"/>
                  </a:cubicBezTo>
                  <a:cubicBezTo>
                    <a:pt x="488" y="711"/>
                    <a:pt x="495" y="701"/>
                    <a:pt x="509" y="692"/>
                  </a:cubicBezTo>
                  <a:cubicBezTo>
                    <a:pt x="517" y="688"/>
                    <a:pt x="515" y="679"/>
                    <a:pt x="510" y="666"/>
                  </a:cubicBezTo>
                  <a:cubicBezTo>
                    <a:pt x="506" y="655"/>
                    <a:pt x="487" y="633"/>
                    <a:pt x="480" y="632"/>
                  </a:cubicBezTo>
                  <a:lnTo>
                    <a:pt x="480" y="632"/>
                  </a:lnTo>
                  <a:cubicBezTo>
                    <a:pt x="478" y="632"/>
                    <a:pt x="477" y="633"/>
                    <a:pt x="475" y="636"/>
                  </a:cubicBezTo>
                  <a:cubicBezTo>
                    <a:pt x="472" y="640"/>
                    <a:pt x="469" y="644"/>
                    <a:pt x="463" y="647"/>
                  </a:cubicBezTo>
                  <a:cubicBezTo>
                    <a:pt x="461" y="647"/>
                    <a:pt x="460" y="648"/>
                    <a:pt x="458" y="648"/>
                  </a:cubicBezTo>
                  <a:cubicBezTo>
                    <a:pt x="450" y="648"/>
                    <a:pt x="449" y="640"/>
                    <a:pt x="447" y="634"/>
                  </a:cubicBezTo>
                  <a:cubicBezTo>
                    <a:pt x="447" y="631"/>
                    <a:pt x="446" y="628"/>
                    <a:pt x="445" y="625"/>
                  </a:cubicBezTo>
                  <a:lnTo>
                    <a:pt x="445" y="625"/>
                  </a:lnTo>
                  <a:cubicBezTo>
                    <a:pt x="443" y="627"/>
                    <a:pt x="439" y="630"/>
                    <a:pt x="434" y="630"/>
                  </a:cubicBezTo>
                  <a:cubicBezTo>
                    <a:pt x="433" y="630"/>
                    <a:pt x="432" y="630"/>
                    <a:pt x="430" y="629"/>
                  </a:cubicBezTo>
                  <a:lnTo>
                    <a:pt x="422" y="628"/>
                  </a:lnTo>
                  <a:cubicBezTo>
                    <a:pt x="413" y="626"/>
                    <a:pt x="403" y="625"/>
                    <a:pt x="397" y="625"/>
                  </a:cubicBezTo>
                  <a:cubicBezTo>
                    <a:pt x="395" y="625"/>
                    <a:pt x="393" y="625"/>
                    <a:pt x="393" y="625"/>
                  </a:cubicBezTo>
                  <a:cubicBezTo>
                    <a:pt x="389" y="626"/>
                    <a:pt x="381" y="627"/>
                    <a:pt x="373" y="627"/>
                  </a:cubicBezTo>
                  <a:cubicBezTo>
                    <a:pt x="365" y="627"/>
                    <a:pt x="349" y="626"/>
                    <a:pt x="338" y="620"/>
                  </a:cubicBezTo>
                  <a:cubicBezTo>
                    <a:pt x="331" y="617"/>
                    <a:pt x="324" y="614"/>
                    <a:pt x="317" y="612"/>
                  </a:cubicBezTo>
                  <a:cubicBezTo>
                    <a:pt x="307" y="608"/>
                    <a:pt x="298" y="604"/>
                    <a:pt x="295" y="600"/>
                  </a:cubicBezTo>
                  <a:cubicBezTo>
                    <a:pt x="289" y="591"/>
                    <a:pt x="294" y="581"/>
                    <a:pt x="299" y="572"/>
                  </a:cubicBezTo>
                  <a:cubicBezTo>
                    <a:pt x="300" y="570"/>
                    <a:pt x="299" y="569"/>
                    <a:pt x="299" y="569"/>
                  </a:cubicBezTo>
                  <a:cubicBezTo>
                    <a:pt x="298" y="567"/>
                    <a:pt x="296" y="566"/>
                    <a:pt x="292" y="566"/>
                  </a:cubicBezTo>
                  <a:cubicBezTo>
                    <a:pt x="290" y="566"/>
                    <a:pt x="287" y="567"/>
                    <a:pt x="285" y="568"/>
                  </a:cubicBezTo>
                  <a:cubicBezTo>
                    <a:pt x="283" y="569"/>
                    <a:pt x="281" y="570"/>
                    <a:pt x="279" y="570"/>
                  </a:cubicBezTo>
                  <a:cubicBezTo>
                    <a:pt x="269" y="570"/>
                    <a:pt x="263" y="554"/>
                    <a:pt x="262" y="549"/>
                  </a:cubicBezTo>
                  <a:cubicBezTo>
                    <a:pt x="256" y="542"/>
                    <a:pt x="252" y="539"/>
                    <a:pt x="249" y="539"/>
                  </a:cubicBezTo>
                  <a:cubicBezTo>
                    <a:pt x="247" y="539"/>
                    <a:pt x="245" y="540"/>
                    <a:pt x="241" y="542"/>
                  </a:cubicBezTo>
                  <a:lnTo>
                    <a:pt x="239" y="544"/>
                  </a:lnTo>
                  <a:cubicBezTo>
                    <a:pt x="233" y="547"/>
                    <a:pt x="228" y="550"/>
                    <a:pt x="224" y="550"/>
                  </a:cubicBezTo>
                  <a:cubicBezTo>
                    <a:pt x="220" y="550"/>
                    <a:pt x="215" y="548"/>
                    <a:pt x="214" y="539"/>
                  </a:cubicBezTo>
                  <a:cubicBezTo>
                    <a:pt x="212" y="529"/>
                    <a:pt x="212" y="529"/>
                    <a:pt x="203" y="527"/>
                  </a:cubicBezTo>
                  <a:cubicBezTo>
                    <a:pt x="196" y="526"/>
                    <a:pt x="192" y="524"/>
                    <a:pt x="190" y="520"/>
                  </a:cubicBezTo>
                  <a:cubicBezTo>
                    <a:pt x="188" y="515"/>
                    <a:pt x="190" y="508"/>
                    <a:pt x="192" y="504"/>
                  </a:cubicBezTo>
                  <a:cubicBezTo>
                    <a:pt x="193" y="503"/>
                    <a:pt x="194" y="501"/>
                    <a:pt x="193" y="500"/>
                  </a:cubicBezTo>
                  <a:cubicBezTo>
                    <a:pt x="192" y="499"/>
                    <a:pt x="189" y="497"/>
                    <a:pt x="182" y="497"/>
                  </a:cubicBezTo>
                  <a:lnTo>
                    <a:pt x="180" y="497"/>
                  </a:lnTo>
                  <a:cubicBezTo>
                    <a:pt x="175" y="497"/>
                    <a:pt x="171" y="497"/>
                    <a:pt x="168" y="498"/>
                  </a:cubicBezTo>
                  <a:cubicBezTo>
                    <a:pt x="163" y="499"/>
                    <a:pt x="159" y="500"/>
                    <a:pt x="154" y="500"/>
                  </a:cubicBezTo>
                  <a:cubicBezTo>
                    <a:pt x="151" y="500"/>
                    <a:pt x="148" y="499"/>
                    <a:pt x="145" y="499"/>
                  </a:cubicBezTo>
                  <a:cubicBezTo>
                    <a:pt x="136" y="498"/>
                    <a:pt x="128" y="493"/>
                    <a:pt x="120" y="487"/>
                  </a:cubicBezTo>
                  <a:cubicBezTo>
                    <a:pt x="114" y="484"/>
                    <a:pt x="108" y="480"/>
                    <a:pt x="101" y="477"/>
                  </a:cubicBezTo>
                  <a:cubicBezTo>
                    <a:pt x="98" y="476"/>
                    <a:pt x="94" y="475"/>
                    <a:pt x="91" y="475"/>
                  </a:cubicBezTo>
                  <a:cubicBezTo>
                    <a:pt x="82" y="475"/>
                    <a:pt x="74" y="479"/>
                    <a:pt x="67" y="482"/>
                  </a:cubicBezTo>
                  <a:cubicBezTo>
                    <a:pt x="65" y="484"/>
                    <a:pt x="62" y="485"/>
                    <a:pt x="60" y="486"/>
                  </a:cubicBezTo>
                  <a:cubicBezTo>
                    <a:pt x="55" y="488"/>
                    <a:pt x="51" y="488"/>
                    <a:pt x="47" y="488"/>
                  </a:cubicBezTo>
                  <a:cubicBezTo>
                    <a:pt x="38" y="488"/>
                    <a:pt x="30" y="484"/>
                    <a:pt x="23" y="476"/>
                  </a:cubicBezTo>
                  <a:cubicBezTo>
                    <a:pt x="7" y="457"/>
                    <a:pt x="0" y="444"/>
                    <a:pt x="3" y="437"/>
                  </a:cubicBezTo>
                  <a:cubicBezTo>
                    <a:pt x="3" y="437"/>
                    <a:pt x="3" y="436"/>
                    <a:pt x="4" y="436"/>
                  </a:cubicBezTo>
                  <a:lnTo>
                    <a:pt x="1" y="433"/>
                  </a:lnTo>
                  <a:lnTo>
                    <a:pt x="11" y="432"/>
                  </a:lnTo>
                  <a:lnTo>
                    <a:pt x="11" y="432"/>
                  </a:lnTo>
                  <a:lnTo>
                    <a:pt x="54" y="432"/>
                  </a:lnTo>
                  <a:cubicBezTo>
                    <a:pt x="62" y="432"/>
                    <a:pt x="64" y="431"/>
                    <a:pt x="66" y="424"/>
                  </a:cubicBezTo>
                  <a:cubicBezTo>
                    <a:pt x="68" y="415"/>
                    <a:pt x="77" y="410"/>
                    <a:pt x="91" y="410"/>
                  </a:cubicBezTo>
                  <a:cubicBezTo>
                    <a:pt x="94" y="410"/>
                    <a:pt x="97" y="410"/>
                    <a:pt x="100" y="411"/>
                  </a:cubicBezTo>
                  <a:cubicBezTo>
                    <a:pt x="110" y="412"/>
                    <a:pt x="120" y="417"/>
                    <a:pt x="127" y="421"/>
                  </a:cubicBezTo>
                  <a:cubicBezTo>
                    <a:pt x="131" y="423"/>
                    <a:pt x="136" y="426"/>
                    <a:pt x="138" y="426"/>
                  </a:cubicBezTo>
                  <a:cubicBezTo>
                    <a:pt x="142" y="418"/>
                    <a:pt x="142" y="416"/>
                    <a:pt x="144" y="405"/>
                  </a:cubicBezTo>
                  <a:lnTo>
                    <a:pt x="144" y="401"/>
                  </a:lnTo>
                  <a:cubicBezTo>
                    <a:pt x="145" y="396"/>
                    <a:pt x="143" y="392"/>
                    <a:pt x="141" y="387"/>
                  </a:cubicBezTo>
                  <a:cubicBezTo>
                    <a:pt x="138" y="380"/>
                    <a:pt x="135" y="373"/>
                    <a:pt x="143" y="362"/>
                  </a:cubicBezTo>
                  <a:cubicBezTo>
                    <a:pt x="153" y="347"/>
                    <a:pt x="162" y="340"/>
                    <a:pt x="174" y="333"/>
                  </a:cubicBezTo>
                  <a:cubicBezTo>
                    <a:pt x="177" y="331"/>
                    <a:pt x="180" y="329"/>
                    <a:pt x="182" y="326"/>
                  </a:cubicBezTo>
                  <a:cubicBezTo>
                    <a:pt x="188" y="321"/>
                    <a:pt x="195" y="315"/>
                    <a:pt x="204" y="315"/>
                  </a:cubicBezTo>
                  <a:cubicBezTo>
                    <a:pt x="207" y="315"/>
                    <a:pt x="210" y="316"/>
                    <a:pt x="213" y="317"/>
                  </a:cubicBezTo>
                  <a:cubicBezTo>
                    <a:pt x="217" y="319"/>
                    <a:pt x="221" y="322"/>
                    <a:pt x="226" y="324"/>
                  </a:cubicBezTo>
                  <a:cubicBezTo>
                    <a:pt x="235" y="329"/>
                    <a:pt x="244" y="334"/>
                    <a:pt x="251" y="334"/>
                  </a:cubicBezTo>
                  <a:cubicBezTo>
                    <a:pt x="252" y="334"/>
                    <a:pt x="254" y="333"/>
                    <a:pt x="255" y="333"/>
                  </a:cubicBezTo>
                  <a:cubicBezTo>
                    <a:pt x="259" y="330"/>
                    <a:pt x="264" y="328"/>
                    <a:pt x="268" y="327"/>
                  </a:cubicBezTo>
                  <a:cubicBezTo>
                    <a:pt x="275" y="325"/>
                    <a:pt x="280" y="323"/>
                    <a:pt x="282" y="319"/>
                  </a:cubicBezTo>
                  <a:cubicBezTo>
                    <a:pt x="285" y="312"/>
                    <a:pt x="290" y="309"/>
                    <a:pt x="296" y="304"/>
                  </a:cubicBezTo>
                  <a:cubicBezTo>
                    <a:pt x="299" y="302"/>
                    <a:pt x="302" y="300"/>
                    <a:pt x="307" y="296"/>
                  </a:cubicBezTo>
                  <a:cubicBezTo>
                    <a:pt x="309" y="294"/>
                    <a:pt x="311" y="292"/>
                    <a:pt x="313" y="291"/>
                  </a:cubicBezTo>
                  <a:cubicBezTo>
                    <a:pt x="320" y="285"/>
                    <a:pt x="325" y="280"/>
                    <a:pt x="331" y="280"/>
                  </a:cubicBezTo>
                  <a:cubicBezTo>
                    <a:pt x="334" y="280"/>
                    <a:pt x="337" y="281"/>
                    <a:pt x="340" y="283"/>
                  </a:cubicBezTo>
                  <a:cubicBezTo>
                    <a:pt x="341" y="284"/>
                    <a:pt x="343" y="285"/>
                    <a:pt x="344" y="285"/>
                  </a:cubicBezTo>
                  <a:cubicBezTo>
                    <a:pt x="347" y="285"/>
                    <a:pt x="350" y="282"/>
                    <a:pt x="351" y="278"/>
                  </a:cubicBezTo>
                  <a:cubicBezTo>
                    <a:pt x="351" y="277"/>
                    <a:pt x="352" y="276"/>
                    <a:pt x="352" y="275"/>
                  </a:cubicBezTo>
                  <a:cubicBezTo>
                    <a:pt x="352" y="268"/>
                    <a:pt x="356" y="266"/>
                    <a:pt x="367" y="265"/>
                  </a:cubicBezTo>
                  <a:cubicBezTo>
                    <a:pt x="377" y="263"/>
                    <a:pt x="378" y="243"/>
                    <a:pt x="377" y="236"/>
                  </a:cubicBezTo>
                  <a:lnTo>
                    <a:pt x="377" y="233"/>
                  </a:lnTo>
                  <a:lnTo>
                    <a:pt x="380" y="232"/>
                  </a:lnTo>
                  <a:cubicBezTo>
                    <a:pt x="381" y="232"/>
                    <a:pt x="393" y="230"/>
                    <a:pt x="394" y="220"/>
                  </a:cubicBezTo>
                  <a:cubicBezTo>
                    <a:pt x="395" y="216"/>
                    <a:pt x="396" y="210"/>
                    <a:pt x="401" y="210"/>
                  </a:cubicBezTo>
                  <a:cubicBezTo>
                    <a:pt x="404" y="210"/>
                    <a:pt x="407" y="212"/>
                    <a:pt x="411" y="216"/>
                  </a:cubicBezTo>
                  <a:cubicBezTo>
                    <a:pt x="412" y="218"/>
                    <a:pt x="414" y="220"/>
                    <a:pt x="416" y="222"/>
                  </a:cubicBezTo>
                  <a:cubicBezTo>
                    <a:pt x="420" y="226"/>
                    <a:pt x="423" y="228"/>
                    <a:pt x="427" y="228"/>
                  </a:cubicBezTo>
                  <a:cubicBezTo>
                    <a:pt x="431" y="228"/>
                    <a:pt x="435" y="225"/>
                    <a:pt x="439" y="222"/>
                  </a:cubicBezTo>
                  <a:cubicBezTo>
                    <a:pt x="444" y="218"/>
                    <a:pt x="457" y="210"/>
                    <a:pt x="470" y="210"/>
                  </a:cubicBezTo>
                  <a:cubicBezTo>
                    <a:pt x="472" y="210"/>
                    <a:pt x="474" y="210"/>
                    <a:pt x="475" y="210"/>
                  </a:cubicBezTo>
                  <a:cubicBezTo>
                    <a:pt x="483" y="212"/>
                    <a:pt x="486" y="217"/>
                    <a:pt x="489" y="221"/>
                  </a:cubicBezTo>
                  <a:cubicBezTo>
                    <a:pt x="491" y="224"/>
                    <a:pt x="493" y="227"/>
                    <a:pt x="496" y="228"/>
                  </a:cubicBezTo>
                  <a:cubicBezTo>
                    <a:pt x="500" y="230"/>
                    <a:pt x="505" y="231"/>
                    <a:pt x="512" y="231"/>
                  </a:cubicBezTo>
                  <a:cubicBezTo>
                    <a:pt x="516" y="231"/>
                    <a:pt x="521" y="231"/>
                    <a:pt x="527" y="232"/>
                  </a:cubicBezTo>
                  <a:cubicBezTo>
                    <a:pt x="546" y="235"/>
                    <a:pt x="576" y="265"/>
                    <a:pt x="580" y="268"/>
                  </a:cubicBezTo>
                  <a:cubicBezTo>
                    <a:pt x="582" y="271"/>
                    <a:pt x="585" y="275"/>
                    <a:pt x="587" y="279"/>
                  </a:cubicBezTo>
                  <a:cubicBezTo>
                    <a:pt x="591" y="288"/>
                    <a:pt x="595" y="294"/>
                    <a:pt x="603" y="294"/>
                  </a:cubicBezTo>
                  <a:cubicBezTo>
                    <a:pt x="604" y="294"/>
                    <a:pt x="606" y="294"/>
                    <a:pt x="608" y="293"/>
                  </a:cubicBezTo>
                  <a:cubicBezTo>
                    <a:pt x="614" y="291"/>
                    <a:pt x="619" y="290"/>
                    <a:pt x="624" y="288"/>
                  </a:cubicBezTo>
                  <a:cubicBezTo>
                    <a:pt x="631" y="285"/>
                    <a:pt x="637" y="283"/>
                    <a:pt x="644" y="283"/>
                  </a:cubicBezTo>
                  <a:cubicBezTo>
                    <a:pt x="647" y="283"/>
                    <a:pt x="650" y="283"/>
                    <a:pt x="654" y="285"/>
                  </a:cubicBezTo>
                  <a:cubicBezTo>
                    <a:pt x="657" y="285"/>
                    <a:pt x="660" y="286"/>
                    <a:pt x="662" y="287"/>
                  </a:cubicBezTo>
                  <a:cubicBezTo>
                    <a:pt x="667" y="289"/>
                    <a:pt x="671" y="290"/>
                    <a:pt x="674" y="290"/>
                  </a:cubicBezTo>
                  <a:cubicBezTo>
                    <a:pt x="678" y="290"/>
                    <a:pt x="681" y="289"/>
                    <a:pt x="686" y="287"/>
                  </a:cubicBezTo>
                  <a:cubicBezTo>
                    <a:pt x="690" y="285"/>
                    <a:pt x="694" y="284"/>
                    <a:pt x="698" y="284"/>
                  </a:cubicBezTo>
                  <a:cubicBezTo>
                    <a:pt x="704" y="284"/>
                    <a:pt x="709" y="287"/>
                    <a:pt x="712" y="291"/>
                  </a:cubicBezTo>
                  <a:cubicBezTo>
                    <a:pt x="715" y="294"/>
                    <a:pt x="717" y="299"/>
                    <a:pt x="716" y="304"/>
                  </a:cubicBezTo>
                  <a:cubicBezTo>
                    <a:pt x="715" y="306"/>
                    <a:pt x="715" y="309"/>
                    <a:pt x="717" y="311"/>
                  </a:cubicBezTo>
                  <a:cubicBezTo>
                    <a:pt x="718" y="313"/>
                    <a:pt x="721" y="314"/>
                    <a:pt x="725" y="314"/>
                  </a:cubicBezTo>
                  <a:cubicBezTo>
                    <a:pt x="727" y="314"/>
                    <a:pt x="730" y="314"/>
                    <a:pt x="732" y="313"/>
                  </a:cubicBezTo>
                  <a:cubicBezTo>
                    <a:pt x="734" y="312"/>
                    <a:pt x="736" y="312"/>
                    <a:pt x="738" y="312"/>
                  </a:cubicBezTo>
                  <a:cubicBezTo>
                    <a:pt x="746" y="312"/>
                    <a:pt x="750" y="319"/>
                    <a:pt x="754" y="325"/>
                  </a:cubicBezTo>
                  <a:cubicBezTo>
                    <a:pt x="756" y="329"/>
                    <a:pt x="758" y="333"/>
                    <a:pt x="762" y="335"/>
                  </a:cubicBezTo>
                  <a:lnTo>
                    <a:pt x="766" y="338"/>
                  </a:lnTo>
                  <a:cubicBezTo>
                    <a:pt x="771" y="341"/>
                    <a:pt x="774" y="343"/>
                    <a:pt x="777" y="343"/>
                  </a:cubicBezTo>
                  <a:cubicBezTo>
                    <a:pt x="778" y="343"/>
                    <a:pt x="780" y="342"/>
                    <a:pt x="782" y="341"/>
                  </a:cubicBezTo>
                  <a:cubicBezTo>
                    <a:pt x="791" y="337"/>
                    <a:pt x="815" y="335"/>
                    <a:pt x="816" y="334"/>
                  </a:cubicBezTo>
                  <a:lnTo>
                    <a:pt x="817" y="334"/>
                  </a:lnTo>
                  <a:lnTo>
                    <a:pt x="818" y="335"/>
                  </a:lnTo>
                  <a:cubicBezTo>
                    <a:pt x="823" y="338"/>
                    <a:pt x="827" y="341"/>
                    <a:pt x="832" y="341"/>
                  </a:cubicBezTo>
                  <a:cubicBezTo>
                    <a:pt x="835" y="341"/>
                    <a:pt x="838" y="340"/>
                    <a:pt x="841" y="339"/>
                  </a:cubicBezTo>
                  <a:cubicBezTo>
                    <a:pt x="846" y="337"/>
                    <a:pt x="852" y="333"/>
                    <a:pt x="856" y="330"/>
                  </a:cubicBezTo>
                  <a:cubicBezTo>
                    <a:pt x="860" y="327"/>
                    <a:pt x="863" y="324"/>
                    <a:pt x="867" y="324"/>
                  </a:cubicBezTo>
                  <a:cubicBezTo>
                    <a:pt x="869" y="324"/>
                    <a:pt x="871" y="326"/>
                    <a:pt x="872" y="328"/>
                  </a:cubicBezTo>
                  <a:cubicBezTo>
                    <a:pt x="873" y="332"/>
                    <a:pt x="872" y="336"/>
                    <a:pt x="871" y="341"/>
                  </a:cubicBezTo>
                  <a:cubicBezTo>
                    <a:pt x="870" y="345"/>
                    <a:pt x="868" y="351"/>
                    <a:pt x="870" y="353"/>
                  </a:cubicBezTo>
                  <a:cubicBezTo>
                    <a:pt x="870" y="354"/>
                    <a:pt x="872" y="354"/>
                    <a:pt x="873" y="354"/>
                  </a:cubicBezTo>
                  <a:cubicBezTo>
                    <a:pt x="884" y="354"/>
                    <a:pt x="884" y="354"/>
                    <a:pt x="890" y="345"/>
                  </a:cubicBezTo>
                  <a:lnTo>
                    <a:pt x="894" y="340"/>
                  </a:lnTo>
                  <a:cubicBezTo>
                    <a:pt x="901" y="330"/>
                    <a:pt x="905" y="328"/>
                    <a:pt x="911" y="325"/>
                  </a:cubicBezTo>
                  <a:cubicBezTo>
                    <a:pt x="913" y="324"/>
                    <a:pt x="917" y="323"/>
                    <a:pt x="921" y="320"/>
                  </a:cubicBezTo>
                  <a:cubicBezTo>
                    <a:pt x="929" y="315"/>
                    <a:pt x="930" y="311"/>
                    <a:pt x="932" y="305"/>
                  </a:cubicBezTo>
                  <a:cubicBezTo>
                    <a:pt x="933" y="302"/>
                    <a:pt x="935" y="299"/>
                    <a:pt x="937" y="295"/>
                  </a:cubicBezTo>
                  <a:cubicBezTo>
                    <a:pt x="939" y="291"/>
                    <a:pt x="951" y="272"/>
                    <a:pt x="964" y="272"/>
                  </a:cubicBezTo>
                  <a:cubicBezTo>
                    <a:pt x="967" y="272"/>
                    <a:pt x="969" y="273"/>
                    <a:pt x="971" y="274"/>
                  </a:cubicBezTo>
                  <a:cubicBezTo>
                    <a:pt x="975" y="278"/>
                    <a:pt x="978" y="283"/>
                    <a:pt x="980" y="288"/>
                  </a:cubicBezTo>
                  <a:cubicBezTo>
                    <a:pt x="983" y="294"/>
                    <a:pt x="985" y="297"/>
                    <a:pt x="988" y="297"/>
                  </a:cubicBezTo>
                  <a:lnTo>
                    <a:pt x="994" y="298"/>
                  </a:lnTo>
                  <a:cubicBezTo>
                    <a:pt x="999" y="298"/>
                    <a:pt x="1000" y="298"/>
                    <a:pt x="1002" y="286"/>
                  </a:cubicBezTo>
                  <a:cubicBezTo>
                    <a:pt x="1004" y="267"/>
                    <a:pt x="1007" y="261"/>
                    <a:pt x="1024" y="254"/>
                  </a:cubicBezTo>
                  <a:cubicBezTo>
                    <a:pt x="1028" y="252"/>
                    <a:pt x="1031" y="250"/>
                    <a:pt x="1034" y="249"/>
                  </a:cubicBezTo>
                  <a:cubicBezTo>
                    <a:pt x="1040" y="245"/>
                    <a:pt x="1045" y="243"/>
                    <a:pt x="1050" y="243"/>
                  </a:cubicBezTo>
                  <a:cubicBezTo>
                    <a:pt x="1054" y="243"/>
                    <a:pt x="1058" y="245"/>
                    <a:pt x="1061" y="249"/>
                  </a:cubicBezTo>
                  <a:cubicBezTo>
                    <a:pt x="1064" y="253"/>
                    <a:pt x="1067" y="258"/>
                    <a:pt x="1069" y="262"/>
                  </a:cubicBezTo>
                  <a:cubicBezTo>
                    <a:pt x="1072" y="269"/>
                    <a:pt x="1075" y="274"/>
                    <a:pt x="1078" y="274"/>
                  </a:cubicBezTo>
                  <a:cubicBezTo>
                    <a:pt x="1084" y="272"/>
                    <a:pt x="1084" y="272"/>
                    <a:pt x="1086" y="268"/>
                  </a:cubicBezTo>
                  <a:cubicBezTo>
                    <a:pt x="1087" y="265"/>
                    <a:pt x="1089" y="261"/>
                    <a:pt x="1091" y="256"/>
                  </a:cubicBezTo>
                  <a:cubicBezTo>
                    <a:pt x="1095" y="250"/>
                    <a:pt x="1096" y="244"/>
                    <a:pt x="1096" y="240"/>
                  </a:cubicBezTo>
                  <a:cubicBezTo>
                    <a:pt x="1097" y="234"/>
                    <a:pt x="1099" y="227"/>
                    <a:pt x="1107" y="227"/>
                  </a:cubicBezTo>
                  <a:cubicBezTo>
                    <a:pt x="1108" y="227"/>
                    <a:pt x="1109" y="228"/>
                    <a:pt x="1111" y="228"/>
                  </a:cubicBezTo>
                  <a:cubicBezTo>
                    <a:pt x="1114" y="228"/>
                    <a:pt x="1117" y="229"/>
                    <a:pt x="1119" y="230"/>
                  </a:cubicBezTo>
                  <a:cubicBezTo>
                    <a:pt x="1121" y="231"/>
                    <a:pt x="1123" y="231"/>
                    <a:pt x="1123" y="231"/>
                  </a:cubicBezTo>
                  <a:cubicBezTo>
                    <a:pt x="1125" y="231"/>
                    <a:pt x="1126" y="229"/>
                    <a:pt x="1128" y="224"/>
                  </a:cubicBezTo>
                  <a:cubicBezTo>
                    <a:pt x="1130" y="219"/>
                    <a:pt x="1132" y="215"/>
                    <a:pt x="1134" y="211"/>
                  </a:cubicBezTo>
                  <a:cubicBezTo>
                    <a:pt x="1140" y="200"/>
                    <a:pt x="1145" y="190"/>
                    <a:pt x="1143" y="182"/>
                  </a:cubicBezTo>
                  <a:cubicBezTo>
                    <a:pt x="1141" y="171"/>
                    <a:pt x="1138" y="150"/>
                    <a:pt x="1151" y="139"/>
                  </a:cubicBezTo>
                  <a:cubicBezTo>
                    <a:pt x="1155" y="137"/>
                    <a:pt x="1157" y="134"/>
                    <a:pt x="1159" y="133"/>
                  </a:cubicBezTo>
                  <a:cubicBezTo>
                    <a:pt x="1164" y="128"/>
                    <a:pt x="1168" y="125"/>
                    <a:pt x="1176" y="121"/>
                  </a:cubicBezTo>
                  <a:cubicBezTo>
                    <a:pt x="1182" y="119"/>
                    <a:pt x="1183" y="117"/>
                    <a:pt x="1187" y="111"/>
                  </a:cubicBezTo>
                  <a:cubicBezTo>
                    <a:pt x="1190" y="106"/>
                    <a:pt x="1194" y="101"/>
                    <a:pt x="1201" y="92"/>
                  </a:cubicBezTo>
                  <a:cubicBezTo>
                    <a:pt x="1217" y="72"/>
                    <a:pt x="1219" y="71"/>
                    <a:pt x="1232" y="69"/>
                  </a:cubicBezTo>
                  <a:lnTo>
                    <a:pt x="1243" y="68"/>
                  </a:lnTo>
                  <a:cubicBezTo>
                    <a:pt x="1254" y="67"/>
                    <a:pt x="1262" y="66"/>
                    <a:pt x="1268" y="59"/>
                  </a:cubicBezTo>
                  <a:cubicBezTo>
                    <a:pt x="1271" y="57"/>
                    <a:pt x="1271" y="56"/>
                    <a:pt x="1271" y="56"/>
                  </a:cubicBezTo>
                  <a:cubicBezTo>
                    <a:pt x="1270" y="55"/>
                    <a:pt x="1267" y="53"/>
                    <a:pt x="1265" y="51"/>
                  </a:cubicBezTo>
                  <a:cubicBezTo>
                    <a:pt x="1263" y="50"/>
                    <a:pt x="1260" y="48"/>
                    <a:pt x="1258" y="45"/>
                  </a:cubicBezTo>
                  <a:cubicBezTo>
                    <a:pt x="1247" y="34"/>
                    <a:pt x="1246" y="26"/>
                    <a:pt x="1252" y="10"/>
                  </a:cubicBezTo>
                  <a:cubicBezTo>
                    <a:pt x="1255" y="3"/>
                    <a:pt x="1259" y="0"/>
                    <a:pt x="1264" y="0"/>
                  </a:cubicBezTo>
                  <a:cubicBezTo>
                    <a:pt x="1271" y="0"/>
                    <a:pt x="1277" y="8"/>
                    <a:pt x="1283" y="16"/>
                  </a:cubicBezTo>
                  <a:lnTo>
                    <a:pt x="1284" y="18"/>
                  </a:lnTo>
                  <a:cubicBezTo>
                    <a:pt x="1292" y="30"/>
                    <a:pt x="1294" y="32"/>
                    <a:pt x="1305" y="34"/>
                  </a:cubicBezTo>
                  <a:cubicBezTo>
                    <a:pt x="1315" y="36"/>
                    <a:pt x="1318" y="44"/>
                    <a:pt x="1320" y="51"/>
                  </a:cubicBezTo>
                  <a:cubicBezTo>
                    <a:pt x="1321" y="54"/>
                    <a:pt x="1322" y="57"/>
                    <a:pt x="1324" y="60"/>
                  </a:cubicBezTo>
                  <a:cubicBezTo>
                    <a:pt x="1329" y="65"/>
                    <a:pt x="1332" y="75"/>
                    <a:pt x="1335" y="83"/>
                  </a:cubicBezTo>
                  <a:cubicBezTo>
                    <a:pt x="1337" y="87"/>
                    <a:pt x="1338" y="92"/>
                    <a:pt x="1340" y="95"/>
                  </a:cubicBezTo>
                  <a:cubicBezTo>
                    <a:pt x="1344" y="103"/>
                    <a:pt x="1347" y="106"/>
                    <a:pt x="1352" y="106"/>
                  </a:cubicBezTo>
                  <a:cubicBezTo>
                    <a:pt x="1354" y="106"/>
                    <a:pt x="1356" y="105"/>
                    <a:pt x="1359" y="104"/>
                  </a:cubicBezTo>
                  <a:cubicBezTo>
                    <a:pt x="1363" y="102"/>
                    <a:pt x="1366" y="100"/>
                    <a:pt x="1369" y="97"/>
                  </a:cubicBezTo>
                  <a:cubicBezTo>
                    <a:pt x="1374" y="94"/>
                    <a:pt x="1378" y="91"/>
                    <a:pt x="1383" y="91"/>
                  </a:cubicBezTo>
                  <a:cubicBezTo>
                    <a:pt x="1386" y="91"/>
                    <a:pt x="1389" y="92"/>
                    <a:pt x="1391" y="94"/>
                  </a:cubicBezTo>
                  <a:cubicBezTo>
                    <a:pt x="1394" y="96"/>
                    <a:pt x="1397" y="99"/>
                    <a:pt x="1398" y="102"/>
                  </a:cubicBezTo>
                  <a:cubicBezTo>
                    <a:pt x="1401" y="105"/>
                    <a:pt x="1403" y="107"/>
                    <a:pt x="1405" y="107"/>
                  </a:cubicBezTo>
                  <a:cubicBezTo>
                    <a:pt x="1406" y="107"/>
                    <a:pt x="1408" y="107"/>
                    <a:pt x="1409" y="106"/>
                  </a:cubicBezTo>
                  <a:cubicBezTo>
                    <a:pt x="1422" y="102"/>
                    <a:pt x="1422" y="102"/>
                    <a:pt x="1432" y="94"/>
                  </a:cubicBezTo>
                  <a:lnTo>
                    <a:pt x="1436" y="91"/>
                  </a:lnTo>
                  <a:cubicBezTo>
                    <a:pt x="1440" y="87"/>
                    <a:pt x="1443" y="85"/>
                    <a:pt x="1447" y="85"/>
                  </a:cubicBezTo>
                  <a:cubicBezTo>
                    <a:pt x="1450" y="85"/>
                    <a:pt x="1454" y="86"/>
                    <a:pt x="1458" y="89"/>
                  </a:cubicBezTo>
                  <a:cubicBezTo>
                    <a:pt x="1462" y="91"/>
                    <a:pt x="1469" y="93"/>
                    <a:pt x="1476" y="93"/>
                  </a:cubicBezTo>
                  <a:cubicBezTo>
                    <a:pt x="1483" y="93"/>
                    <a:pt x="1489" y="92"/>
                    <a:pt x="1492" y="91"/>
                  </a:cubicBezTo>
                  <a:cubicBezTo>
                    <a:pt x="1493" y="90"/>
                    <a:pt x="1494" y="90"/>
                    <a:pt x="1496" y="90"/>
                  </a:cubicBezTo>
                  <a:cubicBezTo>
                    <a:pt x="1498" y="90"/>
                    <a:pt x="1501" y="91"/>
                    <a:pt x="1503" y="93"/>
                  </a:cubicBezTo>
                  <a:cubicBezTo>
                    <a:pt x="1506" y="97"/>
                    <a:pt x="1507" y="105"/>
                    <a:pt x="1506" y="115"/>
                  </a:cubicBezTo>
                  <a:cubicBezTo>
                    <a:pt x="1505" y="119"/>
                    <a:pt x="1506" y="124"/>
                    <a:pt x="1508" y="129"/>
                  </a:cubicBezTo>
                  <a:cubicBezTo>
                    <a:pt x="1511" y="140"/>
                    <a:pt x="1514" y="153"/>
                    <a:pt x="1498" y="165"/>
                  </a:cubicBezTo>
                  <a:cubicBezTo>
                    <a:pt x="1477" y="180"/>
                    <a:pt x="1460" y="201"/>
                    <a:pt x="1453" y="212"/>
                  </a:cubicBezTo>
                  <a:cubicBezTo>
                    <a:pt x="1451" y="216"/>
                    <a:pt x="1446" y="224"/>
                    <a:pt x="1448" y="228"/>
                  </a:cubicBezTo>
                  <a:cubicBezTo>
                    <a:pt x="1449" y="230"/>
                    <a:pt x="1453" y="232"/>
                    <a:pt x="1459" y="232"/>
                  </a:cubicBezTo>
                  <a:cubicBezTo>
                    <a:pt x="1467" y="233"/>
                    <a:pt x="1473" y="233"/>
                    <a:pt x="1478" y="233"/>
                  </a:cubicBezTo>
                  <a:cubicBezTo>
                    <a:pt x="1486" y="234"/>
                    <a:pt x="1493" y="234"/>
                    <a:pt x="1503" y="237"/>
                  </a:cubicBezTo>
                  <a:cubicBezTo>
                    <a:pt x="1506" y="238"/>
                    <a:pt x="1510" y="238"/>
                    <a:pt x="1511" y="238"/>
                  </a:cubicBezTo>
                  <a:cubicBezTo>
                    <a:pt x="1512" y="238"/>
                    <a:pt x="1513" y="238"/>
                    <a:pt x="1516" y="234"/>
                  </a:cubicBezTo>
                  <a:cubicBezTo>
                    <a:pt x="1517" y="232"/>
                    <a:pt x="1520" y="229"/>
                    <a:pt x="1523" y="225"/>
                  </a:cubicBezTo>
                  <a:cubicBezTo>
                    <a:pt x="1536" y="209"/>
                    <a:pt x="1536" y="209"/>
                    <a:pt x="1556" y="194"/>
                  </a:cubicBezTo>
                  <a:cubicBezTo>
                    <a:pt x="1563" y="188"/>
                    <a:pt x="1566" y="183"/>
                    <a:pt x="1569" y="179"/>
                  </a:cubicBezTo>
                  <a:cubicBezTo>
                    <a:pt x="1573" y="171"/>
                    <a:pt x="1577" y="167"/>
                    <a:pt x="1592" y="167"/>
                  </a:cubicBezTo>
                  <a:lnTo>
                    <a:pt x="1596" y="167"/>
                  </a:lnTo>
                  <a:lnTo>
                    <a:pt x="1596" y="171"/>
                  </a:lnTo>
                  <a:cubicBezTo>
                    <a:pt x="1596" y="182"/>
                    <a:pt x="1599" y="198"/>
                    <a:pt x="1612" y="208"/>
                  </a:cubicBezTo>
                  <a:cubicBezTo>
                    <a:pt x="1617" y="212"/>
                    <a:pt x="1620" y="218"/>
                    <a:pt x="1621" y="224"/>
                  </a:cubicBezTo>
                  <a:cubicBezTo>
                    <a:pt x="1622" y="238"/>
                    <a:pt x="1612" y="253"/>
                    <a:pt x="1604" y="263"/>
                  </a:cubicBezTo>
                  <a:cubicBezTo>
                    <a:pt x="1590" y="280"/>
                    <a:pt x="1587" y="287"/>
                    <a:pt x="1590" y="304"/>
                  </a:cubicBezTo>
                  <a:cubicBezTo>
                    <a:pt x="1593" y="321"/>
                    <a:pt x="1596" y="362"/>
                    <a:pt x="1596" y="380"/>
                  </a:cubicBezTo>
                  <a:cubicBezTo>
                    <a:pt x="1596" y="396"/>
                    <a:pt x="1576" y="420"/>
                    <a:pt x="1563" y="436"/>
                  </a:cubicBezTo>
                  <a:lnTo>
                    <a:pt x="1557" y="443"/>
                  </a:lnTo>
                  <a:cubicBezTo>
                    <a:pt x="1548" y="454"/>
                    <a:pt x="1528" y="470"/>
                    <a:pt x="1498" y="490"/>
                  </a:cubicBezTo>
                  <a:cubicBezTo>
                    <a:pt x="1486" y="498"/>
                    <a:pt x="1486" y="512"/>
                    <a:pt x="1497" y="535"/>
                  </a:cubicBezTo>
                  <a:cubicBezTo>
                    <a:pt x="1503" y="547"/>
                    <a:pt x="1500" y="555"/>
                    <a:pt x="1495" y="565"/>
                  </a:cubicBezTo>
                  <a:cubicBezTo>
                    <a:pt x="1493" y="571"/>
                    <a:pt x="1490" y="577"/>
                    <a:pt x="1488" y="587"/>
                  </a:cubicBezTo>
                  <a:cubicBezTo>
                    <a:pt x="1487" y="591"/>
                    <a:pt x="1488" y="594"/>
                    <a:pt x="1490" y="596"/>
                  </a:cubicBezTo>
                  <a:cubicBezTo>
                    <a:pt x="1494" y="602"/>
                    <a:pt x="1506" y="605"/>
                    <a:pt x="1521" y="605"/>
                  </a:cubicBezTo>
                  <a:cubicBezTo>
                    <a:pt x="1523" y="605"/>
                    <a:pt x="1525" y="605"/>
                    <a:pt x="1525" y="605"/>
                  </a:cubicBezTo>
                  <a:lnTo>
                    <a:pt x="1527" y="605"/>
                  </a:lnTo>
                  <a:lnTo>
                    <a:pt x="1528" y="607"/>
                  </a:lnTo>
                  <a:cubicBezTo>
                    <a:pt x="1528" y="607"/>
                    <a:pt x="1545" y="629"/>
                    <a:pt x="1568" y="640"/>
                  </a:cubicBezTo>
                  <a:cubicBezTo>
                    <a:pt x="1578" y="646"/>
                    <a:pt x="1585" y="651"/>
                    <a:pt x="1591" y="655"/>
                  </a:cubicBezTo>
                  <a:cubicBezTo>
                    <a:pt x="1599" y="661"/>
                    <a:pt x="1605" y="666"/>
                    <a:pt x="1616" y="669"/>
                  </a:cubicBezTo>
                  <a:cubicBezTo>
                    <a:pt x="1632" y="673"/>
                    <a:pt x="1635" y="684"/>
                    <a:pt x="1640" y="697"/>
                  </a:cubicBezTo>
                  <a:cubicBezTo>
                    <a:pt x="1643" y="704"/>
                    <a:pt x="1646" y="712"/>
                    <a:pt x="1651" y="720"/>
                  </a:cubicBezTo>
                  <a:cubicBezTo>
                    <a:pt x="1659" y="736"/>
                    <a:pt x="1684" y="745"/>
                    <a:pt x="1704" y="753"/>
                  </a:cubicBezTo>
                  <a:cubicBezTo>
                    <a:pt x="1715" y="757"/>
                    <a:pt x="1725" y="761"/>
                    <a:pt x="1731" y="766"/>
                  </a:cubicBezTo>
                  <a:cubicBezTo>
                    <a:pt x="1742" y="774"/>
                    <a:pt x="1767" y="796"/>
                    <a:pt x="1767" y="810"/>
                  </a:cubicBezTo>
                  <a:cubicBezTo>
                    <a:pt x="1767" y="813"/>
                    <a:pt x="1765" y="816"/>
                    <a:pt x="1763" y="818"/>
                  </a:cubicBezTo>
                  <a:cubicBezTo>
                    <a:pt x="1753" y="825"/>
                    <a:pt x="1750" y="844"/>
                    <a:pt x="1755" y="860"/>
                  </a:cubicBezTo>
                  <a:cubicBezTo>
                    <a:pt x="1756" y="863"/>
                    <a:pt x="1757" y="865"/>
                    <a:pt x="1758" y="867"/>
                  </a:cubicBezTo>
                  <a:cubicBezTo>
                    <a:pt x="1762" y="880"/>
                    <a:pt x="1765" y="888"/>
                    <a:pt x="1752" y="905"/>
                  </a:cubicBezTo>
                  <a:cubicBezTo>
                    <a:pt x="1748" y="909"/>
                    <a:pt x="1745" y="913"/>
                    <a:pt x="1742" y="916"/>
                  </a:cubicBezTo>
                  <a:cubicBezTo>
                    <a:pt x="1734" y="925"/>
                    <a:pt x="1729" y="931"/>
                    <a:pt x="1720" y="947"/>
                  </a:cubicBezTo>
                  <a:cubicBezTo>
                    <a:pt x="1715" y="959"/>
                    <a:pt x="1718" y="964"/>
                    <a:pt x="1724" y="971"/>
                  </a:cubicBezTo>
                  <a:cubicBezTo>
                    <a:pt x="1728" y="977"/>
                    <a:pt x="1734" y="984"/>
                    <a:pt x="1735" y="995"/>
                  </a:cubicBezTo>
                  <a:cubicBezTo>
                    <a:pt x="1737" y="1008"/>
                    <a:pt x="1741" y="1019"/>
                    <a:pt x="1746" y="1029"/>
                  </a:cubicBezTo>
                  <a:cubicBezTo>
                    <a:pt x="1749" y="1036"/>
                    <a:pt x="1751" y="1043"/>
                    <a:pt x="1752" y="1049"/>
                  </a:cubicBezTo>
                  <a:cubicBezTo>
                    <a:pt x="1754" y="1059"/>
                    <a:pt x="1781" y="1063"/>
                    <a:pt x="1796" y="1065"/>
                  </a:cubicBezTo>
                  <a:cubicBezTo>
                    <a:pt x="1799" y="1066"/>
                    <a:pt x="1802" y="1066"/>
                    <a:pt x="1804" y="1067"/>
                  </a:cubicBezTo>
                  <a:cubicBezTo>
                    <a:pt x="1814" y="1068"/>
                    <a:pt x="1822" y="1076"/>
                    <a:pt x="1827" y="1086"/>
                  </a:cubicBezTo>
                  <a:cubicBezTo>
                    <a:pt x="1831" y="1096"/>
                    <a:pt x="1831" y="1105"/>
                    <a:pt x="1827" y="1110"/>
                  </a:cubicBezTo>
                  <a:cubicBezTo>
                    <a:pt x="1825" y="1114"/>
                    <a:pt x="1822" y="1117"/>
                    <a:pt x="1819" y="1118"/>
                  </a:cubicBezTo>
                  <a:cubicBezTo>
                    <a:pt x="1816" y="1121"/>
                    <a:pt x="1815" y="1122"/>
                    <a:pt x="1816" y="1124"/>
                  </a:cubicBezTo>
                  <a:cubicBezTo>
                    <a:pt x="1818" y="1129"/>
                    <a:pt x="1824" y="1132"/>
                    <a:pt x="1827" y="1133"/>
                  </a:cubicBezTo>
                  <a:lnTo>
                    <a:pt x="1828" y="1133"/>
                  </a:lnTo>
                  <a:cubicBezTo>
                    <a:pt x="1830" y="1133"/>
                    <a:pt x="1832" y="1134"/>
                    <a:pt x="1833" y="1136"/>
                  </a:cubicBezTo>
                  <a:cubicBezTo>
                    <a:pt x="1834" y="1139"/>
                    <a:pt x="1834" y="1144"/>
                    <a:pt x="1824" y="1157"/>
                  </a:cubicBezTo>
                  <a:cubicBezTo>
                    <a:pt x="1814" y="1171"/>
                    <a:pt x="1824" y="1189"/>
                    <a:pt x="1855" y="1212"/>
                  </a:cubicBezTo>
                  <a:cubicBezTo>
                    <a:pt x="1878" y="1229"/>
                    <a:pt x="1860" y="1262"/>
                    <a:pt x="1850" y="1282"/>
                  </a:cubicBezTo>
                  <a:cubicBezTo>
                    <a:pt x="1848" y="1285"/>
                    <a:pt x="1846" y="1287"/>
                    <a:pt x="1845" y="1290"/>
                  </a:cubicBezTo>
                  <a:cubicBezTo>
                    <a:pt x="1839" y="1302"/>
                    <a:pt x="1841" y="1309"/>
                    <a:pt x="1843" y="1321"/>
                  </a:cubicBezTo>
                  <a:cubicBezTo>
                    <a:pt x="1844" y="1325"/>
                    <a:pt x="1845" y="1329"/>
                    <a:pt x="1845" y="1334"/>
                  </a:cubicBezTo>
                  <a:cubicBezTo>
                    <a:pt x="1849" y="1358"/>
                    <a:pt x="1825" y="1391"/>
                    <a:pt x="1809" y="1407"/>
                  </a:cubicBezTo>
                  <a:cubicBezTo>
                    <a:pt x="1792" y="1424"/>
                    <a:pt x="1788" y="1428"/>
                    <a:pt x="1798" y="1446"/>
                  </a:cubicBezTo>
                  <a:cubicBezTo>
                    <a:pt x="1803" y="1454"/>
                    <a:pt x="1809" y="1459"/>
                    <a:pt x="1814" y="1465"/>
                  </a:cubicBezTo>
                  <a:cubicBezTo>
                    <a:pt x="1822" y="1473"/>
                    <a:pt x="1830" y="1481"/>
                    <a:pt x="1834" y="1496"/>
                  </a:cubicBezTo>
                  <a:lnTo>
                    <a:pt x="1834" y="1498"/>
                  </a:lnTo>
                  <a:cubicBezTo>
                    <a:pt x="1840" y="1520"/>
                    <a:pt x="1843" y="1532"/>
                    <a:pt x="1863" y="1537"/>
                  </a:cubicBezTo>
                  <a:cubicBezTo>
                    <a:pt x="1882" y="1542"/>
                    <a:pt x="1884" y="1554"/>
                    <a:pt x="1887" y="1569"/>
                  </a:cubicBezTo>
                  <a:cubicBezTo>
                    <a:pt x="1888" y="1575"/>
                    <a:pt x="1889" y="1581"/>
                    <a:pt x="1892" y="1589"/>
                  </a:cubicBezTo>
                  <a:cubicBezTo>
                    <a:pt x="1900" y="1615"/>
                    <a:pt x="1901" y="1620"/>
                    <a:pt x="1891" y="1633"/>
                  </a:cubicBezTo>
                  <a:cubicBezTo>
                    <a:pt x="1885" y="1642"/>
                    <a:pt x="1873" y="1652"/>
                    <a:pt x="1868" y="1657"/>
                  </a:cubicBezTo>
                  <a:lnTo>
                    <a:pt x="1875" y="1663"/>
                  </a:lnTo>
                  <a:lnTo>
                    <a:pt x="1869" y="1666"/>
                  </a:lnTo>
                  <a:cubicBezTo>
                    <a:pt x="1854" y="1670"/>
                    <a:pt x="1844" y="1674"/>
                    <a:pt x="1841" y="1676"/>
                  </a:cubicBezTo>
                  <a:cubicBezTo>
                    <a:pt x="1840" y="1677"/>
                    <a:pt x="1838" y="1677"/>
                    <a:pt x="1836" y="1677"/>
                  </a:cubicBezTo>
                  <a:cubicBezTo>
                    <a:pt x="1825" y="1677"/>
                    <a:pt x="1805" y="1663"/>
                    <a:pt x="1801" y="1652"/>
                  </a:cubicBezTo>
                  <a:cubicBezTo>
                    <a:pt x="1799" y="1648"/>
                    <a:pt x="1797" y="1646"/>
                    <a:pt x="1794" y="1646"/>
                  </a:cubicBezTo>
                  <a:cubicBezTo>
                    <a:pt x="1790" y="1646"/>
                    <a:pt x="1787" y="1649"/>
                    <a:pt x="1784" y="1653"/>
                  </a:cubicBezTo>
                  <a:cubicBezTo>
                    <a:pt x="1780" y="1658"/>
                    <a:pt x="1780" y="1661"/>
                    <a:pt x="1780" y="1664"/>
                  </a:cubicBezTo>
                  <a:cubicBezTo>
                    <a:pt x="1780" y="1666"/>
                    <a:pt x="1779" y="1671"/>
                    <a:pt x="1774" y="1671"/>
                  </a:cubicBezTo>
                  <a:cubicBezTo>
                    <a:pt x="1773" y="1671"/>
                    <a:pt x="1771" y="1670"/>
                    <a:pt x="1769" y="1670"/>
                  </a:cubicBezTo>
                  <a:cubicBezTo>
                    <a:pt x="1766" y="1669"/>
                    <a:pt x="1763" y="1669"/>
                    <a:pt x="1760" y="1669"/>
                  </a:cubicBezTo>
                  <a:cubicBezTo>
                    <a:pt x="1755" y="1669"/>
                    <a:pt x="1748" y="1671"/>
                    <a:pt x="1734" y="1676"/>
                  </a:cubicBezTo>
                  <a:cubicBezTo>
                    <a:pt x="1726" y="1680"/>
                    <a:pt x="1723" y="1681"/>
                    <a:pt x="1720" y="1682"/>
                  </a:cubicBezTo>
                  <a:cubicBezTo>
                    <a:pt x="1716" y="1684"/>
                    <a:pt x="1715" y="1685"/>
                    <a:pt x="1703" y="1687"/>
                  </a:cubicBezTo>
                  <a:cubicBezTo>
                    <a:pt x="1694" y="1689"/>
                    <a:pt x="1693" y="1692"/>
                    <a:pt x="1692" y="1696"/>
                  </a:cubicBezTo>
                  <a:cubicBezTo>
                    <a:pt x="1690" y="1701"/>
                    <a:pt x="1688" y="1706"/>
                    <a:pt x="1681" y="1713"/>
                  </a:cubicBezTo>
                  <a:cubicBezTo>
                    <a:pt x="1674" y="1718"/>
                    <a:pt x="1672" y="1722"/>
                    <a:pt x="1671" y="1724"/>
                  </a:cubicBezTo>
                  <a:cubicBezTo>
                    <a:pt x="1670" y="1725"/>
                    <a:pt x="1669" y="1728"/>
                    <a:pt x="1666" y="1728"/>
                  </a:cubicBezTo>
                  <a:cubicBezTo>
                    <a:pt x="1664" y="1728"/>
                    <a:pt x="1663" y="1726"/>
                    <a:pt x="1662" y="1725"/>
                  </a:cubicBezTo>
                  <a:lnTo>
                    <a:pt x="1660" y="1723"/>
                  </a:lnTo>
                  <a:cubicBezTo>
                    <a:pt x="1657" y="1720"/>
                    <a:pt x="1656" y="1717"/>
                    <a:pt x="1655" y="1715"/>
                  </a:cubicBezTo>
                  <a:cubicBezTo>
                    <a:pt x="1654" y="1711"/>
                    <a:pt x="1653" y="1709"/>
                    <a:pt x="1648" y="1709"/>
                  </a:cubicBezTo>
                  <a:cubicBezTo>
                    <a:pt x="1634" y="1709"/>
                    <a:pt x="1618" y="1709"/>
                    <a:pt x="1608" y="1699"/>
                  </a:cubicBezTo>
                  <a:cubicBezTo>
                    <a:pt x="1606" y="1698"/>
                    <a:pt x="1603" y="1697"/>
                    <a:pt x="1599" y="1697"/>
                  </a:cubicBezTo>
                  <a:cubicBezTo>
                    <a:pt x="1588" y="1697"/>
                    <a:pt x="1573" y="1702"/>
                    <a:pt x="1564" y="1705"/>
                  </a:cubicBezTo>
                  <a:cubicBezTo>
                    <a:pt x="1558" y="1707"/>
                    <a:pt x="1556" y="1711"/>
                    <a:pt x="1553" y="1721"/>
                  </a:cubicBezTo>
                  <a:cubicBezTo>
                    <a:pt x="1552" y="1726"/>
                    <a:pt x="1550" y="1731"/>
                    <a:pt x="1547" y="1738"/>
                  </a:cubicBezTo>
                  <a:cubicBezTo>
                    <a:pt x="1544" y="1743"/>
                    <a:pt x="1543" y="1747"/>
                    <a:pt x="1542" y="1750"/>
                  </a:cubicBezTo>
                  <a:cubicBezTo>
                    <a:pt x="1539" y="1757"/>
                    <a:pt x="1537" y="1760"/>
                    <a:pt x="1527" y="1763"/>
                  </a:cubicBezTo>
                  <a:cubicBezTo>
                    <a:pt x="1523" y="1765"/>
                    <a:pt x="1522" y="1767"/>
                    <a:pt x="1526" y="1778"/>
                  </a:cubicBezTo>
                  <a:cubicBezTo>
                    <a:pt x="1527" y="1783"/>
                    <a:pt x="1529" y="1788"/>
                    <a:pt x="1530" y="1794"/>
                  </a:cubicBezTo>
                  <a:cubicBezTo>
                    <a:pt x="1531" y="1808"/>
                    <a:pt x="1527" y="1816"/>
                    <a:pt x="1521" y="1826"/>
                  </a:cubicBezTo>
                  <a:cubicBezTo>
                    <a:pt x="1519" y="1829"/>
                    <a:pt x="1516" y="1833"/>
                    <a:pt x="1514" y="1838"/>
                  </a:cubicBezTo>
                  <a:cubicBezTo>
                    <a:pt x="1508" y="1849"/>
                    <a:pt x="1502" y="1851"/>
                    <a:pt x="1499" y="1851"/>
                  </a:cubicBezTo>
                  <a:cubicBezTo>
                    <a:pt x="1492" y="1851"/>
                    <a:pt x="1487" y="1844"/>
                    <a:pt x="1487" y="1836"/>
                  </a:cubicBezTo>
                  <a:cubicBezTo>
                    <a:pt x="1487" y="1831"/>
                    <a:pt x="1486" y="1831"/>
                    <a:pt x="1484" y="1831"/>
                  </a:cubicBezTo>
                  <a:cubicBezTo>
                    <a:pt x="1483" y="1831"/>
                    <a:pt x="1479" y="1832"/>
                    <a:pt x="1471" y="1837"/>
                  </a:cubicBezTo>
                  <a:cubicBezTo>
                    <a:pt x="1462" y="1843"/>
                    <a:pt x="1456" y="1844"/>
                    <a:pt x="1445" y="1846"/>
                  </a:cubicBezTo>
                  <a:cubicBezTo>
                    <a:pt x="1440" y="1847"/>
                    <a:pt x="1433" y="1848"/>
                    <a:pt x="1425" y="1851"/>
                  </a:cubicBezTo>
                  <a:cubicBezTo>
                    <a:pt x="1417" y="1853"/>
                    <a:pt x="1411" y="1854"/>
                    <a:pt x="1406" y="1855"/>
                  </a:cubicBezTo>
                  <a:cubicBezTo>
                    <a:pt x="1394" y="1858"/>
                    <a:pt x="1386" y="1860"/>
                    <a:pt x="1371" y="1866"/>
                  </a:cubicBezTo>
                  <a:cubicBezTo>
                    <a:pt x="1365" y="1868"/>
                    <a:pt x="1359" y="1869"/>
                    <a:pt x="1351" y="1869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106"/>
            <p:cNvSpPr/>
            <p:nvPr/>
          </p:nvSpPr>
          <p:spPr>
            <a:xfrm>
              <a:off x="5171606" y="2196349"/>
              <a:ext cx="456912" cy="376470"/>
            </a:xfrm>
            <a:custGeom>
              <a:rect b="b" l="l" r="r" t="t"/>
              <a:pathLst>
                <a:path extrusionOk="0" h="725" w="879">
                  <a:moveTo>
                    <a:pt x="879" y="510"/>
                  </a:moveTo>
                  <a:lnTo>
                    <a:pt x="873" y="509"/>
                  </a:lnTo>
                  <a:cubicBezTo>
                    <a:pt x="873" y="505"/>
                    <a:pt x="874" y="500"/>
                    <a:pt x="874" y="500"/>
                  </a:cubicBezTo>
                  <a:cubicBezTo>
                    <a:pt x="872" y="500"/>
                    <a:pt x="869" y="499"/>
                    <a:pt x="869" y="499"/>
                  </a:cubicBezTo>
                  <a:cubicBezTo>
                    <a:pt x="870" y="496"/>
                    <a:pt x="872" y="491"/>
                    <a:pt x="872" y="491"/>
                  </a:cubicBezTo>
                  <a:cubicBezTo>
                    <a:pt x="872" y="491"/>
                    <a:pt x="871" y="491"/>
                    <a:pt x="869" y="490"/>
                  </a:cubicBezTo>
                  <a:cubicBezTo>
                    <a:pt x="868" y="489"/>
                    <a:pt x="867" y="488"/>
                    <a:pt x="863" y="487"/>
                  </a:cubicBezTo>
                  <a:cubicBezTo>
                    <a:pt x="859" y="486"/>
                    <a:pt x="855" y="485"/>
                    <a:pt x="851" y="485"/>
                  </a:cubicBezTo>
                  <a:cubicBezTo>
                    <a:pt x="847" y="484"/>
                    <a:pt x="845" y="483"/>
                    <a:pt x="845" y="483"/>
                  </a:cubicBezTo>
                  <a:lnTo>
                    <a:pt x="844" y="483"/>
                  </a:lnTo>
                  <a:cubicBezTo>
                    <a:pt x="843" y="484"/>
                    <a:pt x="841" y="484"/>
                    <a:pt x="838" y="483"/>
                  </a:cubicBezTo>
                  <a:cubicBezTo>
                    <a:pt x="836" y="482"/>
                    <a:pt x="831" y="477"/>
                    <a:pt x="828" y="471"/>
                  </a:cubicBezTo>
                  <a:cubicBezTo>
                    <a:pt x="824" y="466"/>
                    <a:pt x="819" y="457"/>
                    <a:pt x="819" y="457"/>
                  </a:cubicBezTo>
                  <a:cubicBezTo>
                    <a:pt x="816" y="457"/>
                    <a:pt x="813" y="456"/>
                    <a:pt x="810" y="454"/>
                  </a:cubicBezTo>
                  <a:cubicBezTo>
                    <a:pt x="808" y="452"/>
                    <a:pt x="807" y="451"/>
                    <a:pt x="804" y="450"/>
                  </a:cubicBezTo>
                  <a:cubicBezTo>
                    <a:pt x="802" y="448"/>
                    <a:pt x="799" y="445"/>
                    <a:pt x="799" y="445"/>
                  </a:cubicBezTo>
                  <a:lnTo>
                    <a:pt x="798" y="445"/>
                  </a:lnTo>
                  <a:lnTo>
                    <a:pt x="803" y="455"/>
                  </a:lnTo>
                  <a:lnTo>
                    <a:pt x="803" y="462"/>
                  </a:lnTo>
                  <a:cubicBezTo>
                    <a:pt x="805" y="462"/>
                    <a:pt x="805" y="463"/>
                    <a:pt x="805" y="466"/>
                  </a:cubicBezTo>
                  <a:cubicBezTo>
                    <a:pt x="805" y="469"/>
                    <a:pt x="805" y="473"/>
                    <a:pt x="805" y="473"/>
                  </a:cubicBezTo>
                  <a:cubicBezTo>
                    <a:pt x="805" y="473"/>
                    <a:pt x="804" y="474"/>
                    <a:pt x="801" y="474"/>
                  </a:cubicBezTo>
                  <a:cubicBezTo>
                    <a:pt x="798" y="474"/>
                    <a:pt x="797" y="472"/>
                    <a:pt x="797" y="472"/>
                  </a:cubicBezTo>
                  <a:cubicBezTo>
                    <a:pt x="797" y="472"/>
                    <a:pt x="797" y="471"/>
                    <a:pt x="797" y="468"/>
                  </a:cubicBezTo>
                  <a:cubicBezTo>
                    <a:pt x="796" y="464"/>
                    <a:pt x="795" y="457"/>
                    <a:pt x="793" y="454"/>
                  </a:cubicBezTo>
                  <a:cubicBezTo>
                    <a:pt x="791" y="452"/>
                    <a:pt x="788" y="452"/>
                    <a:pt x="782" y="452"/>
                  </a:cubicBezTo>
                  <a:cubicBezTo>
                    <a:pt x="776" y="451"/>
                    <a:pt x="774" y="447"/>
                    <a:pt x="772" y="444"/>
                  </a:cubicBezTo>
                  <a:cubicBezTo>
                    <a:pt x="769" y="441"/>
                    <a:pt x="763" y="437"/>
                    <a:pt x="761" y="435"/>
                  </a:cubicBezTo>
                  <a:cubicBezTo>
                    <a:pt x="759" y="434"/>
                    <a:pt x="757" y="434"/>
                    <a:pt x="756" y="433"/>
                  </a:cubicBezTo>
                  <a:cubicBezTo>
                    <a:pt x="755" y="432"/>
                    <a:pt x="755" y="432"/>
                    <a:pt x="753" y="434"/>
                  </a:cubicBezTo>
                  <a:cubicBezTo>
                    <a:pt x="751" y="435"/>
                    <a:pt x="748" y="433"/>
                    <a:pt x="745" y="432"/>
                  </a:cubicBezTo>
                  <a:cubicBezTo>
                    <a:pt x="741" y="430"/>
                    <a:pt x="740" y="428"/>
                    <a:pt x="737" y="426"/>
                  </a:cubicBezTo>
                  <a:cubicBezTo>
                    <a:pt x="733" y="423"/>
                    <a:pt x="730" y="422"/>
                    <a:pt x="730" y="422"/>
                  </a:cubicBezTo>
                  <a:cubicBezTo>
                    <a:pt x="728" y="423"/>
                    <a:pt x="723" y="423"/>
                    <a:pt x="723" y="423"/>
                  </a:cubicBezTo>
                  <a:cubicBezTo>
                    <a:pt x="723" y="423"/>
                    <a:pt x="719" y="427"/>
                    <a:pt x="716" y="428"/>
                  </a:cubicBezTo>
                  <a:cubicBezTo>
                    <a:pt x="712" y="429"/>
                    <a:pt x="709" y="430"/>
                    <a:pt x="707" y="432"/>
                  </a:cubicBezTo>
                  <a:cubicBezTo>
                    <a:pt x="705" y="433"/>
                    <a:pt x="705" y="435"/>
                    <a:pt x="703" y="434"/>
                  </a:cubicBezTo>
                  <a:cubicBezTo>
                    <a:pt x="701" y="434"/>
                    <a:pt x="701" y="435"/>
                    <a:pt x="700" y="438"/>
                  </a:cubicBezTo>
                  <a:cubicBezTo>
                    <a:pt x="700" y="441"/>
                    <a:pt x="700" y="444"/>
                    <a:pt x="700" y="444"/>
                  </a:cubicBezTo>
                  <a:lnTo>
                    <a:pt x="698" y="445"/>
                  </a:lnTo>
                  <a:lnTo>
                    <a:pt x="698" y="448"/>
                  </a:lnTo>
                  <a:lnTo>
                    <a:pt x="696" y="448"/>
                  </a:lnTo>
                  <a:lnTo>
                    <a:pt x="696" y="446"/>
                  </a:lnTo>
                  <a:lnTo>
                    <a:pt x="695" y="446"/>
                  </a:lnTo>
                  <a:lnTo>
                    <a:pt x="695" y="440"/>
                  </a:lnTo>
                  <a:lnTo>
                    <a:pt x="690" y="439"/>
                  </a:lnTo>
                  <a:lnTo>
                    <a:pt x="687" y="442"/>
                  </a:lnTo>
                  <a:lnTo>
                    <a:pt x="682" y="440"/>
                  </a:lnTo>
                  <a:lnTo>
                    <a:pt x="682" y="440"/>
                  </a:lnTo>
                  <a:cubicBezTo>
                    <a:pt x="683" y="440"/>
                    <a:pt x="684" y="439"/>
                    <a:pt x="686" y="435"/>
                  </a:cubicBezTo>
                  <a:cubicBezTo>
                    <a:pt x="689" y="430"/>
                    <a:pt x="685" y="430"/>
                    <a:pt x="685" y="430"/>
                  </a:cubicBezTo>
                  <a:lnTo>
                    <a:pt x="687" y="418"/>
                  </a:lnTo>
                  <a:lnTo>
                    <a:pt x="706" y="392"/>
                  </a:lnTo>
                  <a:lnTo>
                    <a:pt x="698" y="389"/>
                  </a:lnTo>
                  <a:cubicBezTo>
                    <a:pt x="701" y="385"/>
                    <a:pt x="701" y="379"/>
                    <a:pt x="703" y="370"/>
                  </a:cubicBezTo>
                  <a:cubicBezTo>
                    <a:pt x="705" y="361"/>
                    <a:pt x="710" y="353"/>
                    <a:pt x="714" y="346"/>
                  </a:cubicBezTo>
                  <a:cubicBezTo>
                    <a:pt x="718" y="339"/>
                    <a:pt x="732" y="331"/>
                    <a:pt x="735" y="328"/>
                  </a:cubicBezTo>
                  <a:cubicBezTo>
                    <a:pt x="739" y="326"/>
                    <a:pt x="743" y="321"/>
                    <a:pt x="743" y="321"/>
                  </a:cubicBezTo>
                  <a:cubicBezTo>
                    <a:pt x="741" y="319"/>
                    <a:pt x="741" y="314"/>
                    <a:pt x="741" y="314"/>
                  </a:cubicBezTo>
                  <a:cubicBezTo>
                    <a:pt x="741" y="314"/>
                    <a:pt x="740" y="314"/>
                    <a:pt x="737" y="314"/>
                  </a:cubicBezTo>
                  <a:cubicBezTo>
                    <a:pt x="733" y="314"/>
                    <a:pt x="727" y="314"/>
                    <a:pt x="724" y="313"/>
                  </a:cubicBezTo>
                  <a:cubicBezTo>
                    <a:pt x="722" y="312"/>
                    <a:pt x="720" y="311"/>
                    <a:pt x="716" y="312"/>
                  </a:cubicBezTo>
                  <a:cubicBezTo>
                    <a:pt x="711" y="312"/>
                    <a:pt x="700" y="313"/>
                    <a:pt x="700" y="313"/>
                  </a:cubicBezTo>
                  <a:lnTo>
                    <a:pt x="699" y="306"/>
                  </a:lnTo>
                  <a:cubicBezTo>
                    <a:pt x="699" y="303"/>
                    <a:pt x="699" y="297"/>
                    <a:pt x="699" y="296"/>
                  </a:cubicBezTo>
                  <a:cubicBezTo>
                    <a:pt x="699" y="295"/>
                    <a:pt x="709" y="297"/>
                    <a:pt x="711" y="296"/>
                  </a:cubicBezTo>
                  <a:cubicBezTo>
                    <a:pt x="714" y="294"/>
                    <a:pt x="717" y="290"/>
                    <a:pt x="716" y="288"/>
                  </a:cubicBezTo>
                  <a:cubicBezTo>
                    <a:pt x="713" y="282"/>
                    <a:pt x="693" y="285"/>
                    <a:pt x="680" y="280"/>
                  </a:cubicBezTo>
                  <a:cubicBezTo>
                    <a:pt x="666" y="275"/>
                    <a:pt x="648" y="272"/>
                    <a:pt x="648" y="272"/>
                  </a:cubicBezTo>
                  <a:cubicBezTo>
                    <a:pt x="648" y="272"/>
                    <a:pt x="649" y="270"/>
                    <a:pt x="650" y="268"/>
                  </a:cubicBezTo>
                  <a:cubicBezTo>
                    <a:pt x="651" y="265"/>
                    <a:pt x="651" y="262"/>
                    <a:pt x="651" y="259"/>
                  </a:cubicBezTo>
                  <a:cubicBezTo>
                    <a:pt x="650" y="256"/>
                    <a:pt x="650" y="254"/>
                    <a:pt x="648" y="251"/>
                  </a:cubicBezTo>
                  <a:cubicBezTo>
                    <a:pt x="646" y="248"/>
                    <a:pt x="646" y="247"/>
                    <a:pt x="646" y="244"/>
                  </a:cubicBezTo>
                  <a:cubicBezTo>
                    <a:pt x="646" y="242"/>
                    <a:pt x="646" y="240"/>
                    <a:pt x="645" y="237"/>
                  </a:cubicBezTo>
                  <a:cubicBezTo>
                    <a:pt x="644" y="235"/>
                    <a:pt x="645" y="232"/>
                    <a:pt x="645" y="232"/>
                  </a:cubicBezTo>
                  <a:lnTo>
                    <a:pt x="644" y="226"/>
                  </a:lnTo>
                  <a:lnTo>
                    <a:pt x="638" y="226"/>
                  </a:lnTo>
                  <a:lnTo>
                    <a:pt x="636" y="220"/>
                  </a:lnTo>
                  <a:cubicBezTo>
                    <a:pt x="636" y="220"/>
                    <a:pt x="632" y="219"/>
                    <a:pt x="625" y="221"/>
                  </a:cubicBezTo>
                  <a:cubicBezTo>
                    <a:pt x="625" y="220"/>
                    <a:pt x="625" y="219"/>
                    <a:pt x="625" y="219"/>
                  </a:cubicBezTo>
                  <a:cubicBezTo>
                    <a:pt x="624" y="212"/>
                    <a:pt x="614" y="202"/>
                    <a:pt x="610" y="198"/>
                  </a:cubicBezTo>
                  <a:cubicBezTo>
                    <a:pt x="606" y="194"/>
                    <a:pt x="599" y="191"/>
                    <a:pt x="593" y="189"/>
                  </a:cubicBezTo>
                  <a:cubicBezTo>
                    <a:pt x="587" y="187"/>
                    <a:pt x="576" y="182"/>
                    <a:pt x="568" y="180"/>
                  </a:cubicBezTo>
                  <a:cubicBezTo>
                    <a:pt x="560" y="178"/>
                    <a:pt x="547" y="180"/>
                    <a:pt x="547" y="180"/>
                  </a:cubicBezTo>
                  <a:lnTo>
                    <a:pt x="543" y="172"/>
                  </a:lnTo>
                  <a:lnTo>
                    <a:pt x="534" y="152"/>
                  </a:lnTo>
                  <a:lnTo>
                    <a:pt x="532" y="152"/>
                  </a:lnTo>
                  <a:lnTo>
                    <a:pt x="532" y="152"/>
                  </a:lnTo>
                  <a:cubicBezTo>
                    <a:pt x="532" y="152"/>
                    <a:pt x="532" y="147"/>
                    <a:pt x="533" y="141"/>
                  </a:cubicBezTo>
                  <a:cubicBezTo>
                    <a:pt x="535" y="134"/>
                    <a:pt x="539" y="122"/>
                    <a:pt x="539" y="122"/>
                  </a:cubicBezTo>
                  <a:lnTo>
                    <a:pt x="543" y="120"/>
                  </a:lnTo>
                  <a:lnTo>
                    <a:pt x="542" y="108"/>
                  </a:lnTo>
                  <a:lnTo>
                    <a:pt x="558" y="99"/>
                  </a:lnTo>
                  <a:cubicBezTo>
                    <a:pt x="558" y="99"/>
                    <a:pt x="561" y="88"/>
                    <a:pt x="563" y="81"/>
                  </a:cubicBezTo>
                  <a:cubicBezTo>
                    <a:pt x="565" y="75"/>
                    <a:pt x="564" y="67"/>
                    <a:pt x="564" y="67"/>
                  </a:cubicBezTo>
                  <a:lnTo>
                    <a:pt x="562" y="67"/>
                  </a:lnTo>
                  <a:lnTo>
                    <a:pt x="560" y="63"/>
                  </a:lnTo>
                  <a:lnTo>
                    <a:pt x="551" y="65"/>
                  </a:lnTo>
                  <a:cubicBezTo>
                    <a:pt x="548" y="62"/>
                    <a:pt x="537" y="54"/>
                    <a:pt x="530" y="49"/>
                  </a:cubicBezTo>
                  <a:cubicBezTo>
                    <a:pt x="524" y="45"/>
                    <a:pt x="518" y="40"/>
                    <a:pt x="517" y="38"/>
                  </a:cubicBezTo>
                  <a:cubicBezTo>
                    <a:pt x="515" y="36"/>
                    <a:pt x="516" y="32"/>
                    <a:pt x="516" y="28"/>
                  </a:cubicBezTo>
                  <a:cubicBezTo>
                    <a:pt x="517" y="24"/>
                    <a:pt x="519" y="10"/>
                    <a:pt x="519" y="10"/>
                  </a:cubicBezTo>
                  <a:cubicBezTo>
                    <a:pt x="519" y="10"/>
                    <a:pt x="517" y="11"/>
                    <a:pt x="514" y="13"/>
                  </a:cubicBezTo>
                  <a:cubicBezTo>
                    <a:pt x="510" y="15"/>
                    <a:pt x="503" y="20"/>
                    <a:pt x="503" y="20"/>
                  </a:cubicBezTo>
                  <a:cubicBezTo>
                    <a:pt x="503" y="20"/>
                    <a:pt x="503" y="17"/>
                    <a:pt x="502" y="16"/>
                  </a:cubicBezTo>
                  <a:cubicBezTo>
                    <a:pt x="501" y="15"/>
                    <a:pt x="502" y="13"/>
                    <a:pt x="503" y="10"/>
                  </a:cubicBezTo>
                  <a:cubicBezTo>
                    <a:pt x="504" y="8"/>
                    <a:pt x="505" y="7"/>
                    <a:pt x="506" y="6"/>
                  </a:cubicBezTo>
                  <a:cubicBezTo>
                    <a:pt x="507" y="4"/>
                    <a:pt x="509" y="3"/>
                    <a:pt x="509" y="3"/>
                  </a:cubicBezTo>
                  <a:lnTo>
                    <a:pt x="508" y="0"/>
                  </a:lnTo>
                  <a:lnTo>
                    <a:pt x="504" y="5"/>
                  </a:lnTo>
                  <a:lnTo>
                    <a:pt x="501" y="3"/>
                  </a:lnTo>
                  <a:lnTo>
                    <a:pt x="489" y="19"/>
                  </a:lnTo>
                  <a:lnTo>
                    <a:pt x="481" y="15"/>
                  </a:lnTo>
                  <a:lnTo>
                    <a:pt x="470" y="29"/>
                  </a:lnTo>
                  <a:cubicBezTo>
                    <a:pt x="470" y="29"/>
                    <a:pt x="473" y="30"/>
                    <a:pt x="477" y="33"/>
                  </a:cubicBezTo>
                  <a:cubicBezTo>
                    <a:pt x="480" y="35"/>
                    <a:pt x="485" y="40"/>
                    <a:pt x="485" y="40"/>
                  </a:cubicBezTo>
                  <a:cubicBezTo>
                    <a:pt x="485" y="40"/>
                    <a:pt x="493" y="41"/>
                    <a:pt x="495" y="41"/>
                  </a:cubicBezTo>
                  <a:cubicBezTo>
                    <a:pt x="497" y="42"/>
                    <a:pt x="500" y="42"/>
                    <a:pt x="500" y="43"/>
                  </a:cubicBezTo>
                  <a:cubicBezTo>
                    <a:pt x="500" y="44"/>
                    <a:pt x="500" y="46"/>
                    <a:pt x="498" y="49"/>
                  </a:cubicBezTo>
                  <a:cubicBezTo>
                    <a:pt x="496" y="51"/>
                    <a:pt x="494" y="52"/>
                    <a:pt x="492" y="52"/>
                  </a:cubicBezTo>
                  <a:cubicBezTo>
                    <a:pt x="489" y="52"/>
                    <a:pt x="489" y="53"/>
                    <a:pt x="488" y="54"/>
                  </a:cubicBezTo>
                  <a:cubicBezTo>
                    <a:pt x="487" y="55"/>
                    <a:pt x="486" y="55"/>
                    <a:pt x="485" y="56"/>
                  </a:cubicBezTo>
                  <a:cubicBezTo>
                    <a:pt x="485" y="58"/>
                    <a:pt x="481" y="59"/>
                    <a:pt x="478" y="59"/>
                  </a:cubicBezTo>
                  <a:cubicBezTo>
                    <a:pt x="475" y="58"/>
                    <a:pt x="470" y="58"/>
                    <a:pt x="470" y="58"/>
                  </a:cubicBezTo>
                  <a:cubicBezTo>
                    <a:pt x="471" y="55"/>
                    <a:pt x="469" y="56"/>
                    <a:pt x="466" y="56"/>
                  </a:cubicBezTo>
                  <a:cubicBezTo>
                    <a:pt x="463" y="56"/>
                    <a:pt x="463" y="57"/>
                    <a:pt x="461" y="57"/>
                  </a:cubicBezTo>
                  <a:cubicBezTo>
                    <a:pt x="459" y="57"/>
                    <a:pt x="459" y="58"/>
                    <a:pt x="458" y="57"/>
                  </a:cubicBezTo>
                  <a:cubicBezTo>
                    <a:pt x="457" y="56"/>
                    <a:pt x="456" y="59"/>
                    <a:pt x="456" y="63"/>
                  </a:cubicBezTo>
                  <a:cubicBezTo>
                    <a:pt x="456" y="66"/>
                    <a:pt x="454" y="66"/>
                    <a:pt x="452" y="67"/>
                  </a:cubicBezTo>
                  <a:cubicBezTo>
                    <a:pt x="450" y="67"/>
                    <a:pt x="448" y="69"/>
                    <a:pt x="448" y="71"/>
                  </a:cubicBezTo>
                  <a:cubicBezTo>
                    <a:pt x="447" y="73"/>
                    <a:pt x="447" y="75"/>
                    <a:pt x="447" y="77"/>
                  </a:cubicBezTo>
                  <a:cubicBezTo>
                    <a:pt x="448" y="78"/>
                    <a:pt x="448" y="79"/>
                    <a:pt x="448" y="81"/>
                  </a:cubicBezTo>
                  <a:cubicBezTo>
                    <a:pt x="448" y="84"/>
                    <a:pt x="446" y="83"/>
                    <a:pt x="443" y="83"/>
                  </a:cubicBezTo>
                  <a:cubicBezTo>
                    <a:pt x="439" y="82"/>
                    <a:pt x="440" y="84"/>
                    <a:pt x="439" y="85"/>
                  </a:cubicBezTo>
                  <a:cubicBezTo>
                    <a:pt x="437" y="86"/>
                    <a:pt x="435" y="87"/>
                    <a:pt x="435" y="87"/>
                  </a:cubicBezTo>
                  <a:cubicBezTo>
                    <a:pt x="435" y="87"/>
                    <a:pt x="432" y="83"/>
                    <a:pt x="429" y="80"/>
                  </a:cubicBezTo>
                  <a:cubicBezTo>
                    <a:pt x="426" y="78"/>
                    <a:pt x="423" y="75"/>
                    <a:pt x="423" y="74"/>
                  </a:cubicBezTo>
                  <a:cubicBezTo>
                    <a:pt x="424" y="73"/>
                    <a:pt x="423" y="72"/>
                    <a:pt x="422" y="72"/>
                  </a:cubicBezTo>
                  <a:cubicBezTo>
                    <a:pt x="421" y="72"/>
                    <a:pt x="420" y="70"/>
                    <a:pt x="419" y="71"/>
                  </a:cubicBezTo>
                  <a:cubicBezTo>
                    <a:pt x="419" y="71"/>
                    <a:pt x="415" y="72"/>
                    <a:pt x="415" y="72"/>
                  </a:cubicBezTo>
                  <a:cubicBezTo>
                    <a:pt x="415" y="72"/>
                    <a:pt x="413" y="70"/>
                    <a:pt x="409" y="66"/>
                  </a:cubicBezTo>
                  <a:cubicBezTo>
                    <a:pt x="406" y="62"/>
                    <a:pt x="402" y="59"/>
                    <a:pt x="402" y="60"/>
                  </a:cubicBezTo>
                  <a:cubicBezTo>
                    <a:pt x="401" y="61"/>
                    <a:pt x="400" y="62"/>
                    <a:pt x="398" y="62"/>
                  </a:cubicBezTo>
                  <a:cubicBezTo>
                    <a:pt x="396" y="62"/>
                    <a:pt x="395" y="64"/>
                    <a:pt x="394" y="66"/>
                  </a:cubicBezTo>
                  <a:cubicBezTo>
                    <a:pt x="393" y="68"/>
                    <a:pt x="393" y="69"/>
                    <a:pt x="393" y="71"/>
                  </a:cubicBezTo>
                  <a:cubicBezTo>
                    <a:pt x="392" y="72"/>
                    <a:pt x="391" y="73"/>
                    <a:pt x="391" y="75"/>
                  </a:cubicBezTo>
                  <a:cubicBezTo>
                    <a:pt x="390" y="78"/>
                    <a:pt x="391" y="80"/>
                    <a:pt x="391" y="81"/>
                  </a:cubicBezTo>
                  <a:cubicBezTo>
                    <a:pt x="390" y="82"/>
                    <a:pt x="389" y="83"/>
                    <a:pt x="387" y="83"/>
                  </a:cubicBezTo>
                  <a:cubicBezTo>
                    <a:pt x="385" y="84"/>
                    <a:pt x="384" y="86"/>
                    <a:pt x="383" y="85"/>
                  </a:cubicBezTo>
                  <a:cubicBezTo>
                    <a:pt x="381" y="84"/>
                    <a:pt x="381" y="85"/>
                    <a:pt x="379" y="87"/>
                  </a:cubicBezTo>
                  <a:cubicBezTo>
                    <a:pt x="377" y="89"/>
                    <a:pt x="376" y="89"/>
                    <a:pt x="375" y="92"/>
                  </a:cubicBezTo>
                  <a:cubicBezTo>
                    <a:pt x="374" y="94"/>
                    <a:pt x="374" y="95"/>
                    <a:pt x="373" y="96"/>
                  </a:cubicBezTo>
                  <a:cubicBezTo>
                    <a:pt x="372" y="97"/>
                    <a:pt x="372" y="97"/>
                    <a:pt x="374" y="98"/>
                  </a:cubicBezTo>
                  <a:cubicBezTo>
                    <a:pt x="375" y="99"/>
                    <a:pt x="375" y="101"/>
                    <a:pt x="374" y="101"/>
                  </a:cubicBezTo>
                  <a:cubicBezTo>
                    <a:pt x="372" y="101"/>
                    <a:pt x="373" y="101"/>
                    <a:pt x="371" y="102"/>
                  </a:cubicBezTo>
                  <a:cubicBezTo>
                    <a:pt x="369" y="103"/>
                    <a:pt x="368" y="104"/>
                    <a:pt x="368" y="104"/>
                  </a:cubicBezTo>
                  <a:cubicBezTo>
                    <a:pt x="368" y="104"/>
                    <a:pt x="365" y="105"/>
                    <a:pt x="365" y="106"/>
                  </a:cubicBezTo>
                  <a:cubicBezTo>
                    <a:pt x="364" y="108"/>
                    <a:pt x="364" y="108"/>
                    <a:pt x="363" y="108"/>
                  </a:cubicBezTo>
                  <a:cubicBezTo>
                    <a:pt x="362" y="107"/>
                    <a:pt x="361" y="107"/>
                    <a:pt x="360" y="108"/>
                  </a:cubicBezTo>
                  <a:cubicBezTo>
                    <a:pt x="360" y="108"/>
                    <a:pt x="360" y="108"/>
                    <a:pt x="360" y="108"/>
                  </a:cubicBezTo>
                  <a:cubicBezTo>
                    <a:pt x="359" y="109"/>
                    <a:pt x="358" y="108"/>
                    <a:pt x="358" y="109"/>
                  </a:cubicBezTo>
                  <a:cubicBezTo>
                    <a:pt x="358" y="110"/>
                    <a:pt x="356" y="110"/>
                    <a:pt x="353" y="111"/>
                  </a:cubicBezTo>
                  <a:cubicBezTo>
                    <a:pt x="351" y="112"/>
                    <a:pt x="351" y="111"/>
                    <a:pt x="350" y="112"/>
                  </a:cubicBezTo>
                  <a:cubicBezTo>
                    <a:pt x="350" y="114"/>
                    <a:pt x="348" y="114"/>
                    <a:pt x="347" y="113"/>
                  </a:cubicBezTo>
                  <a:cubicBezTo>
                    <a:pt x="345" y="113"/>
                    <a:pt x="344" y="112"/>
                    <a:pt x="343" y="113"/>
                  </a:cubicBezTo>
                  <a:cubicBezTo>
                    <a:pt x="342" y="114"/>
                    <a:pt x="340" y="114"/>
                    <a:pt x="340" y="114"/>
                  </a:cubicBezTo>
                  <a:lnTo>
                    <a:pt x="340" y="112"/>
                  </a:lnTo>
                  <a:cubicBezTo>
                    <a:pt x="340" y="112"/>
                    <a:pt x="337" y="112"/>
                    <a:pt x="334" y="112"/>
                  </a:cubicBezTo>
                  <a:cubicBezTo>
                    <a:pt x="331" y="112"/>
                    <a:pt x="331" y="113"/>
                    <a:pt x="329" y="113"/>
                  </a:cubicBezTo>
                  <a:cubicBezTo>
                    <a:pt x="328" y="114"/>
                    <a:pt x="326" y="113"/>
                    <a:pt x="325" y="114"/>
                  </a:cubicBezTo>
                  <a:cubicBezTo>
                    <a:pt x="324" y="115"/>
                    <a:pt x="322" y="115"/>
                    <a:pt x="321" y="114"/>
                  </a:cubicBezTo>
                  <a:cubicBezTo>
                    <a:pt x="320" y="112"/>
                    <a:pt x="319" y="111"/>
                    <a:pt x="319" y="111"/>
                  </a:cubicBezTo>
                  <a:cubicBezTo>
                    <a:pt x="319" y="111"/>
                    <a:pt x="317" y="112"/>
                    <a:pt x="315" y="110"/>
                  </a:cubicBezTo>
                  <a:cubicBezTo>
                    <a:pt x="314" y="109"/>
                    <a:pt x="311" y="109"/>
                    <a:pt x="308" y="107"/>
                  </a:cubicBezTo>
                  <a:cubicBezTo>
                    <a:pt x="305" y="106"/>
                    <a:pt x="303" y="106"/>
                    <a:pt x="301" y="105"/>
                  </a:cubicBezTo>
                  <a:cubicBezTo>
                    <a:pt x="298" y="104"/>
                    <a:pt x="295" y="104"/>
                    <a:pt x="293" y="103"/>
                  </a:cubicBezTo>
                  <a:cubicBezTo>
                    <a:pt x="291" y="103"/>
                    <a:pt x="286" y="104"/>
                    <a:pt x="281" y="105"/>
                  </a:cubicBezTo>
                  <a:cubicBezTo>
                    <a:pt x="277" y="105"/>
                    <a:pt x="278" y="104"/>
                    <a:pt x="281" y="103"/>
                  </a:cubicBezTo>
                  <a:cubicBezTo>
                    <a:pt x="284" y="101"/>
                    <a:pt x="288" y="100"/>
                    <a:pt x="288" y="100"/>
                  </a:cubicBezTo>
                  <a:cubicBezTo>
                    <a:pt x="286" y="90"/>
                    <a:pt x="281" y="85"/>
                    <a:pt x="281" y="85"/>
                  </a:cubicBezTo>
                  <a:cubicBezTo>
                    <a:pt x="283" y="84"/>
                    <a:pt x="284" y="84"/>
                    <a:pt x="284" y="82"/>
                  </a:cubicBezTo>
                  <a:cubicBezTo>
                    <a:pt x="284" y="80"/>
                    <a:pt x="285" y="79"/>
                    <a:pt x="286" y="77"/>
                  </a:cubicBezTo>
                  <a:cubicBezTo>
                    <a:pt x="287" y="75"/>
                    <a:pt x="287" y="72"/>
                    <a:pt x="285" y="67"/>
                  </a:cubicBezTo>
                  <a:cubicBezTo>
                    <a:pt x="283" y="63"/>
                    <a:pt x="275" y="48"/>
                    <a:pt x="275" y="48"/>
                  </a:cubicBezTo>
                  <a:lnTo>
                    <a:pt x="288" y="40"/>
                  </a:lnTo>
                  <a:lnTo>
                    <a:pt x="285" y="35"/>
                  </a:lnTo>
                  <a:cubicBezTo>
                    <a:pt x="278" y="36"/>
                    <a:pt x="266" y="35"/>
                    <a:pt x="261" y="34"/>
                  </a:cubicBezTo>
                  <a:cubicBezTo>
                    <a:pt x="256" y="32"/>
                    <a:pt x="251" y="32"/>
                    <a:pt x="251" y="32"/>
                  </a:cubicBezTo>
                  <a:lnTo>
                    <a:pt x="250" y="51"/>
                  </a:lnTo>
                  <a:lnTo>
                    <a:pt x="253" y="51"/>
                  </a:lnTo>
                  <a:lnTo>
                    <a:pt x="253" y="73"/>
                  </a:lnTo>
                  <a:cubicBezTo>
                    <a:pt x="253" y="73"/>
                    <a:pt x="251" y="74"/>
                    <a:pt x="249" y="74"/>
                  </a:cubicBezTo>
                  <a:cubicBezTo>
                    <a:pt x="247" y="75"/>
                    <a:pt x="243" y="75"/>
                    <a:pt x="241" y="76"/>
                  </a:cubicBezTo>
                  <a:cubicBezTo>
                    <a:pt x="238" y="77"/>
                    <a:pt x="233" y="77"/>
                    <a:pt x="231" y="77"/>
                  </a:cubicBezTo>
                  <a:cubicBezTo>
                    <a:pt x="229" y="76"/>
                    <a:pt x="226" y="76"/>
                    <a:pt x="226" y="76"/>
                  </a:cubicBezTo>
                  <a:cubicBezTo>
                    <a:pt x="226" y="76"/>
                    <a:pt x="226" y="77"/>
                    <a:pt x="225" y="79"/>
                  </a:cubicBezTo>
                  <a:cubicBezTo>
                    <a:pt x="225" y="80"/>
                    <a:pt x="226" y="82"/>
                    <a:pt x="227" y="85"/>
                  </a:cubicBezTo>
                  <a:cubicBezTo>
                    <a:pt x="228" y="88"/>
                    <a:pt x="229" y="90"/>
                    <a:pt x="229" y="93"/>
                  </a:cubicBezTo>
                  <a:cubicBezTo>
                    <a:pt x="229" y="96"/>
                    <a:pt x="228" y="105"/>
                    <a:pt x="228" y="105"/>
                  </a:cubicBezTo>
                  <a:cubicBezTo>
                    <a:pt x="228" y="105"/>
                    <a:pt x="227" y="104"/>
                    <a:pt x="225" y="104"/>
                  </a:cubicBezTo>
                  <a:cubicBezTo>
                    <a:pt x="224" y="104"/>
                    <a:pt x="221" y="103"/>
                    <a:pt x="219" y="104"/>
                  </a:cubicBezTo>
                  <a:cubicBezTo>
                    <a:pt x="217" y="104"/>
                    <a:pt x="215" y="104"/>
                    <a:pt x="211" y="104"/>
                  </a:cubicBezTo>
                  <a:cubicBezTo>
                    <a:pt x="206" y="104"/>
                    <a:pt x="204" y="103"/>
                    <a:pt x="202" y="102"/>
                  </a:cubicBezTo>
                  <a:cubicBezTo>
                    <a:pt x="200" y="102"/>
                    <a:pt x="199" y="102"/>
                    <a:pt x="198" y="103"/>
                  </a:cubicBezTo>
                  <a:cubicBezTo>
                    <a:pt x="197" y="103"/>
                    <a:pt x="195" y="104"/>
                    <a:pt x="193" y="103"/>
                  </a:cubicBezTo>
                  <a:cubicBezTo>
                    <a:pt x="191" y="103"/>
                    <a:pt x="188" y="103"/>
                    <a:pt x="186" y="104"/>
                  </a:cubicBezTo>
                  <a:cubicBezTo>
                    <a:pt x="185" y="104"/>
                    <a:pt x="182" y="103"/>
                    <a:pt x="180" y="103"/>
                  </a:cubicBezTo>
                  <a:cubicBezTo>
                    <a:pt x="179" y="103"/>
                    <a:pt x="176" y="102"/>
                    <a:pt x="175" y="102"/>
                  </a:cubicBezTo>
                  <a:cubicBezTo>
                    <a:pt x="174" y="103"/>
                    <a:pt x="173" y="102"/>
                    <a:pt x="172" y="102"/>
                  </a:cubicBezTo>
                  <a:cubicBezTo>
                    <a:pt x="171" y="103"/>
                    <a:pt x="171" y="105"/>
                    <a:pt x="171" y="108"/>
                  </a:cubicBezTo>
                  <a:cubicBezTo>
                    <a:pt x="170" y="111"/>
                    <a:pt x="169" y="114"/>
                    <a:pt x="169" y="116"/>
                  </a:cubicBezTo>
                  <a:cubicBezTo>
                    <a:pt x="169" y="117"/>
                    <a:pt x="166" y="120"/>
                    <a:pt x="165" y="122"/>
                  </a:cubicBezTo>
                  <a:cubicBezTo>
                    <a:pt x="164" y="124"/>
                    <a:pt x="160" y="131"/>
                    <a:pt x="157" y="137"/>
                  </a:cubicBezTo>
                  <a:cubicBezTo>
                    <a:pt x="154" y="143"/>
                    <a:pt x="152" y="145"/>
                    <a:pt x="151" y="146"/>
                  </a:cubicBezTo>
                  <a:cubicBezTo>
                    <a:pt x="149" y="147"/>
                    <a:pt x="148" y="148"/>
                    <a:pt x="147" y="150"/>
                  </a:cubicBezTo>
                  <a:cubicBezTo>
                    <a:pt x="147" y="153"/>
                    <a:pt x="149" y="156"/>
                    <a:pt x="152" y="158"/>
                  </a:cubicBezTo>
                  <a:cubicBezTo>
                    <a:pt x="154" y="161"/>
                    <a:pt x="167" y="173"/>
                    <a:pt x="169" y="176"/>
                  </a:cubicBezTo>
                  <a:cubicBezTo>
                    <a:pt x="171" y="179"/>
                    <a:pt x="171" y="180"/>
                    <a:pt x="170" y="182"/>
                  </a:cubicBezTo>
                  <a:cubicBezTo>
                    <a:pt x="169" y="184"/>
                    <a:pt x="169" y="185"/>
                    <a:pt x="169" y="187"/>
                  </a:cubicBezTo>
                  <a:cubicBezTo>
                    <a:pt x="169" y="189"/>
                    <a:pt x="169" y="192"/>
                    <a:pt x="169" y="192"/>
                  </a:cubicBezTo>
                  <a:cubicBezTo>
                    <a:pt x="167" y="192"/>
                    <a:pt x="160" y="191"/>
                    <a:pt x="156" y="191"/>
                  </a:cubicBezTo>
                  <a:cubicBezTo>
                    <a:pt x="152" y="190"/>
                    <a:pt x="150" y="188"/>
                    <a:pt x="149" y="187"/>
                  </a:cubicBezTo>
                  <a:cubicBezTo>
                    <a:pt x="147" y="186"/>
                    <a:pt x="142" y="184"/>
                    <a:pt x="138" y="183"/>
                  </a:cubicBezTo>
                  <a:cubicBezTo>
                    <a:pt x="135" y="182"/>
                    <a:pt x="130" y="179"/>
                    <a:pt x="128" y="177"/>
                  </a:cubicBezTo>
                  <a:cubicBezTo>
                    <a:pt x="127" y="176"/>
                    <a:pt x="126" y="175"/>
                    <a:pt x="125" y="175"/>
                  </a:cubicBezTo>
                  <a:cubicBezTo>
                    <a:pt x="123" y="175"/>
                    <a:pt x="121" y="174"/>
                    <a:pt x="119" y="173"/>
                  </a:cubicBezTo>
                  <a:cubicBezTo>
                    <a:pt x="117" y="172"/>
                    <a:pt x="117" y="172"/>
                    <a:pt x="115" y="172"/>
                  </a:cubicBezTo>
                  <a:cubicBezTo>
                    <a:pt x="114" y="172"/>
                    <a:pt x="114" y="172"/>
                    <a:pt x="112" y="171"/>
                  </a:cubicBezTo>
                  <a:cubicBezTo>
                    <a:pt x="111" y="170"/>
                    <a:pt x="109" y="169"/>
                    <a:pt x="107" y="168"/>
                  </a:cubicBezTo>
                  <a:cubicBezTo>
                    <a:pt x="104" y="167"/>
                    <a:pt x="100" y="167"/>
                    <a:pt x="100" y="167"/>
                  </a:cubicBezTo>
                  <a:lnTo>
                    <a:pt x="100" y="163"/>
                  </a:lnTo>
                  <a:lnTo>
                    <a:pt x="90" y="167"/>
                  </a:lnTo>
                  <a:lnTo>
                    <a:pt x="91" y="174"/>
                  </a:lnTo>
                  <a:lnTo>
                    <a:pt x="88" y="174"/>
                  </a:lnTo>
                  <a:lnTo>
                    <a:pt x="88" y="171"/>
                  </a:lnTo>
                  <a:lnTo>
                    <a:pt x="86" y="172"/>
                  </a:lnTo>
                  <a:lnTo>
                    <a:pt x="80" y="179"/>
                  </a:lnTo>
                  <a:cubicBezTo>
                    <a:pt x="80" y="179"/>
                    <a:pt x="78" y="180"/>
                    <a:pt x="77" y="181"/>
                  </a:cubicBezTo>
                  <a:cubicBezTo>
                    <a:pt x="75" y="182"/>
                    <a:pt x="73" y="184"/>
                    <a:pt x="71" y="185"/>
                  </a:cubicBezTo>
                  <a:cubicBezTo>
                    <a:pt x="69" y="186"/>
                    <a:pt x="65" y="186"/>
                    <a:pt x="65" y="186"/>
                  </a:cubicBezTo>
                  <a:cubicBezTo>
                    <a:pt x="65" y="186"/>
                    <a:pt x="64" y="187"/>
                    <a:pt x="64" y="188"/>
                  </a:cubicBezTo>
                  <a:cubicBezTo>
                    <a:pt x="63" y="190"/>
                    <a:pt x="60" y="190"/>
                    <a:pt x="57" y="190"/>
                  </a:cubicBezTo>
                  <a:cubicBezTo>
                    <a:pt x="55" y="190"/>
                    <a:pt x="54" y="189"/>
                    <a:pt x="54" y="189"/>
                  </a:cubicBezTo>
                  <a:lnTo>
                    <a:pt x="53" y="190"/>
                  </a:lnTo>
                  <a:lnTo>
                    <a:pt x="54" y="191"/>
                  </a:lnTo>
                  <a:lnTo>
                    <a:pt x="52" y="197"/>
                  </a:lnTo>
                  <a:lnTo>
                    <a:pt x="56" y="197"/>
                  </a:lnTo>
                  <a:cubicBezTo>
                    <a:pt x="56" y="197"/>
                    <a:pt x="56" y="201"/>
                    <a:pt x="57" y="202"/>
                  </a:cubicBezTo>
                  <a:cubicBezTo>
                    <a:pt x="58" y="204"/>
                    <a:pt x="57" y="204"/>
                    <a:pt x="59" y="203"/>
                  </a:cubicBezTo>
                  <a:cubicBezTo>
                    <a:pt x="60" y="203"/>
                    <a:pt x="64" y="203"/>
                    <a:pt x="66" y="203"/>
                  </a:cubicBezTo>
                  <a:cubicBezTo>
                    <a:pt x="67" y="203"/>
                    <a:pt x="67" y="203"/>
                    <a:pt x="68" y="202"/>
                  </a:cubicBezTo>
                  <a:cubicBezTo>
                    <a:pt x="69" y="202"/>
                    <a:pt x="70" y="201"/>
                    <a:pt x="71" y="201"/>
                  </a:cubicBezTo>
                  <a:cubicBezTo>
                    <a:pt x="72" y="201"/>
                    <a:pt x="73" y="200"/>
                    <a:pt x="73" y="200"/>
                  </a:cubicBezTo>
                  <a:lnTo>
                    <a:pt x="72" y="197"/>
                  </a:lnTo>
                  <a:lnTo>
                    <a:pt x="76" y="195"/>
                  </a:lnTo>
                  <a:lnTo>
                    <a:pt x="71" y="195"/>
                  </a:lnTo>
                  <a:cubicBezTo>
                    <a:pt x="71" y="195"/>
                    <a:pt x="70" y="195"/>
                    <a:pt x="69" y="196"/>
                  </a:cubicBezTo>
                  <a:cubicBezTo>
                    <a:pt x="67" y="197"/>
                    <a:pt x="66" y="196"/>
                    <a:pt x="63" y="195"/>
                  </a:cubicBezTo>
                  <a:cubicBezTo>
                    <a:pt x="61" y="194"/>
                    <a:pt x="63" y="192"/>
                    <a:pt x="65" y="191"/>
                  </a:cubicBezTo>
                  <a:cubicBezTo>
                    <a:pt x="66" y="191"/>
                    <a:pt x="67" y="191"/>
                    <a:pt x="69" y="189"/>
                  </a:cubicBezTo>
                  <a:cubicBezTo>
                    <a:pt x="73" y="187"/>
                    <a:pt x="74" y="191"/>
                    <a:pt x="74" y="191"/>
                  </a:cubicBezTo>
                  <a:lnTo>
                    <a:pt x="80" y="191"/>
                  </a:lnTo>
                  <a:cubicBezTo>
                    <a:pt x="81" y="193"/>
                    <a:pt x="81" y="193"/>
                    <a:pt x="81" y="195"/>
                  </a:cubicBezTo>
                  <a:cubicBezTo>
                    <a:pt x="81" y="196"/>
                    <a:pt x="81" y="197"/>
                    <a:pt x="81" y="197"/>
                  </a:cubicBezTo>
                  <a:cubicBezTo>
                    <a:pt x="82" y="198"/>
                    <a:pt x="83" y="199"/>
                    <a:pt x="83" y="200"/>
                  </a:cubicBezTo>
                  <a:cubicBezTo>
                    <a:pt x="83" y="202"/>
                    <a:pt x="83" y="202"/>
                    <a:pt x="84" y="204"/>
                  </a:cubicBezTo>
                  <a:cubicBezTo>
                    <a:pt x="85" y="205"/>
                    <a:pt x="85" y="210"/>
                    <a:pt x="85" y="216"/>
                  </a:cubicBezTo>
                  <a:cubicBezTo>
                    <a:pt x="84" y="223"/>
                    <a:pt x="82" y="228"/>
                    <a:pt x="81" y="231"/>
                  </a:cubicBezTo>
                  <a:cubicBezTo>
                    <a:pt x="80" y="233"/>
                    <a:pt x="79" y="235"/>
                    <a:pt x="78" y="237"/>
                  </a:cubicBezTo>
                  <a:cubicBezTo>
                    <a:pt x="77" y="238"/>
                    <a:pt x="76" y="238"/>
                    <a:pt x="77" y="240"/>
                  </a:cubicBezTo>
                  <a:cubicBezTo>
                    <a:pt x="77" y="241"/>
                    <a:pt x="77" y="242"/>
                    <a:pt x="76" y="244"/>
                  </a:cubicBezTo>
                  <a:cubicBezTo>
                    <a:pt x="75" y="247"/>
                    <a:pt x="75" y="247"/>
                    <a:pt x="75" y="249"/>
                  </a:cubicBezTo>
                  <a:cubicBezTo>
                    <a:pt x="76" y="250"/>
                    <a:pt x="77" y="251"/>
                    <a:pt x="77" y="253"/>
                  </a:cubicBezTo>
                  <a:cubicBezTo>
                    <a:pt x="77" y="255"/>
                    <a:pt x="77" y="257"/>
                    <a:pt x="77" y="258"/>
                  </a:cubicBezTo>
                  <a:cubicBezTo>
                    <a:pt x="76" y="260"/>
                    <a:pt x="75" y="265"/>
                    <a:pt x="75" y="265"/>
                  </a:cubicBezTo>
                  <a:lnTo>
                    <a:pt x="66" y="265"/>
                  </a:lnTo>
                  <a:cubicBezTo>
                    <a:pt x="66" y="265"/>
                    <a:pt x="62" y="265"/>
                    <a:pt x="56" y="257"/>
                  </a:cubicBezTo>
                  <a:cubicBezTo>
                    <a:pt x="57" y="260"/>
                    <a:pt x="51" y="277"/>
                    <a:pt x="50" y="280"/>
                  </a:cubicBezTo>
                  <a:cubicBezTo>
                    <a:pt x="50" y="283"/>
                    <a:pt x="49" y="292"/>
                    <a:pt x="49" y="292"/>
                  </a:cubicBezTo>
                  <a:cubicBezTo>
                    <a:pt x="51" y="294"/>
                    <a:pt x="43" y="308"/>
                    <a:pt x="43" y="308"/>
                  </a:cubicBezTo>
                  <a:cubicBezTo>
                    <a:pt x="43" y="308"/>
                    <a:pt x="39" y="338"/>
                    <a:pt x="39" y="340"/>
                  </a:cubicBezTo>
                  <a:cubicBezTo>
                    <a:pt x="39" y="342"/>
                    <a:pt x="58" y="339"/>
                    <a:pt x="66" y="337"/>
                  </a:cubicBezTo>
                  <a:cubicBezTo>
                    <a:pt x="69" y="336"/>
                    <a:pt x="71" y="334"/>
                    <a:pt x="73" y="335"/>
                  </a:cubicBezTo>
                  <a:cubicBezTo>
                    <a:pt x="74" y="336"/>
                    <a:pt x="74" y="338"/>
                    <a:pt x="75" y="339"/>
                  </a:cubicBezTo>
                  <a:cubicBezTo>
                    <a:pt x="77" y="340"/>
                    <a:pt x="79" y="339"/>
                    <a:pt x="79" y="339"/>
                  </a:cubicBezTo>
                  <a:cubicBezTo>
                    <a:pt x="80" y="341"/>
                    <a:pt x="82" y="343"/>
                    <a:pt x="85" y="344"/>
                  </a:cubicBezTo>
                  <a:cubicBezTo>
                    <a:pt x="88" y="345"/>
                    <a:pt x="88" y="347"/>
                    <a:pt x="89" y="348"/>
                  </a:cubicBezTo>
                  <a:cubicBezTo>
                    <a:pt x="91" y="349"/>
                    <a:pt x="95" y="350"/>
                    <a:pt x="97" y="352"/>
                  </a:cubicBezTo>
                  <a:cubicBezTo>
                    <a:pt x="99" y="353"/>
                    <a:pt x="104" y="357"/>
                    <a:pt x="104" y="357"/>
                  </a:cubicBezTo>
                  <a:cubicBezTo>
                    <a:pt x="104" y="357"/>
                    <a:pt x="93" y="369"/>
                    <a:pt x="89" y="373"/>
                  </a:cubicBezTo>
                  <a:cubicBezTo>
                    <a:pt x="86" y="377"/>
                    <a:pt x="81" y="382"/>
                    <a:pt x="79" y="385"/>
                  </a:cubicBezTo>
                  <a:cubicBezTo>
                    <a:pt x="77" y="387"/>
                    <a:pt x="56" y="414"/>
                    <a:pt x="53" y="418"/>
                  </a:cubicBezTo>
                  <a:cubicBezTo>
                    <a:pt x="49" y="422"/>
                    <a:pt x="46" y="422"/>
                    <a:pt x="44" y="422"/>
                  </a:cubicBezTo>
                  <a:cubicBezTo>
                    <a:pt x="42" y="423"/>
                    <a:pt x="38" y="424"/>
                    <a:pt x="38" y="424"/>
                  </a:cubicBezTo>
                  <a:cubicBezTo>
                    <a:pt x="39" y="429"/>
                    <a:pt x="38" y="436"/>
                    <a:pt x="36" y="439"/>
                  </a:cubicBezTo>
                  <a:cubicBezTo>
                    <a:pt x="35" y="442"/>
                    <a:pt x="31" y="448"/>
                    <a:pt x="30" y="451"/>
                  </a:cubicBezTo>
                  <a:cubicBezTo>
                    <a:pt x="29" y="454"/>
                    <a:pt x="31" y="460"/>
                    <a:pt x="32" y="462"/>
                  </a:cubicBezTo>
                  <a:cubicBezTo>
                    <a:pt x="33" y="464"/>
                    <a:pt x="33" y="469"/>
                    <a:pt x="33" y="473"/>
                  </a:cubicBezTo>
                  <a:cubicBezTo>
                    <a:pt x="32" y="477"/>
                    <a:pt x="28" y="482"/>
                    <a:pt x="28" y="482"/>
                  </a:cubicBezTo>
                  <a:cubicBezTo>
                    <a:pt x="28" y="482"/>
                    <a:pt x="32" y="486"/>
                    <a:pt x="33" y="487"/>
                  </a:cubicBezTo>
                  <a:cubicBezTo>
                    <a:pt x="33" y="488"/>
                    <a:pt x="34" y="489"/>
                    <a:pt x="35" y="489"/>
                  </a:cubicBezTo>
                  <a:cubicBezTo>
                    <a:pt x="37" y="490"/>
                    <a:pt x="37" y="490"/>
                    <a:pt x="38" y="492"/>
                  </a:cubicBezTo>
                  <a:cubicBezTo>
                    <a:pt x="39" y="493"/>
                    <a:pt x="47" y="503"/>
                    <a:pt x="47" y="504"/>
                  </a:cubicBezTo>
                  <a:cubicBezTo>
                    <a:pt x="47" y="504"/>
                    <a:pt x="47" y="504"/>
                    <a:pt x="47" y="504"/>
                  </a:cubicBezTo>
                  <a:cubicBezTo>
                    <a:pt x="46" y="505"/>
                    <a:pt x="46" y="509"/>
                    <a:pt x="46" y="509"/>
                  </a:cubicBezTo>
                  <a:cubicBezTo>
                    <a:pt x="46" y="509"/>
                    <a:pt x="43" y="512"/>
                    <a:pt x="41" y="513"/>
                  </a:cubicBezTo>
                  <a:cubicBezTo>
                    <a:pt x="38" y="514"/>
                    <a:pt x="37" y="516"/>
                    <a:pt x="35" y="518"/>
                  </a:cubicBezTo>
                  <a:cubicBezTo>
                    <a:pt x="34" y="521"/>
                    <a:pt x="31" y="522"/>
                    <a:pt x="31" y="522"/>
                  </a:cubicBezTo>
                  <a:cubicBezTo>
                    <a:pt x="31" y="522"/>
                    <a:pt x="32" y="526"/>
                    <a:pt x="33" y="528"/>
                  </a:cubicBezTo>
                  <a:cubicBezTo>
                    <a:pt x="33" y="530"/>
                    <a:pt x="33" y="529"/>
                    <a:pt x="31" y="530"/>
                  </a:cubicBezTo>
                  <a:cubicBezTo>
                    <a:pt x="30" y="531"/>
                    <a:pt x="27" y="533"/>
                    <a:pt x="27" y="534"/>
                  </a:cubicBezTo>
                  <a:cubicBezTo>
                    <a:pt x="26" y="535"/>
                    <a:pt x="25" y="536"/>
                    <a:pt x="24" y="537"/>
                  </a:cubicBezTo>
                  <a:cubicBezTo>
                    <a:pt x="23" y="537"/>
                    <a:pt x="23" y="537"/>
                    <a:pt x="22" y="539"/>
                  </a:cubicBezTo>
                  <a:cubicBezTo>
                    <a:pt x="22" y="540"/>
                    <a:pt x="21" y="540"/>
                    <a:pt x="19" y="539"/>
                  </a:cubicBezTo>
                  <a:cubicBezTo>
                    <a:pt x="18" y="538"/>
                    <a:pt x="17" y="538"/>
                    <a:pt x="16" y="537"/>
                  </a:cubicBezTo>
                  <a:cubicBezTo>
                    <a:pt x="15" y="536"/>
                    <a:pt x="13" y="538"/>
                    <a:pt x="13" y="539"/>
                  </a:cubicBezTo>
                  <a:cubicBezTo>
                    <a:pt x="12" y="540"/>
                    <a:pt x="12" y="542"/>
                    <a:pt x="12" y="542"/>
                  </a:cubicBezTo>
                  <a:lnTo>
                    <a:pt x="0" y="550"/>
                  </a:lnTo>
                  <a:lnTo>
                    <a:pt x="4" y="567"/>
                  </a:lnTo>
                  <a:lnTo>
                    <a:pt x="12" y="571"/>
                  </a:lnTo>
                  <a:lnTo>
                    <a:pt x="14" y="568"/>
                  </a:lnTo>
                  <a:cubicBezTo>
                    <a:pt x="13" y="567"/>
                    <a:pt x="12" y="564"/>
                    <a:pt x="12" y="564"/>
                  </a:cubicBezTo>
                  <a:cubicBezTo>
                    <a:pt x="14" y="563"/>
                    <a:pt x="17" y="562"/>
                    <a:pt x="17" y="562"/>
                  </a:cubicBezTo>
                  <a:lnTo>
                    <a:pt x="18" y="569"/>
                  </a:lnTo>
                  <a:lnTo>
                    <a:pt x="24" y="570"/>
                  </a:lnTo>
                  <a:cubicBezTo>
                    <a:pt x="26" y="567"/>
                    <a:pt x="25" y="563"/>
                    <a:pt x="25" y="563"/>
                  </a:cubicBezTo>
                  <a:lnTo>
                    <a:pt x="30" y="564"/>
                  </a:lnTo>
                  <a:lnTo>
                    <a:pt x="30" y="568"/>
                  </a:lnTo>
                  <a:lnTo>
                    <a:pt x="32" y="568"/>
                  </a:lnTo>
                  <a:lnTo>
                    <a:pt x="33" y="569"/>
                  </a:lnTo>
                  <a:lnTo>
                    <a:pt x="31" y="569"/>
                  </a:lnTo>
                  <a:lnTo>
                    <a:pt x="32" y="571"/>
                  </a:lnTo>
                  <a:cubicBezTo>
                    <a:pt x="32" y="571"/>
                    <a:pt x="29" y="572"/>
                    <a:pt x="28" y="572"/>
                  </a:cubicBezTo>
                  <a:cubicBezTo>
                    <a:pt x="27" y="572"/>
                    <a:pt x="25" y="571"/>
                    <a:pt x="25" y="571"/>
                  </a:cubicBezTo>
                  <a:lnTo>
                    <a:pt x="25" y="573"/>
                  </a:lnTo>
                  <a:lnTo>
                    <a:pt x="27" y="574"/>
                  </a:lnTo>
                  <a:lnTo>
                    <a:pt x="27" y="576"/>
                  </a:lnTo>
                  <a:cubicBezTo>
                    <a:pt x="27" y="576"/>
                    <a:pt x="29" y="577"/>
                    <a:pt x="30" y="580"/>
                  </a:cubicBezTo>
                  <a:cubicBezTo>
                    <a:pt x="32" y="584"/>
                    <a:pt x="34" y="584"/>
                    <a:pt x="36" y="585"/>
                  </a:cubicBezTo>
                  <a:cubicBezTo>
                    <a:pt x="38" y="586"/>
                    <a:pt x="41" y="588"/>
                    <a:pt x="42" y="589"/>
                  </a:cubicBezTo>
                  <a:cubicBezTo>
                    <a:pt x="42" y="590"/>
                    <a:pt x="44" y="593"/>
                    <a:pt x="45" y="594"/>
                  </a:cubicBezTo>
                  <a:cubicBezTo>
                    <a:pt x="46" y="595"/>
                    <a:pt x="47" y="597"/>
                    <a:pt x="49" y="598"/>
                  </a:cubicBezTo>
                  <a:cubicBezTo>
                    <a:pt x="51" y="599"/>
                    <a:pt x="51" y="599"/>
                    <a:pt x="54" y="598"/>
                  </a:cubicBezTo>
                  <a:cubicBezTo>
                    <a:pt x="56" y="596"/>
                    <a:pt x="60" y="593"/>
                    <a:pt x="60" y="593"/>
                  </a:cubicBezTo>
                  <a:lnTo>
                    <a:pt x="63" y="595"/>
                  </a:lnTo>
                  <a:cubicBezTo>
                    <a:pt x="65" y="597"/>
                    <a:pt x="64" y="597"/>
                    <a:pt x="64" y="597"/>
                  </a:cubicBezTo>
                  <a:cubicBezTo>
                    <a:pt x="63" y="597"/>
                    <a:pt x="62" y="597"/>
                    <a:pt x="62" y="597"/>
                  </a:cubicBezTo>
                  <a:lnTo>
                    <a:pt x="62" y="599"/>
                  </a:lnTo>
                  <a:lnTo>
                    <a:pt x="64" y="600"/>
                  </a:lnTo>
                  <a:lnTo>
                    <a:pt x="55" y="610"/>
                  </a:lnTo>
                  <a:lnTo>
                    <a:pt x="51" y="610"/>
                  </a:lnTo>
                  <a:lnTo>
                    <a:pt x="51" y="613"/>
                  </a:lnTo>
                  <a:lnTo>
                    <a:pt x="56" y="618"/>
                  </a:lnTo>
                  <a:cubicBezTo>
                    <a:pt x="58" y="617"/>
                    <a:pt x="60" y="618"/>
                    <a:pt x="60" y="618"/>
                  </a:cubicBezTo>
                  <a:lnTo>
                    <a:pt x="60" y="615"/>
                  </a:lnTo>
                  <a:lnTo>
                    <a:pt x="57" y="613"/>
                  </a:lnTo>
                  <a:cubicBezTo>
                    <a:pt x="63" y="604"/>
                    <a:pt x="70" y="598"/>
                    <a:pt x="71" y="598"/>
                  </a:cubicBezTo>
                  <a:cubicBezTo>
                    <a:pt x="73" y="597"/>
                    <a:pt x="73" y="599"/>
                    <a:pt x="74" y="599"/>
                  </a:cubicBezTo>
                  <a:cubicBezTo>
                    <a:pt x="75" y="599"/>
                    <a:pt x="76" y="599"/>
                    <a:pt x="77" y="599"/>
                  </a:cubicBezTo>
                  <a:cubicBezTo>
                    <a:pt x="77" y="600"/>
                    <a:pt x="78" y="600"/>
                    <a:pt x="80" y="600"/>
                  </a:cubicBezTo>
                  <a:cubicBezTo>
                    <a:pt x="82" y="600"/>
                    <a:pt x="85" y="600"/>
                    <a:pt x="88" y="601"/>
                  </a:cubicBezTo>
                  <a:cubicBezTo>
                    <a:pt x="90" y="601"/>
                    <a:pt x="94" y="603"/>
                    <a:pt x="94" y="603"/>
                  </a:cubicBezTo>
                  <a:lnTo>
                    <a:pt x="109" y="600"/>
                  </a:lnTo>
                  <a:cubicBezTo>
                    <a:pt x="109" y="600"/>
                    <a:pt x="110" y="599"/>
                    <a:pt x="109" y="597"/>
                  </a:cubicBezTo>
                  <a:cubicBezTo>
                    <a:pt x="109" y="596"/>
                    <a:pt x="109" y="597"/>
                    <a:pt x="107" y="598"/>
                  </a:cubicBezTo>
                  <a:cubicBezTo>
                    <a:pt x="105" y="599"/>
                    <a:pt x="102" y="599"/>
                    <a:pt x="99" y="599"/>
                  </a:cubicBezTo>
                  <a:cubicBezTo>
                    <a:pt x="96" y="599"/>
                    <a:pt x="92" y="600"/>
                    <a:pt x="92" y="600"/>
                  </a:cubicBezTo>
                  <a:cubicBezTo>
                    <a:pt x="92" y="600"/>
                    <a:pt x="91" y="597"/>
                    <a:pt x="92" y="595"/>
                  </a:cubicBezTo>
                  <a:cubicBezTo>
                    <a:pt x="94" y="593"/>
                    <a:pt x="94" y="593"/>
                    <a:pt x="94" y="590"/>
                  </a:cubicBezTo>
                  <a:cubicBezTo>
                    <a:pt x="94" y="588"/>
                    <a:pt x="94" y="585"/>
                    <a:pt x="94" y="585"/>
                  </a:cubicBezTo>
                  <a:cubicBezTo>
                    <a:pt x="94" y="585"/>
                    <a:pt x="135" y="563"/>
                    <a:pt x="139" y="560"/>
                  </a:cubicBezTo>
                  <a:cubicBezTo>
                    <a:pt x="143" y="558"/>
                    <a:pt x="144" y="558"/>
                    <a:pt x="147" y="558"/>
                  </a:cubicBezTo>
                  <a:cubicBezTo>
                    <a:pt x="150" y="559"/>
                    <a:pt x="152" y="558"/>
                    <a:pt x="154" y="557"/>
                  </a:cubicBezTo>
                  <a:cubicBezTo>
                    <a:pt x="157" y="556"/>
                    <a:pt x="164" y="553"/>
                    <a:pt x="166" y="553"/>
                  </a:cubicBezTo>
                  <a:cubicBezTo>
                    <a:pt x="168" y="552"/>
                    <a:pt x="169" y="551"/>
                    <a:pt x="170" y="551"/>
                  </a:cubicBezTo>
                  <a:cubicBezTo>
                    <a:pt x="171" y="551"/>
                    <a:pt x="172" y="551"/>
                    <a:pt x="175" y="549"/>
                  </a:cubicBezTo>
                  <a:cubicBezTo>
                    <a:pt x="178" y="548"/>
                    <a:pt x="179" y="547"/>
                    <a:pt x="180" y="547"/>
                  </a:cubicBezTo>
                  <a:cubicBezTo>
                    <a:pt x="181" y="547"/>
                    <a:pt x="183" y="548"/>
                    <a:pt x="186" y="548"/>
                  </a:cubicBezTo>
                  <a:cubicBezTo>
                    <a:pt x="189" y="549"/>
                    <a:pt x="190" y="549"/>
                    <a:pt x="191" y="548"/>
                  </a:cubicBezTo>
                  <a:cubicBezTo>
                    <a:pt x="192" y="548"/>
                    <a:pt x="194" y="547"/>
                    <a:pt x="197" y="547"/>
                  </a:cubicBezTo>
                  <a:cubicBezTo>
                    <a:pt x="200" y="547"/>
                    <a:pt x="207" y="547"/>
                    <a:pt x="207" y="547"/>
                  </a:cubicBezTo>
                  <a:cubicBezTo>
                    <a:pt x="207" y="547"/>
                    <a:pt x="208" y="552"/>
                    <a:pt x="210" y="556"/>
                  </a:cubicBezTo>
                  <a:cubicBezTo>
                    <a:pt x="211" y="561"/>
                    <a:pt x="210" y="566"/>
                    <a:pt x="210" y="567"/>
                  </a:cubicBezTo>
                  <a:cubicBezTo>
                    <a:pt x="209" y="569"/>
                    <a:pt x="210" y="570"/>
                    <a:pt x="210" y="571"/>
                  </a:cubicBezTo>
                  <a:cubicBezTo>
                    <a:pt x="211" y="572"/>
                    <a:pt x="211" y="574"/>
                    <a:pt x="211" y="576"/>
                  </a:cubicBezTo>
                  <a:cubicBezTo>
                    <a:pt x="211" y="579"/>
                    <a:pt x="212" y="581"/>
                    <a:pt x="212" y="581"/>
                  </a:cubicBezTo>
                  <a:cubicBezTo>
                    <a:pt x="212" y="581"/>
                    <a:pt x="217" y="579"/>
                    <a:pt x="221" y="578"/>
                  </a:cubicBezTo>
                  <a:cubicBezTo>
                    <a:pt x="224" y="577"/>
                    <a:pt x="226" y="579"/>
                    <a:pt x="229" y="580"/>
                  </a:cubicBezTo>
                  <a:cubicBezTo>
                    <a:pt x="231" y="581"/>
                    <a:pt x="233" y="582"/>
                    <a:pt x="236" y="582"/>
                  </a:cubicBezTo>
                  <a:cubicBezTo>
                    <a:pt x="238" y="583"/>
                    <a:pt x="239" y="583"/>
                    <a:pt x="241" y="583"/>
                  </a:cubicBezTo>
                  <a:cubicBezTo>
                    <a:pt x="245" y="582"/>
                    <a:pt x="249" y="579"/>
                    <a:pt x="253" y="575"/>
                  </a:cubicBezTo>
                  <a:cubicBezTo>
                    <a:pt x="257" y="571"/>
                    <a:pt x="273" y="557"/>
                    <a:pt x="273" y="557"/>
                  </a:cubicBezTo>
                  <a:cubicBezTo>
                    <a:pt x="274" y="558"/>
                    <a:pt x="273" y="559"/>
                    <a:pt x="273" y="560"/>
                  </a:cubicBezTo>
                  <a:cubicBezTo>
                    <a:pt x="273" y="562"/>
                    <a:pt x="272" y="562"/>
                    <a:pt x="273" y="564"/>
                  </a:cubicBezTo>
                  <a:cubicBezTo>
                    <a:pt x="275" y="566"/>
                    <a:pt x="294" y="594"/>
                    <a:pt x="294" y="594"/>
                  </a:cubicBezTo>
                  <a:cubicBezTo>
                    <a:pt x="294" y="594"/>
                    <a:pt x="294" y="593"/>
                    <a:pt x="298" y="590"/>
                  </a:cubicBezTo>
                  <a:cubicBezTo>
                    <a:pt x="300" y="587"/>
                    <a:pt x="310" y="582"/>
                    <a:pt x="315" y="580"/>
                  </a:cubicBezTo>
                  <a:cubicBezTo>
                    <a:pt x="319" y="577"/>
                    <a:pt x="321" y="574"/>
                    <a:pt x="324" y="572"/>
                  </a:cubicBezTo>
                  <a:cubicBezTo>
                    <a:pt x="327" y="571"/>
                    <a:pt x="331" y="568"/>
                    <a:pt x="331" y="568"/>
                  </a:cubicBezTo>
                  <a:lnTo>
                    <a:pt x="332" y="575"/>
                  </a:lnTo>
                  <a:cubicBezTo>
                    <a:pt x="332" y="575"/>
                    <a:pt x="344" y="587"/>
                    <a:pt x="349" y="591"/>
                  </a:cubicBezTo>
                  <a:cubicBezTo>
                    <a:pt x="353" y="595"/>
                    <a:pt x="357" y="597"/>
                    <a:pt x="361" y="599"/>
                  </a:cubicBezTo>
                  <a:cubicBezTo>
                    <a:pt x="365" y="601"/>
                    <a:pt x="371" y="606"/>
                    <a:pt x="371" y="606"/>
                  </a:cubicBezTo>
                  <a:lnTo>
                    <a:pt x="370" y="617"/>
                  </a:lnTo>
                  <a:cubicBezTo>
                    <a:pt x="379" y="618"/>
                    <a:pt x="392" y="617"/>
                    <a:pt x="392" y="617"/>
                  </a:cubicBezTo>
                  <a:cubicBezTo>
                    <a:pt x="392" y="617"/>
                    <a:pt x="393" y="624"/>
                    <a:pt x="393" y="629"/>
                  </a:cubicBezTo>
                  <a:cubicBezTo>
                    <a:pt x="393" y="634"/>
                    <a:pt x="393" y="640"/>
                    <a:pt x="393" y="640"/>
                  </a:cubicBezTo>
                  <a:lnTo>
                    <a:pt x="435" y="643"/>
                  </a:lnTo>
                  <a:cubicBezTo>
                    <a:pt x="435" y="643"/>
                    <a:pt x="440" y="630"/>
                    <a:pt x="442" y="626"/>
                  </a:cubicBezTo>
                  <a:cubicBezTo>
                    <a:pt x="444" y="621"/>
                    <a:pt x="444" y="620"/>
                    <a:pt x="443" y="618"/>
                  </a:cubicBezTo>
                  <a:cubicBezTo>
                    <a:pt x="442" y="616"/>
                    <a:pt x="440" y="605"/>
                    <a:pt x="439" y="601"/>
                  </a:cubicBezTo>
                  <a:cubicBezTo>
                    <a:pt x="437" y="596"/>
                    <a:pt x="435" y="588"/>
                    <a:pt x="433" y="582"/>
                  </a:cubicBezTo>
                  <a:cubicBezTo>
                    <a:pt x="432" y="577"/>
                    <a:pt x="431" y="573"/>
                    <a:pt x="431" y="572"/>
                  </a:cubicBezTo>
                  <a:cubicBezTo>
                    <a:pt x="432" y="571"/>
                    <a:pt x="432" y="570"/>
                    <a:pt x="432" y="569"/>
                  </a:cubicBezTo>
                  <a:cubicBezTo>
                    <a:pt x="432" y="569"/>
                    <a:pt x="432" y="569"/>
                    <a:pt x="432" y="569"/>
                  </a:cubicBezTo>
                  <a:cubicBezTo>
                    <a:pt x="432" y="569"/>
                    <a:pt x="439" y="567"/>
                    <a:pt x="448" y="565"/>
                  </a:cubicBezTo>
                  <a:cubicBezTo>
                    <a:pt x="457" y="562"/>
                    <a:pt x="464" y="559"/>
                    <a:pt x="467" y="557"/>
                  </a:cubicBezTo>
                  <a:cubicBezTo>
                    <a:pt x="470" y="556"/>
                    <a:pt x="476" y="553"/>
                    <a:pt x="478" y="551"/>
                  </a:cubicBezTo>
                  <a:cubicBezTo>
                    <a:pt x="480" y="550"/>
                    <a:pt x="482" y="549"/>
                    <a:pt x="483" y="549"/>
                  </a:cubicBezTo>
                  <a:cubicBezTo>
                    <a:pt x="485" y="549"/>
                    <a:pt x="487" y="548"/>
                    <a:pt x="490" y="547"/>
                  </a:cubicBezTo>
                  <a:cubicBezTo>
                    <a:pt x="493" y="546"/>
                    <a:pt x="495" y="547"/>
                    <a:pt x="495" y="548"/>
                  </a:cubicBezTo>
                  <a:cubicBezTo>
                    <a:pt x="496" y="549"/>
                    <a:pt x="498" y="554"/>
                    <a:pt x="499" y="558"/>
                  </a:cubicBezTo>
                  <a:cubicBezTo>
                    <a:pt x="500" y="562"/>
                    <a:pt x="503" y="570"/>
                    <a:pt x="505" y="575"/>
                  </a:cubicBezTo>
                  <a:cubicBezTo>
                    <a:pt x="507" y="579"/>
                    <a:pt x="510" y="587"/>
                    <a:pt x="511" y="589"/>
                  </a:cubicBezTo>
                  <a:cubicBezTo>
                    <a:pt x="511" y="592"/>
                    <a:pt x="512" y="600"/>
                    <a:pt x="512" y="600"/>
                  </a:cubicBezTo>
                  <a:cubicBezTo>
                    <a:pt x="512" y="600"/>
                    <a:pt x="521" y="597"/>
                    <a:pt x="524" y="597"/>
                  </a:cubicBezTo>
                  <a:cubicBezTo>
                    <a:pt x="528" y="597"/>
                    <a:pt x="533" y="595"/>
                    <a:pt x="538" y="594"/>
                  </a:cubicBezTo>
                  <a:cubicBezTo>
                    <a:pt x="544" y="594"/>
                    <a:pt x="552" y="591"/>
                    <a:pt x="556" y="590"/>
                  </a:cubicBezTo>
                  <a:cubicBezTo>
                    <a:pt x="557" y="589"/>
                    <a:pt x="559" y="589"/>
                    <a:pt x="560" y="589"/>
                  </a:cubicBezTo>
                  <a:cubicBezTo>
                    <a:pt x="563" y="589"/>
                    <a:pt x="567" y="590"/>
                    <a:pt x="570" y="592"/>
                  </a:cubicBezTo>
                  <a:cubicBezTo>
                    <a:pt x="573" y="594"/>
                    <a:pt x="579" y="598"/>
                    <a:pt x="579" y="598"/>
                  </a:cubicBezTo>
                  <a:lnTo>
                    <a:pt x="588" y="592"/>
                  </a:lnTo>
                  <a:cubicBezTo>
                    <a:pt x="586" y="598"/>
                    <a:pt x="585" y="608"/>
                    <a:pt x="585" y="613"/>
                  </a:cubicBezTo>
                  <a:cubicBezTo>
                    <a:pt x="585" y="617"/>
                    <a:pt x="589" y="616"/>
                    <a:pt x="596" y="616"/>
                  </a:cubicBezTo>
                  <a:cubicBezTo>
                    <a:pt x="603" y="616"/>
                    <a:pt x="613" y="618"/>
                    <a:pt x="623" y="617"/>
                  </a:cubicBezTo>
                  <a:cubicBezTo>
                    <a:pt x="634" y="617"/>
                    <a:pt x="633" y="615"/>
                    <a:pt x="641" y="613"/>
                  </a:cubicBezTo>
                  <a:cubicBezTo>
                    <a:pt x="649" y="611"/>
                    <a:pt x="659" y="607"/>
                    <a:pt x="659" y="607"/>
                  </a:cubicBezTo>
                  <a:cubicBezTo>
                    <a:pt x="659" y="607"/>
                    <a:pt x="659" y="607"/>
                    <a:pt x="659" y="608"/>
                  </a:cubicBezTo>
                  <a:cubicBezTo>
                    <a:pt x="659" y="608"/>
                    <a:pt x="661" y="611"/>
                    <a:pt x="661" y="612"/>
                  </a:cubicBezTo>
                  <a:cubicBezTo>
                    <a:pt x="660" y="614"/>
                    <a:pt x="661" y="616"/>
                    <a:pt x="662" y="617"/>
                  </a:cubicBezTo>
                  <a:cubicBezTo>
                    <a:pt x="662" y="619"/>
                    <a:pt x="663" y="619"/>
                    <a:pt x="663" y="621"/>
                  </a:cubicBezTo>
                  <a:cubicBezTo>
                    <a:pt x="664" y="623"/>
                    <a:pt x="665" y="625"/>
                    <a:pt x="666" y="626"/>
                  </a:cubicBezTo>
                  <a:cubicBezTo>
                    <a:pt x="668" y="627"/>
                    <a:pt x="671" y="627"/>
                    <a:pt x="671" y="629"/>
                  </a:cubicBezTo>
                  <a:cubicBezTo>
                    <a:pt x="671" y="630"/>
                    <a:pt x="673" y="632"/>
                    <a:pt x="674" y="633"/>
                  </a:cubicBezTo>
                  <a:cubicBezTo>
                    <a:pt x="675" y="635"/>
                    <a:pt x="676" y="636"/>
                    <a:pt x="676" y="638"/>
                  </a:cubicBezTo>
                  <a:cubicBezTo>
                    <a:pt x="676" y="641"/>
                    <a:pt x="677" y="642"/>
                    <a:pt x="677" y="644"/>
                  </a:cubicBezTo>
                  <a:cubicBezTo>
                    <a:pt x="678" y="646"/>
                    <a:pt x="676" y="650"/>
                    <a:pt x="676" y="650"/>
                  </a:cubicBezTo>
                  <a:lnTo>
                    <a:pt x="706" y="633"/>
                  </a:lnTo>
                  <a:lnTo>
                    <a:pt x="713" y="643"/>
                  </a:lnTo>
                  <a:lnTo>
                    <a:pt x="725" y="640"/>
                  </a:lnTo>
                  <a:cubicBezTo>
                    <a:pt x="725" y="640"/>
                    <a:pt x="725" y="644"/>
                    <a:pt x="726" y="649"/>
                  </a:cubicBezTo>
                  <a:cubicBezTo>
                    <a:pt x="726" y="653"/>
                    <a:pt x="724" y="655"/>
                    <a:pt x="724" y="655"/>
                  </a:cubicBezTo>
                  <a:cubicBezTo>
                    <a:pt x="724" y="655"/>
                    <a:pt x="730" y="656"/>
                    <a:pt x="730" y="656"/>
                  </a:cubicBezTo>
                  <a:cubicBezTo>
                    <a:pt x="730" y="655"/>
                    <a:pt x="731" y="661"/>
                    <a:pt x="730" y="664"/>
                  </a:cubicBezTo>
                  <a:cubicBezTo>
                    <a:pt x="730" y="667"/>
                    <a:pt x="726" y="671"/>
                    <a:pt x="723" y="674"/>
                  </a:cubicBezTo>
                  <a:cubicBezTo>
                    <a:pt x="721" y="676"/>
                    <a:pt x="718" y="681"/>
                    <a:pt x="717" y="684"/>
                  </a:cubicBezTo>
                  <a:cubicBezTo>
                    <a:pt x="717" y="687"/>
                    <a:pt x="716" y="696"/>
                    <a:pt x="716" y="704"/>
                  </a:cubicBezTo>
                  <a:cubicBezTo>
                    <a:pt x="717" y="711"/>
                    <a:pt x="719" y="714"/>
                    <a:pt x="721" y="716"/>
                  </a:cubicBezTo>
                  <a:cubicBezTo>
                    <a:pt x="723" y="717"/>
                    <a:pt x="725" y="719"/>
                    <a:pt x="726" y="720"/>
                  </a:cubicBezTo>
                  <a:cubicBezTo>
                    <a:pt x="726" y="721"/>
                    <a:pt x="726" y="721"/>
                    <a:pt x="728" y="722"/>
                  </a:cubicBezTo>
                  <a:cubicBezTo>
                    <a:pt x="729" y="722"/>
                    <a:pt x="729" y="723"/>
                    <a:pt x="730" y="724"/>
                  </a:cubicBezTo>
                  <a:cubicBezTo>
                    <a:pt x="731" y="725"/>
                    <a:pt x="733" y="725"/>
                    <a:pt x="735" y="724"/>
                  </a:cubicBezTo>
                  <a:cubicBezTo>
                    <a:pt x="736" y="723"/>
                    <a:pt x="738" y="722"/>
                    <a:pt x="738" y="722"/>
                  </a:cubicBezTo>
                  <a:lnTo>
                    <a:pt x="737" y="720"/>
                  </a:lnTo>
                  <a:cubicBezTo>
                    <a:pt x="737" y="719"/>
                    <a:pt x="737" y="716"/>
                    <a:pt x="738" y="714"/>
                  </a:cubicBezTo>
                  <a:cubicBezTo>
                    <a:pt x="739" y="712"/>
                    <a:pt x="741" y="708"/>
                    <a:pt x="743" y="706"/>
                  </a:cubicBezTo>
                  <a:cubicBezTo>
                    <a:pt x="744" y="704"/>
                    <a:pt x="745" y="700"/>
                    <a:pt x="745" y="699"/>
                  </a:cubicBezTo>
                  <a:cubicBezTo>
                    <a:pt x="745" y="697"/>
                    <a:pt x="745" y="696"/>
                    <a:pt x="746" y="695"/>
                  </a:cubicBezTo>
                  <a:cubicBezTo>
                    <a:pt x="746" y="695"/>
                    <a:pt x="747" y="694"/>
                    <a:pt x="748" y="693"/>
                  </a:cubicBezTo>
                  <a:cubicBezTo>
                    <a:pt x="749" y="691"/>
                    <a:pt x="749" y="691"/>
                    <a:pt x="751" y="691"/>
                  </a:cubicBezTo>
                  <a:cubicBezTo>
                    <a:pt x="752" y="691"/>
                    <a:pt x="752" y="687"/>
                    <a:pt x="753" y="685"/>
                  </a:cubicBezTo>
                  <a:cubicBezTo>
                    <a:pt x="754" y="683"/>
                    <a:pt x="755" y="683"/>
                    <a:pt x="757" y="682"/>
                  </a:cubicBezTo>
                  <a:cubicBezTo>
                    <a:pt x="758" y="681"/>
                    <a:pt x="758" y="681"/>
                    <a:pt x="757" y="679"/>
                  </a:cubicBezTo>
                  <a:cubicBezTo>
                    <a:pt x="756" y="678"/>
                    <a:pt x="756" y="677"/>
                    <a:pt x="757" y="674"/>
                  </a:cubicBezTo>
                  <a:cubicBezTo>
                    <a:pt x="757" y="671"/>
                    <a:pt x="757" y="670"/>
                    <a:pt x="759" y="669"/>
                  </a:cubicBezTo>
                  <a:cubicBezTo>
                    <a:pt x="761" y="667"/>
                    <a:pt x="762" y="666"/>
                    <a:pt x="762" y="665"/>
                  </a:cubicBezTo>
                  <a:cubicBezTo>
                    <a:pt x="762" y="664"/>
                    <a:pt x="763" y="663"/>
                    <a:pt x="764" y="663"/>
                  </a:cubicBezTo>
                  <a:cubicBezTo>
                    <a:pt x="765" y="663"/>
                    <a:pt x="766" y="664"/>
                    <a:pt x="769" y="661"/>
                  </a:cubicBezTo>
                  <a:cubicBezTo>
                    <a:pt x="771" y="658"/>
                    <a:pt x="774" y="658"/>
                    <a:pt x="776" y="657"/>
                  </a:cubicBezTo>
                  <a:cubicBezTo>
                    <a:pt x="778" y="657"/>
                    <a:pt x="779" y="658"/>
                    <a:pt x="782" y="660"/>
                  </a:cubicBezTo>
                  <a:cubicBezTo>
                    <a:pt x="784" y="662"/>
                    <a:pt x="784" y="662"/>
                    <a:pt x="786" y="662"/>
                  </a:cubicBezTo>
                  <a:cubicBezTo>
                    <a:pt x="787" y="662"/>
                    <a:pt x="788" y="661"/>
                    <a:pt x="789" y="661"/>
                  </a:cubicBezTo>
                  <a:cubicBezTo>
                    <a:pt x="790" y="661"/>
                    <a:pt x="790" y="661"/>
                    <a:pt x="791" y="661"/>
                  </a:cubicBezTo>
                  <a:cubicBezTo>
                    <a:pt x="791" y="661"/>
                    <a:pt x="791" y="660"/>
                    <a:pt x="791" y="659"/>
                  </a:cubicBezTo>
                  <a:cubicBezTo>
                    <a:pt x="791" y="657"/>
                    <a:pt x="792" y="657"/>
                    <a:pt x="793" y="656"/>
                  </a:cubicBezTo>
                  <a:cubicBezTo>
                    <a:pt x="793" y="655"/>
                    <a:pt x="794" y="654"/>
                    <a:pt x="795" y="653"/>
                  </a:cubicBezTo>
                  <a:cubicBezTo>
                    <a:pt x="796" y="652"/>
                    <a:pt x="796" y="652"/>
                    <a:pt x="797" y="650"/>
                  </a:cubicBezTo>
                  <a:cubicBezTo>
                    <a:pt x="799" y="649"/>
                    <a:pt x="799" y="649"/>
                    <a:pt x="799" y="647"/>
                  </a:cubicBezTo>
                  <a:cubicBezTo>
                    <a:pt x="799" y="646"/>
                    <a:pt x="800" y="645"/>
                    <a:pt x="801" y="643"/>
                  </a:cubicBezTo>
                  <a:cubicBezTo>
                    <a:pt x="802" y="641"/>
                    <a:pt x="800" y="640"/>
                    <a:pt x="799" y="640"/>
                  </a:cubicBezTo>
                  <a:cubicBezTo>
                    <a:pt x="799" y="640"/>
                    <a:pt x="797" y="640"/>
                    <a:pt x="797" y="640"/>
                  </a:cubicBezTo>
                  <a:cubicBezTo>
                    <a:pt x="797" y="638"/>
                    <a:pt x="797" y="637"/>
                    <a:pt x="798" y="635"/>
                  </a:cubicBezTo>
                  <a:cubicBezTo>
                    <a:pt x="798" y="633"/>
                    <a:pt x="798" y="632"/>
                    <a:pt x="798" y="632"/>
                  </a:cubicBezTo>
                  <a:cubicBezTo>
                    <a:pt x="798" y="632"/>
                    <a:pt x="797" y="632"/>
                    <a:pt x="794" y="632"/>
                  </a:cubicBezTo>
                  <a:cubicBezTo>
                    <a:pt x="791" y="631"/>
                    <a:pt x="790" y="630"/>
                    <a:pt x="789" y="629"/>
                  </a:cubicBezTo>
                  <a:cubicBezTo>
                    <a:pt x="787" y="628"/>
                    <a:pt x="786" y="628"/>
                    <a:pt x="785" y="628"/>
                  </a:cubicBezTo>
                  <a:cubicBezTo>
                    <a:pt x="784" y="628"/>
                    <a:pt x="783" y="628"/>
                    <a:pt x="783" y="627"/>
                  </a:cubicBezTo>
                  <a:cubicBezTo>
                    <a:pt x="782" y="626"/>
                    <a:pt x="782" y="624"/>
                    <a:pt x="783" y="623"/>
                  </a:cubicBezTo>
                  <a:cubicBezTo>
                    <a:pt x="784" y="621"/>
                    <a:pt x="785" y="621"/>
                    <a:pt x="786" y="623"/>
                  </a:cubicBezTo>
                  <a:cubicBezTo>
                    <a:pt x="787" y="624"/>
                    <a:pt x="787" y="624"/>
                    <a:pt x="788" y="622"/>
                  </a:cubicBezTo>
                  <a:cubicBezTo>
                    <a:pt x="789" y="621"/>
                    <a:pt x="791" y="618"/>
                    <a:pt x="793" y="617"/>
                  </a:cubicBezTo>
                  <a:cubicBezTo>
                    <a:pt x="794" y="616"/>
                    <a:pt x="796" y="614"/>
                    <a:pt x="796" y="614"/>
                  </a:cubicBezTo>
                  <a:cubicBezTo>
                    <a:pt x="796" y="614"/>
                    <a:pt x="796" y="612"/>
                    <a:pt x="797" y="611"/>
                  </a:cubicBezTo>
                  <a:cubicBezTo>
                    <a:pt x="798" y="610"/>
                    <a:pt x="799" y="609"/>
                    <a:pt x="799" y="610"/>
                  </a:cubicBezTo>
                  <a:cubicBezTo>
                    <a:pt x="799" y="611"/>
                    <a:pt x="799" y="611"/>
                    <a:pt x="800" y="609"/>
                  </a:cubicBezTo>
                  <a:cubicBezTo>
                    <a:pt x="802" y="607"/>
                    <a:pt x="804" y="607"/>
                    <a:pt x="805" y="607"/>
                  </a:cubicBezTo>
                  <a:cubicBezTo>
                    <a:pt x="805" y="607"/>
                    <a:pt x="807" y="605"/>
                    <a:pt x="808" y="604"/>
                  </a:cubicBezTo>
                  <a:cubicBezTo>
                    <a:pt x="809" y="603"/>
                    <a:pt x="810" y="603"/>
                    <a:pt x="812" y="601"/>
                  </a:cubicBezTo>
                  <a:cubicBezTo>
                    <a:pt x="814" y="599"/>
                    <a:pt x="817" y="597"/>
                    <a:pt x="819" y="595"/>
                  </a:cubicBezTo>
                  <a:cubicBezTo>
                    <a:pt x="821" y="594"/>
                    <a:pt x="822" y="592"/>
                    <a:pt x="822" y="592"/>
                  </a:cubicBezTo>
                  <a:cubicBezTo>
                    <a:pt x="822" y="592"/>
                    <a:pt x="824" y="594"/>
                    <a:pt x="825" y="594"/>
                  </a:cubicBezTo>
                  <a:cubicBezTo>
                    <a:pt x="827" y="595"/>
                    <a:pt x="828" y="596"/>
                    <a:pt x="830" y="596"/>
                  </a:cubicBezTo>
                  <a:cubicBezTo>
                    <a:pt x="831" y="596"/>
                    <a:pt x="832" y="596"/>
                    <a:pt x="833" y="594"/>
                  </a:cubicBezTo>
                  <a:cubicBezTo>
                    <a:pt x="833" y="592"/>
                    <a:pt x="836" y="592"/>
                    <a:pt x="839" y="592"/>
                  </a:cubicBezTo>
                  <a:cubicBezTo>
                    <a:pt x="842" y="592"/>
                    <a:pt x="842" y="591"/>
                    <a:pt x="843" y="589"/>
                  </a:cubicBezTo>
                  <a:cubicBezTo>
                    <a:pt x="845" y="586"/>
                    <a:pt x="845" y="586"/>
                    <a:pt x="845" y="583"/>
                  </a:cubicBezTo>
                  <a:cubicBezTo>
                    <a:pt x="845" y="580"/>
                    <a:pt x="848" y="578"/>
                    <a:pt x="850" y="576"/>
                  </a:cubicBezTo>
                  <a:cubicBezTo>
                    <a:pt x="851" y="574"/>
                    <a:pt x="850" y="575"/>
                    <a:pt x="849" y="573"/>
                  </a:cubicBezTo>
                  <a:cubicBezTo>
                    <a:pt x="849" y="572"/>
                    <a:pt x="848" y="570"/>
                    <a:pt x="847" y="569"/>
                  </a:cubicBezTo>
                  <a:cubicBezTo>
                    <a:pt x="845" y="568"/>
                    <a:pt x="845" y="568"/>
                    <a:pt x="844" y="566"/>
                  </a:cubicBezTo>
                  <a:cubicBezTo>
                    <a:pt x="843" y="564"/>
                    <a:pt x="842" y="562"/>
                    <a:pt x="840" y="559"/>
                  </a:cubicBezTo>
                  <a:cubicBezTo>
                    <a:pt x="838" y="557"/>
                    <a:pt x="839" y="555"/>
                    <a:pt x="840" y="553"/>
                  </a:cubicBezTo>
                  <a:cubicBezTo>
                    <a:pt x="841" y="550"/>
                    <a:pt x="841" y="550"/>
                    <a:pt x="840" y="549"/>
                  </a:cubicBezTo>
                  <a:cubicBezTo>
                    <a:pt x="839" y="548"/>
                    <a:pt x="841" y="546"/>
                    <a:pt x="843" y="542"/>
                  </a:cubicBezTo>
                  <a:cubicBezTo>
                    <a:pt x="846" y="539"/>
                    <a:pt x="848" y="534"/>
                    <a:pt x="848" y="534"/>
                  </a:cubicBezTo>
                  <a:lnTo>
                    <a:pt x="850" y="534"/>
                  </a:lnTo>
                  <a:lnTo>
                    <a:pt x="851" y="534"/>
                  </a:lnTo>
                  <a:lnTo>
                    <a:pt x="854" y="533"/>
                  </a:lnTo>
                  <a:lnTo>
                    <a:pt x="854" y="530"/>
                  </a:lnTo>
                  <a:lnTo>
                    <a:pt x="850" y="528"/>
                  </a:lnTo>
                  <a:lnTo>
                    <a:pt x="851" y="523"/>
                  </a:lnTo>
                  <a:cubicBezTo>
                    <a:pt x="847" y="522"/>
                    <a:pt x="844" y="522"/>
                    <a:pt x="838" y="520"/>
                  </a:cubicBezTo>
                  <a:cubicBezTo>
                    <a:pt x="833" y="518"/>
                    <a:pt x="829" y="513"/>
                    <a:pt x="829" y="513"/>
                  </a:cubicBezTo>
                  <a:lnTo>
                    <a:pt x="830" y="513"/>
                  </a:lnTo>
                  <a:cubicBezTo>
                    <a:pt x="830" y="513"/>
                    <a:pt x="831" y="514"/>
                    <a:pt x="835" y="516"/>
                  </a:cubicBezTo>
                  <a:cubicBezTo>
                    <a:pt x="839" y="519"/>
                    <a:pt x="845" y="520"/>
                    <a:pt x="848" y="521"/>
                  </a:cubicBezTo>
                  <a:cubicBezTo>
                    <a:pt x="851" y="522"/>
                    <a:pt x="851" y="520"/>
                    <a:pt x="851" y="520"/>
                  </a:cubicBezTo>
                  <a:cubicBezTo>
                    <a:pt x="851" y="520"/>
                    <a:pt x="853" y="520"/>
                    <a:pt x="854" y="521"/>
                  </a:cubicBezTo>
                  <a:cubicBezTo>
                    <a:pt x="856" y="521"/>
                    <a:pt x="856" y="521"/>
                    <a:pt x="856" y="520"/>
                  </a:cubicBezTo>
                  <a:cubicBezTo>
                    <a:pt x="856" y="519"/>
                    <a:pt x="855" y="517"/>
                    <a:pt x="855" y="517"/>
                  </a:cubicBezTo>
                  <a:lnTo>
                    <a:pt x="855" y="515"/>
                  </a:lnTo>
                  <a:cubicBezTo>
                    <a:pt x="855" y="512"/>
                    <a:pt x="856" y="510"/>
                    <a:pt x="858" y="507"/>
                  </a:cubicBezTo>
                  <a:cubicBezTo>
                    <a:pt x="861" y="504"/>
                    <a:pt x="865" y="501"/>
                    <a:pt x="865" y="501"/>
                  </a:cubicBezTo>
                  <a:lnTo>
                    <a:pt x="871" y="502"/>
                  </a:lnTo>
                  <a:lnTo>
                    <a:pt x="869" y="512"/>
                  </a:lnTo>
                  <a:cubicBezTo>
                    <a:pt x="869" y="512"/>
                    <a:pt x="871" y="513"/>
                    <a:pt x="875" y="513"/>
                  </a:cubicBezTo>
                  <a:cubicBezTo>
                    <a:pt x="878" y="514"/>
                    <a:pt x="878" y="513"/>
                    <a:pt x="879" y="512"/>
                  </a:cubicBezTo>
                  <a:cubicBezTo>
                    <a:pt x="879" y="511"/>
                    <a:pt x="879" y="510"/>
                    <a:pt x="879" y="51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106"/>
            <p:cNvSpPr/>
            <p:nvPr/>
          </p:nvSpPr>
          <p:spPr>
            <a:xfrm>
              <a:off x="5004287" y="2794840"/>
              <a:ext cx="863951" cy="683760"/>
            </a:xfrm>
            <a:custGeom>
              <a:rect b="b" l="l" r="r" t="t"/>
              <a:pathLst>
                <a:path extrusionOk="0" h="1314" w="1664">
                  <a:moveTo>
                    <a:pt x="1635" y="234"/>
                  </a:moveTo>
                  <a:cubicBezTo>
                    <a:pt x="1624" y="211"/>
                    <a:pt x="1600" y="170"/>
                    <a:pt x="1612" y="147"/>
                  </a:cubicBezTo>
                  <a:cubicBezTo>
                    <a:pt x="1624" y="124"/>
                    <a:pt x="1612" y="86"/>
                    <a:pt x="1583" y="95"/>
                  </a:cubicBezTo>
                  <a:cubicBezTo>
                    <a:pt x="1554" y="104"/>
                    <a:pt x="1531" y="83"/>
                    <a:pt x="1513" y="75"/>
                  </a:cubicBezTo>
                  <a:cubicBezTo>
                    <a:pt x="1500" y="68"/>
                    <a:pt x="1479" y="51"/>
                    <a:pt x="1470" y="42"/>
                  </a:cubicBezTo>
                  <a:cubicBezTo>
                    <a:pt x="1458" y="46"/>
                    <a:pt x="1445" y="50"/>
                    <a:pt x="1441" y="53"/>
                  </a:cubicBezTo>
                  <a:cubicBezTo>
                    <a:pt x="1435" y="57"/>
                    <a:pt x="1411" y="42"/>
                    <a:pt x="1407" y="31"/>
                  </a:cubicBezTo>
                  <a:cubicBezTo>
                    <a:pt x="1402" y="20"/>
                    <a:pt x="1391" y="18"/>
                    <a:pt x="1383" y="31"/>
                  </a:cubicBezTo>
                  <a:cubicBezTo>
                    <a:pt x="1374" y="44"/>
                    <a:pt x="1383" y="48"/>
                    <a:pt x="1372" y="46"/>
                  </a:cubicBezTo>
                  <a:cubicBezTo>
                    <a:pt x="1361" y="44"/>
                    <a:pt x="1356" y="44"/>
                    <a:pt x="1335" y="53"/>
                  </a:cubicBezTo>
                  <a:cubicBezTo>
                    <a:pt x="1313" y="61"/>
                    <a:pt x="1324" y="59"/>
                    <a:pt x="1304" y="64"/>
                  </a:cubicBezTo>
                  <a:cubicBezTo>
                    <a:pt x="1285" y="68"/>
                    <a:pt x="1295" y="77"/>
                    <a:pt x="1280" y="90"/>
                  </a:cubicBezTo>
                  <a:cubicBezTo>
                    <a:pt x="1265" y="103"/>
                    <a:pt x="1272" y="107"/>
                    <a:pt x="1265" y="101"/>
                  </a:cubicBezTo>
                  <a:cubicBezTo>
                    <a:pt x="1259" y="94"/>
                    <a:pt x="1263" y="85"/>
                    <a:pt x="1250" y="85"/>
                  </a:cubicBezTo>
                  <a:cubicBezTo>
                    <a:pt x="1237" y="85"/>
                    <a:pt x="1221" y="85"/>
                    <a:pt x="1213" y="77"/>
                  </a:cubicBezTo>
                  <a:cubicBezTo>
                    <a:pt x="1204" y="68"/>
                    <a:pt x="1178" y="77"/>
                    <a:pt x="1165" y="81"/>
                  </a:cubicBezTo>
                  <a:cubicBezTo>
                    <a:pt x="1152" y="85"/>
                    <a:pt x="1154" y="98"/>
                    <a:pt x="1145" y="116"/>
                  </a:cubicBezTo>
                  <a:cubicBezTo>
                    <a:pt x="1137" y="133"/>
                    <a:pt x="1141" y="135"/>
                    <a:pt x="1128" y="140"/>
                  </a:cubicBezTo>
                  <a:cubicBezTo>
                    <a:pt x="1115" y="144"/>
                    <a:pt x="1126" y="157"/>
                    <a:pt x="1128" y="175"/>
                  </a:cubicBezTo>
                  <a:cubicBezTo>
                    <a:pt x="1130" y="192"/>
                    <a:pt x="1121" y="199"/>
                    <a:pt x="1113" y="216"/>
                  </a:cubicBezTo>
                  <a:cubicBezTo>
                    <a:pt x="1104" y="233"/>
                    <a:pt x="1093" y="227"/>
                    <a:pt x="1093" y="216"/>
                  </a:cubicBezTo>
                  <a:cubicBezTo>
                    <a:pt x="1093" y="205"/>
                    <a:pt x="1084" y="205"/>
                    <a:pt x="1071" y="214"/>
                  </a:cubicBezTo>
                  <a:cubicBezTo>
                    <a:pt x="1058" y="223"/>
                    <a:pt x="1052" y="220"/>
                    <a:pt x="1026" y="227"/>
                  </a:cubicBezTo>
                  <a:cubicBezTo>
                    <a:pt x="999" y="233"/>
                    <a:pt x="993" y="233"/>
                    <a:pt x="971" y="242"/>
                  </a:cubicBezTo>
                  <a:cubicBezTo>
                    <a:pt x="949" y="251"/>
                    <a:pt x="910" y="238"/>
                    <a:pt x="891" y="236"/>
                  </a:cubicBezTo>
                  <a:cubicBezTo>
                    <a:pt x="871" y="233"/>
                    <a:pt x="858" y="236"/>
                    <a:pt x="849" y="233"/>
                  </a:cubicBezTo>
                  <a:cubicBezTo>
                    <a:pt x="841" y="231"/>
                    <a:pt x="856" y="218"/>
                    <a:pt x="838" y="216"/>
                  </a:cubicBezTo>
                  <a:cubicBezTo>
                    <a:pt x="821" y="214"/>
                    <a:pt x="810" y="201"/>
                    <a:pt x="797" y="194"/>
                  </a:cubicBezTo>
                  <a:cubicBezTo>
                    <a:pt x="784" y="188"/>
                    <a:pt x="797" y="172"/>
                    <a:pt x="784" y="181"/>
                  </a:cubicBezTo>
                  <a:cubicBezTo>
                    <a:pt x="771" y="190"/>
                    <a:pt x="771" y="196"/>
                    <a:pt x="756" y="199"/>
                  </a:cubicBezTo>
                  <a:cubicBezTo>
                    <a:pt x="740" y="201"/>
                    <a:pt x="747" y="192"/>
                    <a:pt x="738" y="205"/>
                  </a:cubicBezTo>
                  <a:cubicBezTo>
                    <a:pt x="730" y="218"/>
                    <a:pt x="723" y="220"/>
                    <a:pt x="710" y="236"/>
                  </a:cubicBezTo>
                  <a:cubicBezTo>
                    <a:pt x="697" y="251"/>
                    <a:pt x="686" y="229"/>
                    <a:pt x="677" y="225"/>
                  </a:cubicBezTo>
                  <a:cubicBezTo>
                    <a:pt x="669" y="220"/>
                    <a:pt x="669" y="209"/>
                    <a:pt x="673" y="199"/>
                  </a:cubicBezTo>
                  <a:cubicBezTo>
                    <a:pt x="677" y="188"/>
                    <a:pt x="675" y="186"/>
                    <a:pt x="673" y="177"/>
                  </a:cubicBezTo>
                  <a:cubicBezTo>
                    <a:pt x="671" y="168"/>
                    <a:pt x="664" y="164"/>
                    <a:pt x="664" y="155"/>
                  </a:cubicBezTo>
                  <a:cubicBezTo>
                    <a:pt x="664" y="146"/>
                    <a:pt x="673" y="146"/>
                    <a:pt x="680" y="140"/>
                  </a:cubicBezTo>
                  <a:cubicBezTo>
                    <a:pt x="686" y="133"/>
                    <a:pt x="675" y="118"/>
                    <a:pt x="666" y="114"/>
                  </a:cubicBezTo>
                  <a:cubicBezTo>
                    <a:pt x="658" y="109"/>
                    <a:pt x="669" y="94"/>
                    <a:pt x="658" y="96"/>
                  </a:cubicBezTo>
                  <a:cubicBezTo>
                    <a:pt x="647" y="98"/>
                    <a:pt x="640" y="90"/>
                    <a:pt x="640" y="90"/>
                  </a:cubicBezTo>
                  <a:cubicBezTo>
                    <a:pt x="640" y="90"/>
                    <a:pt x="645" y="68"/>
                    <a:pt x="636" y="59"/>
                  </a:cubicBezTo>
                  <a:cubicBezTo>
                    <a:pt x="627" y="51"/>
                    <a:pt x="625" y="51"/>
                    <a:pt x="610" y="53"/>
                  </a:cubicBezTo>
                  <a:cubicBezTo>
                    <a:pt x="595" y="55"/>
                    <a:pt x="595" y="37"/>
                    <a:pt x="588" y="31"/>
                  </a:cubicBezTo>
                  <a:cubicBezTo>
                    <a:pt x="587" y="30"/>
                    <a:pt x="587" y="30"/>
                    <a:pt x="586" y="29"/>
                  </a:cubicBezTo>
                  <a:cubicBezTo>
                    <a:pt x="582" y="34"/>
                    <a:pt x="579" y="37"/>
                    <a:pt x="579" y="37"/>
                  </a:cubicBezTo>
                  <a:cubicBezTo>
                    <a:pt x="579" y="37"/>
                    <a:pt x="582" y="34"/>
                    <a:pt x="586" y="29"/>
                  </a:cubicBezTo>
                  <a:cubicBezTo>
                    <a:pt x="581" y="25"/>
                    <a:pt x="578" y="27"/>
                    <a:pt x="571" y="27"/>
                  </a:cubicBezTo>
                  <a:cubicBezTo>
                    <a:pt x="562" y="27"/>
                    <a:pt x="564" y="7"/>
                    <a:pt x="558" y="5"/>
                  </a:cubicBezTo>
                  <a:cubicBezTo>
                    <a:pt x="551" y="3"/>
                    <a:pt x="544" y="14"/>
                    <a:pt x="534" y="24"/>
                  </a:cubicBezTo>
                  <a:cubicBezTo>
                    <a:pt x="523" y="35"/>
                    <a:pt x="512" y="27"/>
                    <a:pt x="501" y="27"/>
                  </a:cubicBezTo>
                  <a:cubicBezTo>
                    <a:pt x="490" y="27"/>
                    <a:pt x="497" y="9"/>
                    <a:pt x="486" y="5"/>
                  </a:cubicBezTo>
                  <a:cubicBezTo>
                    <a:pt x="475" y="0"/>
                    <a:pt x="464" y="5"/>
                    <a:pt x="455" y="16"/>
                  </a:cubicBezTo>
                  <a:cubicBezTo>
                    <a:pt x="447" y="27"/>
                    <a:pt x="442" y="29"/>
                    <a:pt x="429" y="31"/>
                  </a:cubicBezTo>
                  <a:cubicBezTo>
                    <a:pt x="416" y="33"/>
                    <a:pt x="416" y="22"/>
                    <a:pt x="405" y="24"/>
                  </a:cubicBezTo>
                  <a:cubicBezTo>
                    <a:pt x="394" y="27"/>
                    <a:pt x="390" y="40"/>
                    <a:pt x="381" y="53"/>
                  </a:cubicBezTo>
                  <a:cubicBezTo>
                    <a:pt x="373" y="66"/>
                    <a:pt x="368" y="66"/>
                    <a:pt x="359" y="66"/>
                  </a:cubicBezTo>
                  <a:cubicBezTo>
                    <a:pt x="351" y="66"/>
                    <a:pt x="344" y="66"/>
                    <a:pt x="336" y="68"/>
                  </a:cubicBezTo>
                  <a:cubicBezTo>
                    <a:pt x="327" y="70"/>
                    <a:pt x="325" y="70"/>
                    <a:pt x="316" y="77"/>
                  </a:cubicBezTo>
                  <a:cubicBezTo>
                    <a:pt x="307" y="83"/>
                    <a:pt x="303" y="88"/>
                    <a:pt x="296" y="88"/>
                  </a:cubicBezTo>
                  <a:cubicBezTo>
                    <a:pt x="290" y="88"/>
                    <a:pt x="290" y="79"/>
                    <a:pt x="277" y="79"/>
                  </a:cubicBezTo>
                  <a:cubicBezTo>
                    <a:pt x="264" y="79"/>
                    <a:pt x="259" y="88"/>
                    <a:pt x="259" y="88"/>
                  </a:cubicBezTo>
                  <a:cubicBezTo>
                    <a:pt x="259" y="88"/>
                    <a:pt x="238" y="92"/>
                    <a:pt x="222" y="92"/>
                  </a:cubicBezTo>
                  <a:cubicBezTo>
                    <a:pt x="207" y="92"/>
                    <a:pt x="203" y="103"/>
                    <a:pt x="196" y="109"/>
                  </a:cubicBezTo>
                  <a:cubicBezTo>
                    <a:pt x="190" y="116"/>
                    <a:pt x="190" y="120"/>
                    <a:pt x="179" y="122"/>
                  </a:cubicBezTo>
                  <a:cubicBezTo>
                    <a:pt x="168" y="125"/>
                    <a:pt x="172" y="109"/>
                    <a:pt x="166" y="114"/>
                  </a:cubicBezTo>
                  <a:cubicBezTo>
                    <a:pt x="159" y="118"/>
                    <a:pt x="159" y="129"/>
                    <a:pt x="157" y="135"/>
                  </a:cubicBezTo>
                  <a:cubicBezTo>
                    <a:pt x="155" y="142"/>
                    <a:pt x="140" y="149"/>
                    <a:pt x="142" y="157"/>
                  </a:cubicBezTo>
                  <a:cubicBezTo>
                    <a:pt x="144" y="166"/>
                    <a:pt x="142" y="183"/>
                    <a:pt x="137" y="190"/>
                  </a:cubicBezTo>
                  <a:cubicBezTo>
                    <a:pt x="133" y="196"/>
                    <a:pt x="129" y="196"/>
                    <a:pt x="122" y="212"/>
                  </a:cubicBezTo>
                  <a:cubicBezTo>
                    <a:pt x="116" y="227"/>
                    <a:pt x="116" y="233"/>
                    <a:pt x="127" y="233"/>
                  </a:cubicBezTo>
                  <a:cubicBezTo>
                    <a:pt x="137" y="233"/>
                    <a:pt x="142" y="246"/>
                    <a:pt x="133" y="255"/>
                  </a:cubicBezTo>
                  <a:cubicBezTo>
                    <a:pt x="124" y="264"/>
                    <a:pt x="137" y="281"/>
                    <a:pt x="144" y="301"/>
                  </a:cubicBezTo>
                  <a:cubicBezTo>
                    <a:pt x="151" y="321"/>
                    <a:pt x="140" y="323"/>
                    <a:pt x="127" y="329"/>
                  </a:cubicBezTo>
                  <a:cubicBezTo>
                    <a:pt x="113" y="336"/>
                    <a:pt x="127" y="349"/>
                    <a:pt x="131" y="371"/>
                  </a:cubicBezTo>
                  <a:cubicBezTo>
                    <a:pt x="135" y="392"/>
                    <a:pt x="146" y="384"/>
                    <a:pt x="151" y="392"/>
                  </a:cubicBezTo>
                  <a:cubicBezTo>
                    <a:pt x="155" y="401"/>
                    <a:pt x="159" y="410"/>
                    <a:pt x="153" y="416"/>
                  </a:cubicBezTo>
                  <a:cubicBezTo>
                    <a:pt x="146" y="423"/>
                    <a:pt x="144" y="432"/>
                    <a:pt x="155" y="445"/>
                  </a:cubicBezTo>
                  <a:cubicBezTo>
                    <a:pt x="166" y="458"/>
                    <a:pt x="151" y="482"/>
                    <a:pt x="159" y="482"/>
                  </a:cubicBezTo>
                  <a:cubicBezTo>
                    <a:pt x="168" y="482"/>
                    <a:pt x="174" y="492"/>
                    <a:pt x="168" y="501"/>
                  </a:cubicBezTo>
                  <a:cubicBezTo>
                    <a:pt x="161" y="510"/>
                    <a:pt x="189" y="516"/>
                    <a:pt x="205" y="514"/>
                  </a:cubicBezTo>
                  <a:cubicBezTo>
                    <a:pt x="208" y="509"/>
                    <a:pt x="210" y="504"/>
                    <a:pt x="210" y="504"/>
                  </a:cubicBezTo>
                  <a:cubicBezTo>
                    <a:pt x="210" y="504"/>
                    <a:pt x="208" y="509"/>
                    <a:pt x="205" y="514"/>
                  </a:cubicBezTo>
                  <a:cubicBezTo>
                    <a:pt x="205" y="514"/>
                    <a:pt x="205" y="514"/>
                    <a:pt x="205" y="514"/>
                  </a:cubicBezTo>
                  <a:cubicBezTo>
                    <a:pt x="220" y="512"/>
                    <a:pt x="227" y="514"/>
                    <a:pt x="233" y="523"/>
                  </a:cubicBezTo>
                  <a:cubicBezTo>
                    <a:pt x="240" y="532"/>
                    <a:pt x="253" y="534"/>
                    <a:pt x="270" y="532"/>
                  </a:cubicBezTo>
                  <a:cubicBezTo>
                    <a:pt x="288" y="529"/>
                    <a:pt x="285" y="527"/>
                    <a:pt x="292" y="527"/>
                  </a:cubicBezTo>
                  <a:cubicBezTo>
                    <a:pt x="299" y="527"/>
                    <a:pt x="296" y="536"/>
                    <a:pt x="307" y="538"/>
                  </a:cubicBezTo>
                  <a:cubicBezTo>
                    <a:pt x="318" y="540"/>
                    <a:pt x="325" y="545"/>
                    <a:pt x="331" y="560"/>
                  </a:cubicBezTo>
                  <a:cubicBezTo>
                    <a:pt x="338" y="575"/>
                    <a:pt x="331" y="586"/>
                    <a:pt x="349" y="590"/>
                  </a:cubicBezTo>
                  <a:cubicBezTo>
                    <a:pt x="366" y="595"/>
                    <a:pt x="359" y="597"/>
                    <a:pt x="370" y="593"/>
                  </a:cubicBezTo>
                  <a:cubicBezTo>
                    <a:pt x="381" y="588"/>
                    <a:pt x="381" y="597"/>
                    <a:pt x="386" y="608"/>
                  </a:cubicBezTo>
                  <a:cubicBezTo>
                    <a:pt x="390" y="619"/>
                    <a:pt x="394" y="627"/>
                    <a:pt x="399" y="645"/>
                  </a:cubicBezTo>
                  <a:cubicBezTo>
                    <a:pt x="403" y="662"/>
                    <a:pt x="405" y="664"/>
                    <a:pt x="394" y="673"/>
                  </a:cubicBezTo>
                  <a:cubicBezTo>
                    <a:pt x="383" y="682"/>
                    <a:pt x="333" y="671"/>
                    <a:pt x="318" y="678"/>
                  </a:cubicBezTo>
                  <a:cubicBezTo>
                    <a:pt x="303" y="684"/>
                    <a:pt x="301" y="695"/>
                    <a:pt x="294" y="706"/>
                  </a:cubicBezTo>
                  <a:cubicBezTo>
                    <a:pt x="288" y="717"/>
                    <a:pt x="290" y="732"/>
                    <a:pt x="285" y="734"/>
                  </a:cubicBezTo>
                  <a:cubicBezTo>
                    <a:pt x="281" y="736"/>
                    <a:pt x="279" y="710"/>
                    <a:pt x="279" y="710"/>
                  </a:cubicBezTo>
                  <a:cubicBezTo>
                    <a:pt x="279" y="710"/>
                    <a:pt x="277" y="721"/>
                    <a:pt x="266" y="725"/>
                  </a:cubicBezTo>
                  <a:cubicBezTo>
                    <a:pt x="255" y="730"/>
                    <a:pt x="246" y="728"/>
                    <a:pt x="244" y="736"/>
                  </a:cubicBezTo>
                  <a:cubicBezTo>
                    <a:pt x="242" y="745"/>
                    <a:pt x="242" y="749"/>
                    <a:pt x="233" y="747"/>
                  </a:cubicBezTo>
                  <a:cubicBezTo>
                    <a:pt x="225" y="745"/>
                    <a:pt x="216" y="741"/>
                    <a:pt x="209" y="749"/>
                  </a:cubicBezTo>
                  <a:cubicBezTo>
                    <a:pt x="203" y="758"/>
                    <a:pt x="205" y="758"/>
                    <a:pt x="192" y="762"/>
                  </a:cubicBezTo>
                  <a:cubicBezTo>
                    <a:pt x="179" y="767"/>
                    <a:pt x="192" y="775"/>
                    <a:pt x="203" y="778"/>
                  </a:cubicBezTo>
                  <a:cubicBezTo>
                    <a:pt x="214" y="780"/>
                    <a:pt x="220" y="780"/>
                    <a:pt x="214" y="791"/>
                  </a:cubicBezTo>
                  <a:cubicBezTo>
                    <a:pt x="207" y="802"/>
                    <a:pt x="198" y="799"/>
                    <a:pt x="192" y="802"/>
                  </a:cubicBezTo>
                  <a:cubicBezTo>
                    <a:pt x="185" y="804"/>
                    <a:pt x="181" y="810"/>
                    <a:pt x="183" y="821"/>
                  </a:cubicBezTo>
                  <a:cubicBezTo>
                    <a:pt x="185" y="832"/>
                    <a:pt x="194" y="823"/>
                    <a:pt x="201" y="819"/>
                  </a:cubicBezTo>
                  <a:cubicBezTo>
                    <a:pt x="207" y="815"/>
                    <a:pt x="211" y="823"/>
                    <a:pt x="209" y="832"/>
                  </a:cubicBezTo>
                  <a:cubicBezTo>
                    <a:pt x="207" y="841"/>
                    <a:pt x="201" y="841"/>
                    <a:pt x="203" y="849"/>
                  </a:cubicBezTo>
                  <a:cubicBezTo>
                    <a:pt x="205" y="858"/>
                    <a:pt x="211" y="862"/>
                    <a:pt x="227" y="865"/>
                  </a:cubicBezTo>
                  <a:cubicBezTo>
                    <a:pt x="242" y="867"/>
                    <a:pt x="235" y="886"/>
                    <a:pt x="227" y="891"/>
                  </a:cubicBezTo>
                  <a:cubicBezTo>
                    <a:pt x="218" y="895"/>
                    <a:pt x="216" y="895"/>
                    <a:pt x="211" y="902"/>
                  </a:cubicBezTo>
                  <a:cubicBezTo>
                    <a:pt x="207" y="908"/>
                    <a:pt x="207" y="910"/>
                    <a:pt x="198" y="913"/>
                  </a:cubicBezTo>
                  <a:cubicBezTo>
                    <a:pt x="190" y="915"/>
                    <a:pt x="179" y="913"/>
                    <a:pt x="179" y="913"/>
                  </a:cubicBezTo>
                  <a:cubicBezTo>
                    <a:pt x="179" y="913"/>
                    <a:pt x="170" y="921"/>
                    <a:pt x="153" y="923"/>
                  </a:cubicBezTo>
                  <a:cubicBezTo>
                    <a:pt x="135" y="926"/>
                    <a:pt x="153" y="923"/>
                    <a:pt x="146" y="932"/>
                  </a:cubicBezTo>
                  <a:cubicBezTo>
                    <a:pt x="140" y="941"/>
                    <a:pt x="140" y="941"/>
                    <a:pt x="144" y="950"/>
                  </a:cubicBezTo>
                  <a:cubicBezTo>
                    <a:pt x="148" y="958"/>
                    <a:pt x="142" y="965"/>
                    <a:pt x="133" y="969"/>
                  </a:cubicBezTo>
                  <a:cubicBezTo>
                    <a:pt x="124" y="974"/>
                    <a:pt x="127" y="958"/>
                    <a:pt x="120" y="958"/>
                  </a:cubicBezTo>
                  <a:cubicBezTo>
                    <a:pt x="113" y="958"/>
                    <a:pt x="118" y="969"/>
                    <a:pt x="107" y="980"/>
                  </a:cubicBezTo>
                  <a:cubicBezTo>
                    <a:pt x="96" y="991"/>
                    <a:pt x="83" y="976"/>
                    <a:pt x="81" y="969"/>
                  </a:cubicBezTo>
                  <a:cubicBezTo>
                    <a:pt x="79" y="963"/>
                    <a:pt x="85" y="952"/>
                    <a:pt x="85" y="952"/>
                  </a:cubicBezTo>
                  <a:cubicBezTo>
                    <a:pt x="85" y="952"/>
                    <a:pt x="70" y="937"/>
                    <a:pt x="76" y="930"/>
                  </a:cubicBezTo>
                  <a:cubicBezTo>
                    <a:pt x="83" y="923"/>
                    <a:pt x="68" y="917"/>
                    <a:pt x="63" y="926"/>
                  </a:cubicBezTo>
                  <a:cubicBezTo>
                    <a:pt x="59" y="934"/>
                    <a:pt x="59" y="932"/>
                    <a:pt x="48" y="939"/>
                  </a:cubicBezTo>
                  <a:cubicBezTo>
                    <a:pt x="37" y="945"/>
                    <a:pt x="33" y="947"/>
                    <a:pt x="29" y="960"/>
                  </a:cubicBezTo>
                  <a:cubicBezTo>
                    <a:pt x="24" y="974"/>
                    <a:pt x="22" y="982"/>
                    <a:pt x="11" y="984"/>
                  </a:cubicBezTo>
                  <a:cubicBezTo>
                    <a:pt x="0" y="987"/>
                    <a:pt x="0" y="997"/>
                    <a:pt x="5" y="1011"/>
                  </a:cubicBezTo>
                  <a:cubicBezTo>
                    <a:pt x="9" y="1024"/>
                    <a:pt x="16" y="1019"/>
                    <a:pt x="22" y="1013"/>
                  </a:cubicBezTo>
                  <a:cubicBezTo>
                    <a:pt x="29" y="1006"/>
                    <a:pt x="39" y="1017"/>
                    <a:pt x="44" y="1032"/>
                  </a:cubicBezTo>
                  <a:cubicBezTo>
                    <a:pt x="48" y="1048"/>
                    <a:pt x="46" y="1052"/>
                    <a:pt x="31" y="1061"/>
                  </a:cubicBezTo>
                  <a:cubicBezTo>
                    <a:pt x="16" y="1069"/>
                    <a:pt x="13" y="1072"/>
                    <a:pt x="7" y="1082"/>
                  </a:cubicBezTo>
                  <a:cubicBezTo>
                    <a:pt x="1" y="1092"/>
                    <a:pt x="24" y="1099"/>
                    <a:pt x="31" y="1101"/>
                  </a:cubicBezTo>
                  <a:cubicBezTo>
                    <a:pt x="38" y="1101"/>
                    <a:pt x="44" y="1103"/>
                    <a:pt x="47" y="1108"/>
                  </a:cubicBezTo>
                  <a:cubicBezTo>
                    <a:pt x="53" y="1116"/>
                    <a:pt x="50" y="1151"/>
                    <a:pt x="65" y="1157"/>
                  </a:cubicBezTo>
                  <a:cubicBezTo>
                    <a:pt x="79" y="1163"/>
                    <a:pt x="94" y="1169"/>
                    <a:pt x="106" y="1169"/>
                  </a:cubicBezTo>
                  <a:cubicBezTo>
                    <a:pt x="113" y="1169"/>
                    <a:pt x="131" y="1178"/>
                    <a:pt x="144" y="1184"/>
                  </a:cubicBezTo>
                  <a:cubicBezTo>
                    <a:pt x="144" y="1184"/>
                    <a:pt x="143" y="1183"/>
                    <a:pt x="143" y="1183"/>
                  </a:cubicBezTo>
                  <a:cubicBezTo>
                    <a:pt x="143" y="1183"/>
                    <a:pt x="158" y="1172"/>
                    <a:pt x="169" y="1172"/>
                  </a:cubicBezTo>
                  <a:cubicBezTo>
                    <a:pt x="181" y="1172"/>
                    <a:pt x="178" y="1195"/>
                    <a:pt x="187" y="1206"/>
                  </a:cubicBezTo>
                  <a:cubicBezTo>
                    <a:pt x="195" y="1218"/>
                    <a:pt x="213" y="1212"/>
                    <a:pt x="222" y="1221"/>
                  </a:cubicBezTo>
                  <a:cubicBezTo>
                    <a:pt x="230" y="1230"/>
                    <a:pt x="225" y="1235"/>
                    <a:pt x="222" y="1244"/>
                  </a:cubicBezTo>
                  <a:cubicBezTo>
                    <a:pt x="219" y="1253"/>
                    <a:pt x="230" y="1247"/>
                    <a:pt x="233" y="1259"/>
                  </a:cubicBezTo>
                  <a:cubicBezTo>
                    <a:pt x="236" y="1270"/>
                    <a:pt x="248" y="1314"/>
                    <a:pt x="262" y="1270"/>
                  </a:cubicBezTo>
                  <a:cubicBezTo>
                    <a:pt x="277" y="1227"/>
                    <a:pt x="280" y="1204"/>
                    <a:pt x="288" y="1198"/>
                  </a:cubicBezTo>
                  <a:cubicBezTo>
                    <a:pt x="297" y="1192"/>
                    <a:pt x="303" y="1175"/>
                    <a:pt x="303" y="1163"/>
                  </a:cubicBezTo>
                  <a:cubicBezTo>
                    <a:pt x="303" y="1151"/>
                    <a:pt x="326" y="1143"/>
                    <a:pt x="335" y="1140"/>
                  </a:cubicBezTo>
                  <a:cubicBezTo>
                    <a:pt x="343" y="1137"/>
                    <a:pt x="349" y="1119"/>
                    <a:pt x="355" y="1108"/>
                  </a:cubicBezTo>
                  <a:cubicBezTo>
                    <a:pt x="361" y="1096"/>
                    <a:pt x="433" y="1082"/>
                    <a:pt x="445" y="1085"/>
                  </a:cubicBezTo>
                  <a:cubicBezTo>
                    <a:pt x="457" y="1087"/>
                    <a:pt x="457" y="1085"/>
                    <a:pt x="480" y="1067"/>
                  </a:cubicBezTo>
                  <a:cubicBezTo>
                    <a:pt x="503" y="1050"/>
                    <a:pt x="526" y="1047"/>
                    <a:pt x="558" y="1064"/>
                  </a:cubicBezTo>
                  <a:cubicBezTo>
                    <a:pt x="590" y="1082"/>
                    <a:pt x="582" y="1085"/>
                    <a:pt x="582" y="1085"/>
                  </a:cubicBezTo>
                  <a:cubicBezTo>
                    <a:pt x="582" y="1085"/>
                    <a:pt x="613" y="1079"/>
                    <a:pt x="622" y="1053"/>
                  </a:cubicBezTo>
                  <a:cubicBezTo>
                    <a:pt x="631" y="1027"/>
                    <a:pt x="619" y="1021"/>
                    <a:pt x="625" y="1003"/>
                  </a:cubicBezTo>
                  <a:cubicBezTo>
                    <a:pt x="631" y="986"/>
                    <a:pt x="642" y="1003"/>
                    <a:pt x="657" y="997"/>
                  </a:cubicBezTo>
                  <a:cubicBezTo>
                    <a:pt x="671" y="992"/>
                    <a:pt x="680" y="986"/>
                    <a:pt x="698" y="992"/>
                  </a:cubicBezTo>
                  <a:cubicBezTo>
                    <a:pt x="715" y="997"/>
                    <a:pt x="730" y="989"/>
                    <a:pt x="730" y="963"/>
                  </a:cubicBezTo>
                  <a:cubicBezTo>
                    <a:pt x="730" y="937"/>
                    <a:pt x="741" y="910"/>
                    <a:pt x="753" y="916"/>
                  </a:cubicBezTo>
                  <a:cubicBezTo>
                    <a:pt x="764" y="922"/>
                    <a:pt x="782" y="939"/>
                    <a:pt x="785" y="925"/>
                  </a:cubicBezTo>
                  <a:cubicBezTo>
                    <a:pt x="788" y="910"/>
                    <a:pt x="788" y="902"/>
                    <a:pt x="799" y="887"/>
                  </a:cubicBezTo>
                  <a:cubicBezTo>
                    <a:pt x="811" y="873"/>
                    <a:pt x="814" y="855"/>
                    <a:pt x="814" y="855"/>
                  </a:cubicBezTo>
                  <a:cubicBezTo>
                    <a:pt x="814" y="855"/>
                    <a:pt x="811" y="873"/>
                    <a:pt x="825" y="884"/>
                  </a:cubicBezTo>
                  <a:cubicBezTo>
                    <a:pt x="840" y="896"/>
                    <a:pt x="849" y="905"/>
                    <a:pt x="857" y="896"/>
                  </a:cubicBezTo>
                  <a:cubicBezTo>
                    <a:pt x="866" y="887"/>
                    <a:pt x="869" y="890"/>
                    <a:pt x="880" y="873"/>
                  </a:cubicBezTo>
                  <a:cubicBezTo>
                    <a:pt x="892" y="855"/>
                    <a:pt x="892" y="849"/>
                    <a:pt x="892" y="835"/>
                  </a:cubicBezTo>
                  <a:cubicBezTo>
                    <a:pt x="892" y="820"/>
                    <a:pt x="883" y="800"/>
                    <a:pt x="898" y="803"/>
                  </a:cubicBezTo>
                  <a:cubicBezTo>
                    <a:pt x="912" y="806"/>
                    <a:pt x="921" y="809"/>
                    <a:pt x="941" y="797"/>
                  </a:cubicBezTo>
                  <a:cubicBezTo>
                    <a:pt x="962" y="786"/>
                    <a:pt x="970" y="794"/>
                    <a:pt x="985" y="794"/>
                  </a:cubicBezTo>
                  <a:cubicBezTo>
                    <a:pt x="999" y="794"/>
                    <a:pt x="1002" y="786"/>
                    <a:pt x="1023" y="780"/>
                  </a:cubicBezTo>
                  <a:cubicBezTo>
                    <a:pt x="1043" y="774"/>
                    <a:pt x="1046" y="786"/>
                    <a:pt x="1063" y="780"/>
                  </a:cubicBezTo>
                  <a:cubicBezTo>
                    <a:pt x="1081" y="774"/>
                    <a:pt x="1092" y="774"/>
                    <a:pt x="1087" y="759"/>
                  </a:cubicBezTo>
                  <a:cubicBezTo>
                    <a:pt x="1081" y="745"/>
                    <a:pt x="1087" y="719"/>
                    <a:pt x="1121" y="710"/>
                  </a:cubicBezTo>
                  <a:cubicBezTo>
                    <a:pt x="1156" y="701"/>
                    <a:pt x="1159" y="716"/>
                    <a:pt x="1185" y="699"/>
                  </a:cubicBezTo>
                  <a:cubicBezTo>
                    <a:pt x="1211" y="681"/>
                    <a:pt x="1235" y="667"/>
                    <a:pt x="1252" y="658"/>
                  </a:cubicBezTo>
                  <a:cubicBezTo>
                    <a:pt x="1269" y="649"/>
                    <a:pt x="1246" y="652"/>
                    <a:pt x="1267" y="635"/>
                  </a:cubicBezTo>
                  <a:cubicBezTo>
                    <a:pt x="1287" y="617"/>
                    <a:pt x="1293" y="623"/>
                    <a:pt x="1316" y="617"/>
                  </a:cubicBezTo>
                  <a:cubicBezTo>
                    <a:pt x="1339" y="611"/>
                    <a:pt x="1362" y="594"/>
                    <a:pt x="1330" y="582"/>
                  </a:cubicBezTo>
                  <a:cubicBezTo>
                    <a:pt x="1298" y="571"/>
                    <a:pt x="1293" y="568"/>
                    <a:pt x="1293" y="556"/>
                  </a:cubicBezTo>
                  <a:cubicBezTo>
                    <a:pt x="1293" y="545"/>
                    <a:pt x="1275" y="548"/>
                    <a:pt x="1269" y="539"/>
                  </a:cubicBezTo>
                  <a:cubicBezTo>
                    <a:pt x="1264" y="530"/>
                    <a:pt x="1264" y="530"/>
                    <a:pt x="1269" y="510"/>
                  </a:cubicBezTo>
                  <a:cubicBezTo>
                    <a:pt x="1275" y="490"/>
                    <a:pt x="1272" y="490"/>
                    <a:pt x="1295" y="492"/>
                  </a:cubicBezTo>
                  <a:cubicBezTo>
                    <a:pt x="1319" y="495"/>
                    <a:pt x="1319" y="495"/>
                    <a:pt x="1330" y="507"/>
                  </a:cubicBezTo>
                  <a:cubicBezTo>
                    <a:pt x="1342" y="519"/>
                    <a:pt x="1348" y="522"/>
                    <a:pt x="1359" y="504"/>
                  </a:cubicBezTo>
                  <a:cubicBezTo>
                    <a:pt x="1371" y="487"/>
                    <a:pt x="1383" y="487"/>
                    <a:pt x="1394" y="498"/>
                  </a:cubicBezTo>
                  <a:cubicBezTo>
                    <a:pt x="1406" y="510"/>
                    <a:pt x="1435" y="519"/>
                    <a:pt x="1441" y="530"/>
                  </a:cubicBezTo>
                  <a:cubicBezTo>
                    <a:pt x="1446" y="542"/>
                    <a:pt x="1446" y="559"/>
                    <a:pt x="1438" y="571"/>
                  </a:cubicBezTo>
                  <a:cubicBezTo>
                    <a:pt x="1429" y="582"/>
                    <a:pt x="1438" y="600"/>
                    <a:pt x="1458" y="588"/>
                  </a:cubicBezTo>
                  <a:cubicBezTo>
                    <a:pt x="1478" y="577"/>
                    <a:pt x="1484" y="603"/>
                    <a:pt x="1473" y="617"/>
                  </a:cubicBezTo>
                  <a:cubicBezTo>
                    <a:pt x="1461" y="632"/>
                    <a:pt x="1467" y="643"/>
                    <a:pt x="1487" y="646"/>
                  </a:cubicBezTo>
                  <a:cubicBezTo>
                    <a:pt x="1507" y="649"/>
                    <a:pt x="1534" y="658"/>
                    <a:pt x="1539" y="667"/>
                  </a:cubicBezTo>
                  <a:cubicBezTo>
                    <a:pt x="1545" y="675"/>
                    <a:pt x="1574" y="670"/>
                    <a:pt x="1577" y="643"/>
                  </a:cubicBezTo>
                  <a:cubicBezTo>
                    <a:pt x="1580" y="617"/>
                    <a:pt x="1580" y="600"/>
                    <a:pt x="1597" y="580"/>
                  </a:cubicBezTo>
                  <a:cubicBezTo>
                    <a:pt x="1615" y="559"/>
                    <a:pt x="1612" y="524"/>
                    <a:pt x="1621" y="504"/>
                  </a:cubicBezTo>
                  <a:cubicBezTo>
                    <a:pt x="1629" y="484"/>
                    <a:pt x="1661" y="388"/>
                    <a:pt x="1652" y="371"/>
                  </a:cubicBezTo>
                  <a:cubicBezTo>
                    <a:pt x="1644" y="353"/>
                    <a:pt x="1652" y="330"/>
                    <a:pt x="1658" y="310"/>
                  </a:cubicBezTo>
                  <a:cubicBezTo>
                    <a:pt x="1664" y="289"/>
                    <a:pt x="1647" y="257"/>
                    <a:pt x="1635" y="234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106"/>
            <p:cNvSpPr/>
            <p:nvPr/>
          </p:nvSpPr>
          <p:spPr>
            <a:xfrm>
              <a:off x="5300315" y="2350799"/>
              <a:ext cx="181800" cy="146405"/>
            </a:xfrm>
            <a:custGeom>
              <a:rect b="b" l="l" r="r" t="t"/>
              <a:pathLst>
                <a:path extrusionOk="0" h="281" w="350">
                  <a:moveTo>
                    <a:pt x="20" y="78"/>
                  </a:moveTo>
                  <a:cubicBezTo>
                    <a:pt x="20" y="78"/>
                    <a:pt x="39" y="72"/>
                    <a:pt x="42" y="78"/>
                  </a:cubicBezTo>
                  <a:cubicBezTo>
                    <a:pt x="45" y="84"/>
                    <a:pt x="67" y="90"/>
                    <a:pt x="61" y="75"/>
                  </a:cubicBezTo>
                  <a:cubicBezTo>
                    <a:pt x="55" y="61"/>
                    <a:pt x="54" y="51"/>
                    <a:pt x="65" y="48"/>
                  </a:cubicBezTo>
                  <a:cubicBezTo>
                    <a:pt x="77" y="45"/>
                    <a:pt x="86" y="46"/>
                    <a:pt x="87" y="30"/>
                  </a:cubicBezTo>
                  <a:cubicBezTo>
                    <a:pt x="88" y="14"/>
                    <a:pt x="97" y="4"/>
                    <a:pt x="101" y="17"/>
                  </a:cubicBezTo>
                  <a:cubicBezTo>
                    <a:pt x="106" y="30"/>
                    <a:pt x="113" y="58"/>
                    <a:pt x="125" y="48"/>
                  </a:cubicBezTo>
                  <a:cubicBezTo>
                    <a:pt x="136" y="38"/>
                    <a:pt x="148" y="22"/>
                    <a:pt x="160" y="22"/>
                  </a:cubicBezTo>
                  <a:cubicBezTo>
                    <a:pt x="171" y="22"/>
                    <a:pt x="174" y="29"/>
                    <a:pt x="183" y="14"/>
                  </a:cubicBezTo>
                  <a:cubicBezTo>
                    <a:pt x="191" y="0"/>
                    <a:pt x="194" y="1"/>
                    <a:pt x="200" y="11"/>
                  </a:cubicBezTo>
                  <a:cubicBezTo>
                    <a:pt x="206" y="22"/>
                    <a:pt x="219" y="23"/>
                    <a:pt x="212" y="32"/>
                  </a:cubicBezTo>
                  <a:cubicBezTo>
                    <a:pt x="205" y="41"/>
                    <a:pt x="197" y="43"/>
                    <a:pt x="205" y="54"/>
                  </a:cubicBezTo>
                  <a:cubicBezTo>
                    <a:pt x="212" y="64"/>
                    <a:pt x="223" y="70"/>
                    <a:pt x="232" y="72"/>
                  </a:cubicBezTo>
                  <a:cubicBezTo>
                    <a:pt x="241" y="75"/>
                    <a:pt x="244" y="75"/>
                    <a:pt x="247" y="86"/>
                  </a:cubicBezTo>
                  <a:cubicBezTo>
                    <a:pt x="249" y="96"/>
                    <a:pt x="257" y="97"/>
                    <a:pt x="264" y="103"/>
                  </a:cubicBezTo>
                  <a:cubicBezTo>
                    <a:pt x="271" y="109"/>
                    <a:pt x="277" y="106"/>
                    <a:pt x="283" y="115"/>
                  </a:cubicBezTo>
                  <a:cubicBezTo>
                    <a:pt x="289" y="123"/>
                    <a:pt x="290" y="117"/>
                    <a:pt x="283" y="128"/>
                  </a:cubicBezTo>
                  <a:cubicBezTo>
                    <a:pt x="276" y="138"/>
                    <a:pt x="274" y="141"/>
                    <a:pt x="277" y="151"/>
                  </a:cubicBezTo>
                  <a:cubicBezTo>
                    <a:pt x="280" y="161"/>
                    <a:pt x="293" y="165"/>
                    <a:pt x="305" y="167"/>
                  </a:cubicBezTo>
                  <a:cubicBezTo>
                    <a:pt x="316" y="168"/>
                    <a:pt x="311" y="180"/>
                    <a:pt x="328" y="180"/>
                  </a:cubicBezTo>
                  <a:cubicBezTo>
                    <a:pt x="345" y="180"/>
                    <a:pt x="350" y="180"/>
                    <a:pt x="342" y="193"/>
                  </a:cubicBezTo>
                  <a:cubicBezTo>
                    <a:pt x="335" y="206"/>
                    <a:pt x="342" y="212"/>
                    <a:pt x="335" y="218"/>
                  </a:cubicBezTo>
                  <a:cubicBezTo>
                    <a:pt x="328" y="223"/>
                    <a:pt x="321" y="220"/>
                    <a:pt x="318" y="232"/>
                  </a:cubicBezTo>
                  <a:cubicBezTo>
                    <a:pt x="315" y="244"/>
                    <a:pt x="331" y="252"/>
                    <a:pt x="315" y="252"/>
                  </a:cubicBezTo>
                  <a:cubicBezTo>
                    <a:pt x="299" y="252"/>
                    <a:pt x="302" y="251"/>
                    <a:pt x="302" y="261"/>
                  </a:cubicBezTo>
                  <a:cubicBezTo>
                    <a:pt x="302" y="271"/>
                    <a:pt x="296" y="281"/>
                    <a:pt x="289" y="274"/>
                  </a:cubicBezTo>
                  <a:cubicBezTo>
                    <a:pt x="281" y="267"/>
                    <a:pt x="284" y="264"/>
                    <a:pt x="286" y="255"/>
                  </a:cubicBezTo>
                  <a:cubicBezTo>
                    <a:pt x="287" y="247"/>
                    <a:pt x="289" y="255"/>
                    <a:pt x="273" y="248"/>
                  </a:cubicBezTo>
                  <a:cubicBezTo>
                    <a:pt x="257" y="241"/>
                    <a:pt x="242" y="238"/>
                    <a:pt x="234" y="238"/>
                  </a:cubicBezTo>
                  <a:cubicBezTo>
                    <a:pt x="225" y="238"/>
                    <a:pt x="212" y="231"/>
                    <a:pt x="206" y="226"/>
                  </a:cubicBezTo>
                  <a:cubicBezTo>
                    <a:pt x="200" y="222"/>
                    <a:pt x="202" y="219"/>
                    <a:pt x="193" y="216"/>
                  </a:cubicBezTo>
                  <a:cubicBezTo>
                    <a:pt x="184" y="213"/>
                    <a:pt x="187" y="215"/>
                    <a:pt x="178" y="219"/>
                  </a:cubicBezTo>
                  <a:cubicBezTo>
                    <a:pt x="170" y="223"/>
                    <a:pt x="171" y="231"/>
                    <a:pt x="171" y="231"/>
                  </a:cubicBezTo>
                  <a:cubicBezTo>
                    <a:pt x="178" y="244"/>
                    <a:pt x="184" y="244"/>
                    <a:pt x="177" y="251"/>
                  </a:cubicBezTo>
                  <a:cubicBezTo>
                    <a:pt x="170" y="258"/>
                    <a:pt x="158" y="261"/>
                    <a:pt x="149" y="251"/>
                  </a:cubicBezTo>
                  <a:cubicBezTo>
                    <a:pt x="141" y="241"/>
                    <a:pt x="132" y="225"/>
                    <a:pt x="128" y="232"/>
                  </a:cubicBezTo>
                  <a:cubicBezTo>
                    <a:pt x="123" y="239"/>
                    <a:pt x="115" y="242"/>
                    <a:pt x="112" y="236"/>
                  </a:cubicBezTo>
                  <a:cubicBezTo>
                    <a:pt x="109" y="231"/>
                    <a:pt x="109" y="228"/>
                    <a:pt x="99" y="231"/>
                  </a:cubicBezTo>
                  <a:cubicBezTo>
                    <a:pt x="88" y="234"/>
                    <a:pt x="88" y="228"/>
                    <a:pt x="80" y="226"/>
                  </a:cubicBezTo>
                  <a:cubicBezTo>
                    <a:pt x="71" y="225"/>
                    <a:pt x="64" y="223"/>
                    <a:pt x="54" y="232"/>
                  </a:cubicBezTo>
                  <a:cubicBezTo>
                    <a:pt x="43" y="241"/>
                    <a:pt x="43" y="254"/>
                    <a:pt x="30" y="252"/>
                  </a:cubicBezTo>
                  <a:cubicBezTo>
                    <a:pt x="17" y="251"/>
                    <a:pt x="16" y="252"/>
                    <a:pt x="9" y="241"/>
                  </a:cubicBezTo>
                  <a:cubicBezTo>
                    <a:pt x="1" y="229"/>
                    <a:pt x="0" y="232"/>
                    <a:pt x="6" y="219"/>
                  </a:cubicBezTo>
                  <a:cubicBezTo>
                    <a:pt x="12" y="206"/>
                    <a:pt x="14" y="203"/>
                    <a:pt x="10" y="191"/>
                  </a:cubicBezTo>
                  <a:cubicBezTo>
                    <a:pt x="6" y="180"/>
                    <a:pt x="12" y="187"/>
                    <a:pt x="20" y="174"/>
                  </a:cubicBezTo>
                  <a:cubicBezTo>
                    <a:pt x="29" y="161"/>
                    <a:pt x="36" y="149"/>
                    <a:pt x="25" y="146"/>
                  </a:cubicBezTo>
                  <a:cubicBezTo>
                    <a:pt x="13" y="144"/>
                    <a:pt x="6" y="135"/>
                    <a:pt x="14" y="122"/>
                  </a:cubicBezTo>
                  <a:cubicBezTo>
                    <a:pt x="23" y="109"/>
                    <a:pt x="26" y="102"/>
                    <a:pt x="23" y="94"/>
                  </a:cubicBezTo>
                  <a:cubicBezTo>
                    <a:pt x="20" y="87"/>
                    <a:pt x="17" y="80"/>
                    <a:pt x="17" y="80"/>
                  </a:cubicBezTo>
                  <a:lnTo>
                    <a:pt x="20" y="78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106"/>
          <p:cNvGrpSpPr/>
          <p:nvPr/>
        </p:nvGrpSpPr>
        <p:grpSpPr>
          <a:xfrm>
            <a:off x="1428664" y="1621598"/>
            <a:ext cx="2130324" cy="3153732"/>
            <a:chOff x="3408383" y="1238085"/>
            <a:chExt cx="2311265" cy="3421597"/>
          </a:xfrm>
        </p:grpSpPr>
        <p:sp>
          <p:nvSpPr>
            <p:cNvPr id="2799" name="Google Shape;2799;p106"/>
            <p:cNvSpPr/>
            <p:nvPr/>
          </p:nvSpPr>
          <p:spPr>
            <a:xfrm>
              <a:off x="3626186" y="1238085"/>
              <a:ext cx="1258866" cy="1590763"/>
            </a:xfrm>
            <a:custGeom>
              <a:rect b="b" l="l" r="r" t="t"/>
              <a:pathLst>
                <a:path extrusionOk="0" h="1590763" w="1258866">
                  <a:moveTo>
                    <a:pt x="479914" y="1157107"/>
                  </a:moveTo>
                  <a:lnTo>
                    <a:pt x="500891" y="1176284"/>
                  </a:lnTo>
                  <a:lnTo>
                    <a:pt x="503434" y="1210165"/>
                  </a:lnTo>
                  <a:lnTo>
                    <a:pt x="517417" y="1226147"/>
                  </a:lnTo>
                  <a:lnTo>
                    <a:pt x="509154" y="1275369"/>
                  </a:lnTo>
                  <a:lnTo>
                    <a:pt x="479279" y="1270894"/>
                  </a:lnTo>
                  <a:lnTo>
                    <a:pt x="453217" y="1238931"/>
                  </a:lnTo>
                  <a:lnTo>
                    <a:pt x="460845" y="1214001"/>
                  </a:lnTo>
                  <a:lnTo>
                    <a:pt x="448132" y="1196740"/>
                  </a:lnTo>
                  <a:lnTo>
                    <a:pt x="457666" y="1174366"/>
                  </a:lnTo>
                  <a:close/>
                  <a:moveTo>
                    <a:pt x="291126" y="1063777"/>
                  </a:moveTo>
                  <a:lnTo>
                    <a:pt x="297483" y="1093821"/>
                  </a:lnTo>
                  <a:lnTo>
                    <a:pt x="312103" y="1160305"/>
                  </a:lnTo>
                  <a:lnTo>
                    <a:pt x="289220" y="1174368"/>
                  </a:lnTo>
                  <a:lnTo>
                    <a:pt x="252352" y="1200577"/>
                  </a:lnTo>
                  <a:lnTo>
                    <a:pt x="241546" y="1192267"/>
                  </a:lnTo>
                  <a:lnTo>
                    <a:pt x="245359" y="1179482"/>
                  </a:lnTo>
                  <a:lnTo>
                    <a:pt x="254895" y="1171172"/>
                  </a:lnTo>
                  <a:lnTo>
                    <a:pt x="245359" y="1148798"/>
                  </a:lnTo>
                  <a:lnTo>
                    <a:pt x="251716" y="1136652"/>
                  </a:lnTo>
                  <a:lnTo>
                    <a:pt x="263158" y="1121949"/>
                  </a:lnTo>
                  <a:lnTo>
                    <a:pt x="251716" y="1115557"/>
                  </a:lnTo>
                  <a:lnTo>
                    <a:pt x="238367" y="1119392"/>
                  </a:lnTo>
                  <a:lnTo>
                    <a:pt x="210399" y="1149437"/>
                  </a:lnTo>
                  <a:lnTo>
                    <a:pt x="200228" y="1157108"/>
                  </a:lnTo>
                  <a:lnTo>
                    <a:pt x="212942" y="1091904"/>
                  </a:lnTo>
                  <a:lnTo>
                    <a:pt x="238367" y="1083594"/>
                  </a:lnTo>
                  <a:close/>
                  <a:moveTo>
                    <a:pt x="390288" y="983231"/>
                  </a:moveTo>
                  <a:lnTo>
                    <a:pt x="397916" y="998573"/>
                  </a:lnTo>
                  <a:lnTo>
                    <a:pt x="385203" y="1014554"/>
                  </a:lnTo>
                  <a:lnTo>
                    <a:pt x="361049" y="1056744"/>
                  </a:lnTo>
                  <a:lnTo>
                    <a:pt x="320366" y="1125783"/>
                  </a:lnTo>
                  <a:lnTo>
                    <a:pt x="303203" y="1117473"/>
                  </a:lnTo>
                  <a:lnTo>
                    <a:pt x="294304" y="1078479"/>
                  </a:lnTo>
                  <a:lnTo>
                    <a:pt x="312103" y="1064416"/>
                  </a:lnTo>
                  <a:lnTo>
                    <a:pt x="323545" y="1058662"/>
                  </a:lnTo>
                  <a:lnTo>
                    <a:pt x="341979" y="1050991"/>
                  </a:lnTo>
                  <a:lnTo>
                    <a:pt x="322910" y="1048434"/>
                  </a:lnTo>
                  <a:lnTo>
                    <a:pt x="330537" y="1026700"/>
                  </a:lnTo>
                  <a:lnTo>
                    <a:pt x="368041" y="1000491"/>
                  </a:lnTo>
                  <a:close/>
                  <a:moveTo>
                    <a:pt x="129036" y="809995"/>
                  </a:moveTo>
                  <a:lnTo>
                    <a:pt x="178617" y="814469"/>
                  </a:lnTo>
                  <a:lnTo>
                    <a:pt x="125223" y="850267"/>
                  </a:lnTo>
                  <a:lnTo>
                    <a:pt x="127129" y="847071"/>
                  </a:lnTo>
                  <a:lnTo>
                    <a:pt x="122679" y="815748"/>
                  </a:lnTo>
                  <a:close/>
                  <a:moveTo>
                    <a:pt x="301297" y="772918"/>
                  </a:moveTo>
                  <a:lnTo>
                    <a:pt x="317189" y="781867"/>
                  </a:lnTo>
                  <a:lnTo>
                    <a:pt x="333080" y="812551"/>
                  </a:lnTo>
                  <a:lnTo>
                    <a:pt x="348336" y="833647"/>
                  </a:lnTo>
                  <a:lnTo>
                    <a:pt x="375668" y="834926"/>
                  </a:lnTo>
                  <a:lnTo>
                    <a:pt x="401730" y="849629"/>
                  </a:lnTo>
                  <a:lnTo>
                    <a:pt x="409358" y="859856"/>
                  </a:lnTo>
                  <a:lnTo>
                    <a:pt x="401095" y="898212"/>
                  </a:lnTo>
                  <a:lnTo>
                    <a:pt x="369948" y="912914"/>
                  </a:lnTo>
                  <a:lnTo>
                    <a:pt x="349607" y="902686"/>
                  </a:lnTo>
                  <a:lnTo>
                    <a:pt x="263158" y="930813"/>
                  </a:lnTo>
                  <a:lnTo>
                    <a:pt x="242182" y="892458"/>
                  </a:lnTo>
                  <a:lnTo>
                    <a:pt x="304475" y="895655"/>
                  </a:lnTo>
                  <a:lnTo>
                    <a:pt x="285406" y="882870"/>
                  </a:lnTo>
                  <a:lnTo>
                    <a:pt x="304475" y="838122"/>
                  </a:lnTo>
                  <a:lnTo>
                    <a:pt x="259981" y="817665"/>
                  </a:lnTo>
                  <a:lnTo>
                    <a:pt x="270786" y="794013"/>
                  </a:lnTo>
                  <a:close/>
                  <a:moveTo>
                    <a:pt x="242180" y="743513"/>
                  </a:moveTo>
                  <a:lnTo>
                    <a:pt x="235188" y="777393"/>
                  </a:lnTo>
                  <a:lnTo>
                    <a:pt x="193236" y="794014"/>
                  </a:lnTo>
                  <a:lnTo>
                    <a:pt x="172895" y="801684"/>
                  </a:lnTo>
                  <a:lnTo>
                    <a:pt x="199593" y="776754"/>
                  </a:lnTo>
                  <a:close/>
                  <a:moveTo>
                    <a:pt x="270786" y="613745"/>
                  </a:moveTo>
                  <a:lnTo>
                    <a:pt x="284134" y="613745"/>
                  </a:lnTo>
                  <a:lnTo>
                    <a:pt x="293669" y="638036"/>
                  </a:lnTo>
                  <a:lnTo>
                    <a:pt x="271421" y="665524"/>
                  </a:lnTo>
                  <a:lnTo>
                    <a:pt x="244088" y="630365"/>
                  </a:lnTo>
                  <a:close/>
                  <a:moveTo>
                    <a:pt x="40682" y="604796"/>
                  </a:moveTo>
                  <a:lnTo>
                    <a:pt x="48310" y="625891"/>
                  </a:lnTo>
                  <a:lnTo>
                    <a:pt x="19705" y="650183"/>
                  </a:lnTo>
                  <a:lnTo>
                    <a:pt x="0" y="638037"/>
                  </a:lnTo>
                  <a:lnTo>
                    <a:pt x="22248" y="606714"/>
                  </a:lnTo>
                  <a:close/>
                  <a:moveTo>
                    <a:pt x="62873" y="453827"/>
                  </a:moveTo>
                  <a:lnTo>
                    <a:pt x="63565" y="454572"/>
                  </a:lnTo>
                  <a:lnTo>
                    <a:pt x="61022" y="454572"/>
                  </a:lnTo>
                  <a:close/>
                  <a:moveTo>
                    <a:pt x="360413" y="411742"/>
                  </a:moveTo>
                  <a:lnTo>
                    <a:pt x="362320" y="435394"/>
                  </a:lnTo>
                  <a:lnTo>
                    <a:pt x="357871" y="452654"/>
                  </a:lnTo>
                  <a:lnTo>
                    <a:pt x="347701" y="464160"/>
                  </a:lnTo>
                  <a:lnTo>
                    <a:pt x="350242" y="483977"/>
                  </a:lnTo>
                  <a:lnTo>
                    <a:pt x="354693" y="498680"/>
                  </a:lnTo>
                  <a:lnTo>
                    <a:pt x="342615" y="509547"/>
                  </a:lnTo>
                  <a:lnTo>
                    <a:pt x="336894" y="503154"/>
                  </a:lnTo>
                  <a:lnTo>
                    <a:pt x="337530" y="449457"/>
                  </a:lnTo>
                  <a:close/>
                  <a:moveTo>
                    <a:pt x="111238" y="347818"/>
                  </a:moveTo>
                  <a:lnTo>
                    <a:pt x="138572" y="372748"/>
                  </a:lnTo>
                  <a:lnTo>
                    <a:pt x="123951" y="399597"/>
                  </a:lnTo>
                  <a:lnTo>
                    <a:pt x="84540" y="459686"/>
                  </a:lnTo>
                  <a:lnTo>
                    <a:pt x="78185" y="464800"/>
                  </a:lnTo>
                  <a:lnTo>
                    <a:pt x="75062" y="461106"/>
                  </a:lnTo>
                  <a:lnTo>
                    <a:pt x="84541" y="473110"/>
                  </a:lnTo>
                  <a:lnTo>
                    <a:pt x="95348" y="487813"/>
                  </a:lnTo>
                  <a:lnTo>
                    <a:pt x="96620" y="508908"/>
                  </a:lnTo>
                  <a:lnTo>
                    <a:pt x="81364" y="529364"/>
                  </a:lnTo>
                  <a:lnTo>
                    <a:pt x="82635" y="585618"/>
                  </a:lnTo>
                  <a:lnTo>
                    <a:pt x="48945" y="575390"/>
                  </a:lnTo>
                  <a:lnTo>
                    <a:pt x="38139" y="522972"/>
                  </a:lnTo>
                  <a:lnTo>
                    <a:pt x="57844" y="494845"/>
                  </a:lnTo>
                  <a:lnTo>
                    <a:pt x="51489" y="476946"/>
                  </a:lnTo>
                  <a:lnTo>
                    <a:pt x="51489" y="466718"/>
                  </a:lnTo>
                  <a:lnTo>
                    <a:pt x="66245" y="452471"/>
                  </a:lnTo>
                  <a:lnTo>
                    <a:pt x="62873" y="453827"/>
                  </a:lnTo>
                  <a:lnTo>
                    <a:pt x="54665" y="444984"/>
                  </a:lnTo>
                  <a:lnTo>
                    <a:pt x="58479" y="426445"/>
                  </a:lnTo>
                  <a:lnTo>
                    <a:pt x="66742" y="420692"/>
                  </a:lnTo>
                  <a:lnTo>
                    <a:pt x="64836" y="400236"/>
                  </a:lnTo>
                  <a:lnTo>
                    <a:pt x="27332" y="375305"/>
                  </a:lnTo>
                  <a:lnTo>
                    <a:pt x="49580" y="349735"/>
                  </a:lnTo>
                  <a:close/>
                  <a:moveTo>
                    <a:pt x="328632" y="37142"/>
                  </a:moveTo>
                  <a:lnTo>
                    <a:pt x="337531" y="99788"/>
                  </a:lnTo>
                  <a:lnTo>
                    <a:pt x="317826" y="123440"/>
                  </a:lnTo>
                  <a:lnTo>
                    <a:pt x="301300" y="148371"/>
                  </a:lnTo>
                  <a:lnTo>
                    <a:pt x="289858" y="191202"/>
                  </a:lnTo>
                  <a:lnTo>
                    <a:pt x="286044" y="232753"/>
                  </a:lnTo>
                  <a:lnTo>
                    <a:pt x="258074" y="263437"/>
                  </a:lnTo>
                  <a:lnTo>
                    <a:pt x="227563" y="266633"/>
                  </a:lnTo>
                  <a:lnTo>
                    <a:pt x="225022" y="279418"/>
                  </a:lnTo>
                  <a:lnTo>
                    <a:pt x="206587" y="281975"/>
                  </a:lnTo>
                  <a:lnTo>
                    <a:pt x="205952" y="299235"/>
                  </a:lnTo>
                  <a:lnTo>
                    <a:pt x="155099" y="328001"/>
                  </a:lnTo>
                  <a:lnTo>
                    <a:pt x="126496" y="292843"/>
                  </a:lnTo>
                  <a:lnTo>
                    <a:pt x="157007" y="283254"/>
                  </a:lnTo>
                  <a:lnTo>
                    <a:pt x="171627" y="274304"/>
                  </a:lnTo>
                  <a:lnTo>
                    <a:pt x="190696" y="265994"/>
                  </a:lnTo>
                  <a:lnTo>
                    <a:pt x="166541" y="249374"/>
                  </a:lnTo>
                  <a:lnTo>
                    <a:pt x="123952" y="216772"/>
                  </a:lnTo>
                  <a:lnTo>
                    <a:pt x="169719" y="209740"/>
                  </a:lnTo>
                  <a:lnTo>
                    <a:pt x="141114" y="186088"/>
                  </a:lnTo>
                  <a:lnTo>
                    <a:pt x="141751" y="158599"/>
                  </a:lnTo>
                  <a:lnTo>
                    <a:pt x="161456" y="133668"/>
                  </a:lnTo>
                  <a:lnTo>
                    <a:pt x="179255" y="140700"/>
                  </a:lnTo>
                  <a:lnTo>
                    <a:pt x="214215" y="156042"/>
                  </a:lnTo>
                  <a:lnTo>
                    <a:pt x="207223" y="112573"/>
                  </a:lnTo>
                  <a:lnTo>
                    <a:pt x="261253" y="79332"/>
                  </a:lnTo>
                  <a:close/>
                  <a:moveTo>
                    <a:pt x="917177" y="0"/>
                  </a:moveTo>
                  <a:lnTo>
                    <a:pt x="995364" y="9018"/>
                  </a:lnTo>
                  <a:lnTo>
                    <a:pt x="969407" y="73249"/>
                  </a:lnTo>
                  <a:lnTo>
                    <a:pt x="991745" y="80527"/>
                  </a:lnTo>
                  <a:lnTo>
                    <a:pt x="984667" y="109478"/>
                  </a:lnTo>
                  <a:lnTo>
                    <a:pt x="963114" y="129254"/>
                  </a:lnTo>
                  <a:lnTo>
                    <a:pt x="928819" y="147448"/>
                  </a:lnTo>
                  <a:lnTo>
                    <a:pt x="911829" y="162794"/>
                  </a:lnTo>
                  <a:lnTo>
                    <a:pt x="895626" y="185417"/>
                  </a:lnTo>
                  <a:lnTo>
                    <a:pt x="868724" y="204402"/>
                  </a:lnTo>
                  <a:lnTo>
                    <a:pt x="823732" y="239682"/>
                  </a:lnTo>
                  <a:lnTo>
                    <a:pt x="819170" y="259458"/>
                  </a:lnTo>
                  <a:lnTo>
                    <a:pt x="789596" y="272114"/>
                  </a:lnTo>
                  <a:lnTo>
                    <a:pt x="788651" y="298377"/>
                  </a:lnTo>
                  <a:lnTo>
                    <a:pt x="754513" y="330967"/>
                  </a:lnTo>
                  <a:lnTo>
                    <a:pt x="773392" y="329069"/>
                  </a:lnTo>
                  <a:lnTo>
                    <a:pt x="811147" y="318311"/>
                  </a:lnTo>
                  <a:lnTo>
                    <a:pt x="834430" y="315621"/>
                  </a:lnTo>
                  <a:lnTo>
                    <a:pt x="781415" y="384283"/>
                  </a:lnTo>
                  <a:lnTo>
                    <a:pt x="758919" y="425891"/>
                  </a:lnTo>
                  <a:lnTo>
                    <a:pt x="735636" y="460222"/>
                  </a:lnTo>
                  <a:lnTo>
                    <a:pt x="746334" y="461962"/>
                  </a:lnTo>
                  <a:lnTo>
                    <a:pt x="768830" y="439338"/>
                  </a:lnTo>
                  <a:lnTo>
                    <a:pt x="785032" y="416873"/>
                  </a:lnTo>
                  <a:lnTo>
                    <a:pt x="800293" y="426682"/>
                  </a:lnTo>
                  <a:lnTo>
                    <a:pt x="821058" y="417664"/>
                  </a:lnTo>
                  <a:lnTo>
                    <a:pt x="839936" y="400578"/>
                  </a:lnTo>
                  <a:lnTo>
                    <a:pt x="874073" y="395990"/>
                  </a:lnTo>
                  <a:lnTo>
                    <a:pt x="896569" y="385232"/>
                  </a:lnTo>
                  <a:lnTo>
                    <a:pt x="913560" y="377005"/>
                  </a:lnTo>
                  <a:lnTo>
                    <a:pt x="945022" y="376056"/>
                  </a:lnTo>
                  <a:lnTo>
                    <a:pt x="981992" y="391560"/>
                  </a:lnTo>
                  <a:lnTo>
                    <a:pt x="1007162" y="392351"/>
                  </a:lnTo>
                  <a:lnTo>
                    <a:pt x="1031388" y="383333"/>
                  </a:lnTo>
                  <a:lnTo>
                    <a:pt x="1079841" y="392351"/>
                  </a:lnTo>
                  <a:lnTo>
                    <a:pt x="1117597" y="399629"/>
                  </a:lnTo>
                  <a:lnTo>
                    <a:pt x="1174231" y="395041"/>
                  </a:lnTo>
                  <a:lnTo>
                    <a:pt x="1221897" y="391560"/>
                  </a:lnTo>
                  <a:lnTo>
                    <a:pt x="1244393" y="420354"/>
                  </a:lnTo>
                  <a:lnTo>
                    <a:pt x="1254304" y="463860"/>
                  </a:lnTo>
                  <a:lnTo>
                    <a:pt x="1258866" y="483636"/>
                  </a:lnTo>
                  <a:lnTo>
                    <a:pt x="1227404" y="517176"/>
                  </a:lnTo>
                  <a:lnTo>
                    <a:pt x="1201289" y="563214"/>
                  </a:lnTo>
                  <a:lnTo>
                    <a:pt x="1194052" y="585837"/>
                  </a:lnTo>
                  <a:lnTo>
                    <a:pt x="1188704" y="624756"/>
                  </a:lnTo>
                  <a:lnTo>
                    <a:pt x="1174367" y="667977"/>
                  </a:lnTo>
                  <a:lnTo>
                    <a:pt x="1153289" y="723188"/>
                  </a:lnTo>
                  <a:lnTo>
                    <a:pt x="1118844" y="761119"/>
                  </a:lnTo>
                  <a:lnTo>
                    <a:pt x="1103994" y="807367"/>
                  </a:lnTo>
                  <a:lnTo>
                    <a:pt x="1085865" y="832874"/>
                  </a:lnTo>
                  <a:lnTo>
                    <a:pt x="1048242" y="872900"/>
                  </a:lnTo>
                  <a:lnTo>
                    <a:pt x="1034535" y="866970"/>
                  </a:lnTo>
                  <a:lnTo>
                    <a:pt x="972473" y="880875"/>
                  </a:lnTo>
                  <a:lnTo>
                    <a:pt x="951664" y="907525"/>
                  </a:lnTo>
                  <a:lnTo>
                    <a:pt x="1011995" y="882104"/>
                  </a:lnTo>
                  <a:lnTo>
                    <a:pt x="1032728" y="886272"/>
                  </a:lnTo>
                  <a:lnTo>
                    <a:pt x="1029583" y="905876"/>
                  </a:lnTo>
                  <a:lnTo>
                    <a:pt x="1016261" y="917332"/>
                  </a:lnTo>
                  <a:lnTo>
                    <a:pt x="1080386" y="950498"/>
                  </a:lnTo>
                  <a:lnTo>
                    <a:pt x="1029938" y="987304"/>
                  </a:lnTo>
                  <a:lnTo>
                    <a:pt x="1004127" y="973244"/>
                  </a:lnTo>
                  <a:lnTo>
                    <a:pt x="959119" y="1005335"/>
                  </a:lnTo>
                  <a:lnTo>
                    <a:pt x="949958" y="1028065"/>
                  </a:lnTo>
                  <a:lnTo>
                    <a:pt x="913560" y="1047009"/>
                  </a:lnTo>
                  <a:lnTo>
                    <a:pt x="858063" y="1037874"/>
                  </a:lnTo>
                  <a:lnTo>
                    <a:pt x="814271" y="1019526"/>
                  </a:lnTo>
                  <a:lnTo>
                    <a:pt x="804001" y="1028837"/>
                  </a:lnTo>
                  <a:lnTo>
                    <a:pt x="856901" y="1058365"/>
                  </a:lnTo>
                  <a:lnTo>
                    <a:pt x="912717" y="1067534"/>
                  </a:lnTo>
                  <a:lnTo>
                    <a:pt x="942348" y="1066784"/>
                  </a:lnTo>
                  <a:lnTo>
                    <a:pt x="965788" y="1078492"/>
                  </a:lnTo>
                  <a:lnTo>
                    <a:pt x="992690" y="1077701"/>
                  </a:lnTo>
                  <a:lnTo>
                    <a:pt x="1015186" y="1068683"/>
                  </a:lnTo>
                  <a:lnTo>
                    <a:pt x="1034063" y="1038782"/>
                  </a:lnTo>
                  <a:lnTo>
                    <a:pt x="1069144" y="1034194"/>
                  </a:lnTo>
                  <a:lnTo>
                    <a:pt x="1080786" y="1056026"/>
                  </a:lnTo>
                  <a:lnTo>
                    <a:pt x="1107844" y="1065835"/>
                  </a:lnTo>
                  <a:lnTo>
                    <a:pt x="1126722" y="1085769"/>
                  </a:lnTo>
                  <a:lnTo>
                    <a:pt x="1167939" y="1090357"/>
                  </a:lnTo>
                  <a:lnTo>
                    <a:pt x="1186029" y="1110133"/>
                  </a:lnTo>
                  <a:lnTo>
                    <a:pt x="1200345" y="1137344"/>
                  </a:lnTo>
                  <a:lnTo>
                    <a:pt x="1183192" y="1153697"/>
                  </a:lnTo>
                  <a:lnTo>
                    <a:pt x="1174294" y="1163965"/>
                  </a:lnTo>
                  <a:lnTo>
                    <a:pt x="1136475" y="1202367"/>
                  </a:lnTo>
                  <a:lnTo>
                    <a:pt x="1170770" y="1275616"/>
                  </a:lnTo>
                  <a:lnTo>
                    <a:pt x="1123103" y="1317225"/>
                  </a:lnTo>
                  <a:lnTo>
                    <a:pt x="1097933" y="1318965"/>
                  </a:lnTo>
                  <a:lnTo>
                    <a:pt x="1061907" y="1371489"/>
                  </a:lnTo>
                  <a:lnTo>
                    <a:pt x="1033119" y="1403131"/>
                  </a:lnTo>
                  <a:lnTo>
                    <a:pt x="1007162" y="1431133"/>
                  </a:lnTo>
                  <a:lnTo>
                    <a:pt x="972081" y="1442840"/>
                  </a:lnTo>
                  <a:lnTo>
                    <a:pt x="963900" y="1468153"/>
                  </a:lnTo>
                  <a:lnTo>
                    <a:pt x="848903" y="1461034"/>
                  </a:lnTo>
                  <a:lnTo>
                    <a:pt x="844341" y="1508021"/>
                  </a:lnTo>
                  <a:lnTo>
                    <a:pt x="802968" y="1505332"/>
                  </a:lnTo>
                  <a:lnTo>
                    <a:pt x="792270" y="1530645"/>
                  </a:lnTo>
                  <a:lnTo>
                    <a:pt x="760807" y="1547731"/>
                  </a:lnTo>
                  <a:lnTo>
                    <a:pt x="734692" y="1540454"/>
                  </a:lnTo>
                  <a:lnTo>
                    <a:pt x="690644" y="1515141"/>
                  </a:lnTo>
                  <a:lnTo>
                    <a:pt x="661855" y="1494416"/>
                  </a:lnTo>
                  <a:lnTo>
                    <a:pt x="648483" y="1502484"/>
                  </a:lnTo>
                  <a:lnTo>
                    <a:pt x="672710" y="1527006"/>
                  </a:lnTo>
                  <a:lnTo>
                    <a:pt x="660103" y="1576728"/>
                  </a:lnTo>
                  <a:lnTo>
                    <a:pt x="601604" y="1533334"/>
                  </a:lnTo>
                  <a:lnTo>
                    <a:pt x="593895" y="1527481"/>
                  </a:lnTo>
                  <a:lnTo>
                    <a:pt x="560801" y="1501667"/>
                  </a:lnTo>
                  <a:lnTo>
                    <a:pt x="533410" y="1517031"/>
                  </a:lnTo>
                  <a:lnTo>
                    <a:pt x="552206" y="1590763"/>
                  </a:lnTo>
                  <a:lnTo>
                    <a:pt x="547959" y="1589181"/>
                  </a:lnTo>
                  <a:lnTo>
                    <a:pt x="532385" y="1580322"/>
                  </a:lnTo>
                  <a:lnTo>
                    <a:pt x="523418" y="1538713"/>
                  </a:lnTo>
                  <a:lnTo>
                    <a:pt x="491168" y="1500744"/>
                  </a:lnTo>
                  <a:lnTo>
                    <a:pt x="485663" y="1470052"/>
                  </a:lnTo>
                  <a:lnTo>
                    <a:pt x="487551" y="1447428"/>
                  </a:lnTo>
                  <a:lnTo>
                    <a:pt x="501866" y="1442840"/>
                  </a:lnTo>
                  <a:lnTo>
                    <a:pt x="521687" y="1483499"/>
                  </a:lnTo>
                  <a:lnTo>
                    <a:pt x="516338" y="1425754"/>
                  </a:lnTo>
                  <a:lnTo>
                    <a:pt x="526093" y="1394904"/>
                  </a:lnTo>
                  <a:lnTo>
                    <a:pt x="554881" y="1366110"/>
                  </a:lnTo>
                  <a:lnTo>
                    <a:pt x="571085" y="1319914"/>
                  </a:lnTo>
                  <a:lnTo>
                    <a:pt x="581939" y="1300929"/>
                  </a:lnTo>
                  <a:lnTo>
                    <a:pt x="590906" y="1284634"/>
                  </a:lnTo>
                  <a:lnTo>
                    <a:pt x="612458" y="1267548"/>
                  </a:lnTo>
                  <a:lnTo>
                    <a:pt x="611514" y="1217713"/>
                  </a:lnTo>
                  <a:lnTo>
                    <a:pt x="600817" y="1206006"/>
                  </a:lnTo>
                  <a:lnTo>
                    <a:pt x="557555" y="1166296"/>
                  </a:lnTo>
                  <a:lnTo>
                    <a:pt x="573759" y="1147311"/>
                  </a:lnTo>
                  <a:lnTo>
                    <a:pt x="564791" y="1112981"/>
                  </a:lnTo>
                  <a:lnTo>
                    <a:pt x="571085" y="1080390"/>
                  </a:lnTo>
                  <a:lnTo>
                    <a:pt x="583670" y="1067734"/>
                  </a:lnTo>
                  <a:lnTo>
                    <a:pt x="605221" y="1072163"/>
                  </a:lnTo>
                  <a:lnTo>
                    <a:pt x="626774" y="1071372"/>
                  </a:lnTo>
                  <a:lnTo>
                    <a:pt x="600817" y="1055077"/>
                  </a:lnTo>
                  <a:lnTo>
                    <a:pt x="578321" y="1053179"/>
                  </a:lnTo>
                  <a:lnTo>
                    <a:pt x="559443" y="1063146"/>
                  </a:lnTo>
                  <a:lnTo>
                    <a:pt x="554094" y="1091148"/>
                  </a:lnTo>
                  <a:lnTo>
                    <a:pt x="540566" y="1131965"/>
                  </a:lnTo>
                  <a:lnTo>
                    <a:pt x="532385" y="1159019"/>
                  </a:lnTo>
                  <a:lnTo>
                    <a:pt x="493842" y="1115670"/>
                  </a:lnTo>
                  <a:lnTo>
                    <a:pt x="471346" y="1095736"/>
                  </a:lnTo>
                  <a:lnTo>
                    <a:pt x="465055" y="1072163"/>
                  </a:lnTo>
                  <a:lnTo>
                    <a:pt x="472291" y="1042421"/>
                  </a:lnTo>
                  <a:lnTo>
                    <a:pt x="480314" y="1012520"/>
                  </a:lnTo>
                  <a:lnTo>
                    <a:pt x="456874" y="1037833"/>
                  </a:lnTo>
                  <a:lnTo>
                    <a:pt x="447121" y="1035143"/>
                  </a:lnTo>
                  <a:lnTo>
                    <a:pt x="442557" y="1058716"/>
                  </a:lnTo>
                  <a:lnTo>
                    <a:pt x="450580" y="1083080"/>
                  </a:lnTo>
                  <a:lnTo>
                    <a:pt x="473078" y="1136395"/>
                  </a:lnTo>
                  <a:lnTo>
                    <a:pt x="437995" y="1157278"/>
                  </a:lnTo>
                  <a:lnTo>
                    <a:pt x="410150" y="1303619"/>
                  </a:lnTo>
                  <a:lnTo>
                    <a:pt x="397565" y="1318174"/>
                  </a:lnTo>
                  <a:lnTo>
                    <a:pt x="347225" y="1322604"/>
                  </a:lnTo>
                  <a:lnTo>
                    <a:pt x="352731" y="1286533"/>
                  </a:lnTo>
                  <a:lnTo>
                    <a:pt x="374283" y="1264858"/>
                  </a:lnTo>
                  <a:lnTo>
                    <a:pt x="375069" y="1212334"/>
                  </a:lnTo>
                  <a:lnTo>
                    <a:pt x="404802" y="1136395"/>
                  </a:lnTo>
                  <a:lnTo>
                    <a:pt x="387655" y="1111082"/>
                  </a:lnTo>
                  <a:lnTo>
                    <a:pt x="410150" y="1077701"/>
                  </a:lnTo>
                  <a:lnTo>
                    <a:pt x="394891" y="1081339"/>
                  </a:lnTo>
                  <a:lnTo>
                    <a:pt x="380576" y="1067734"/>
                  </a:lnTo>
                  <a:lnTo>
                    <a:pt x="401184" y="1032454"/>
                  </a:lnTo>
                  <a:lnTo>
                    <a:pt x="429029" y="975499"/>
                  </a:lnTo>
                  <a:lnTo>
                    <a:pt x="416444" y="932151"/>
                  </a:lnTo>
                  <a:lnTo>
                    <a:pt x="437995" y="879626"/>
                  </a:lnTo>
                  <a:lnTo>
                    <a:pt x="482988" y="791980"/>
                  </a:lnTo>
                  <a:lnTo>
                    <a:pt x="510046" y="746733"/>
                  </a:lnTo>
                  <a:lnTo>
                    <a:pt x="466784" y="789291"/>
                  </a:lnTo>
                  <a:lnTo>
                    <a:pt x="403072" y="839917"/>
                  </a:lnTo>
                  <a:lnTo>
                    <a:pt x="382306" y="824571"/>
                  </a:lnTo>
                  <a:lnTo>
                    <a:pt x="357135" y="822672"/>
                  </a:lnTo>
                  <a:lnTo>
                    <a:pt x="336527" y="790240"/>
                  </a:lnTo>
                  <a:lnTo>
                    <a:pt x="343607" y="781064"/>
                  </a:lnTo>
                  <a:lnTo>
                    <a:pt x="385925" y="769357"/>
                  </a:lnTo>
                  <a:lnTo>
                    <a:pt x="285243" y="754960"/>
                  </a:lnTo>
                  <a:lnTo>
                    <a:pt x="297829" y="734077"/>
                  </a:lnTo>
                  <a:lnTo>
                    <a:pt x="348169" y="731387"/>
                  </a:lnTo>
                  <a:lnTo>
                    <a:pt x="367046" y="722369"/>
                  </a:lnTo>
                  <a:lnTo>
                    <a:pt x="396779" y="690728"/>
                  </a:lnTo>
                  <a:lnTo>
                    <a:pt x="354461" y="688988"/>
                  </a:lnTo>
                  <a:lnTo>
                    <a:pt x="374283" y="645481"/>
                  </a:lnTo>
                  <a:lnTo>
                    <a:pt x="412825" y="632034"/>
                  </a:lnTo>
                  <a:lnTo>
                    <a:pt x="393161" y="614789"/>
                  </a:lnTo>
                  <a:lnTo>
                    <a:pt x="429029" y="560524"/>
                  </a:lnTo>
                  <a:lnTo>
                    <a:pt x="414713" y="559575"/>
                  </a:lnTo>
                  <a:lnTo>
                    <a:pt x="396779" y="570491"/>
                  </a:lnTo>
                  <a:lnTo>
                    <a:pt x="375069" y="607512"/>
                  </a:lnTo>
                  <a:lnTo>
                    <a:pt x="360754" y="620168"/>
                  </a:lnTo>
                  <a:lnTo>
                    <a:pt x="339202" y="627446"/>
                  </a:lnTo>
                  <a:lnTo>
                    <a:pt x="355406" y="592166"/>
                  </a:lnTo>
                  <a:lnTo>
                    <a:pt x="361698" y="572232"/>
                  </a:lnTo>
                  <a:lnTo>
                    <a:pt x="347225" y="564163"/>
                  </a:lnTo>
                  <a:lnTo>
                    <a:pt x="331022" y="587736"/>
                  </a:lnTo>
                  <a:lnTo>
                    <a:pt x="319380" y="565112"/>
                  </a:lnTo>
                  <a:lnTo>
                    <a:pt x="286187" y="569542"/>
                  </a:lnTo>
                  <a:lnTo>
                    <a:pt x="250161" y="515277"/>
                  </a:lnTo>
                  <a:lnTo>
                    <a:pt x="264635" y="491863"/>
                  </a:lnTo>
                  <a:lnTo>
                    <a:pt x="243869" y="470189"/>
                  </a:lnTo>
                  <a:lnTo>
                    <a:pt x="228609" y="496293"/>
                  </a:lnTo>
                  <a:lnTo>
                    <a:pt x="214293" y="492812"/>
                  </a:lnTo>
                  <a:lnTo>
                    <a:pt x="194472" y="473827"/>
                  </a:lnTo>
                  <a:lnTo>
                    <a:pt x="189909" y="443926"/>
                  </a:lnTo>
                  <a:lnTo>
                    <a:pt x="198877" y="425891"/>
                  </a:lnTo>
                  <a:lnTo>
                    <a:pt x="225935" y="451204"/>
                  </a:lnTo>
                  <a:lnTo>
                    <a:pt x="220586" y="413234"/>
                  </a:lnTo>
                  <a:lnTo>
                    <a:pt x="228609" y="398679"/>
                  </a:lnTo>
                  <a:lnTo>
                    <a:pt x="246543" y="405957"/>
                  </a:lnTo>
                  <a:lnTo>
                    <a:pt x="269984" y="428580"/>
                  </a:lnTo>
                  <a:lnTo>
                    <a:pt x="283512" y="442186"/>
                  </a:lnTo>
                  <a:lnTo>
                    <a:pt x="290592" y="433010"/>
                  </a:lnTo>
                  <a:lnTo>
                    <a:pt x="276276" y="405957"/>
                  </a:lnTo>
                  <a:lnTo>
                    <a:pt x="274388" y="370677"/>
                  </a:lnTo>
                  <a:lnTo>
                    <a:pt x="297829" y="351692"/>
                  </a:lnTo>
                  <a:lnTo>
                    <a:pt x="327561" y="405008"/>
                  </a:lnTo>
                  <a:lnTo>
                    <a:pt x="326616" y="436649"/>
                  </a:lnTo>
                  <a:lnTo>
                    <a:pt x="321268" y="480156"/>
                  </a:lnTo>
                  <a:lnTo>
                    <a:pt x="334640" y="505469"/>
                  </a:lnTo>
                  <a:lnTo>
                    <a:pt x="359023" y="523504"/>
                  </a:lnTo>
                  <a:lnTo>
                    <a:pt x="379631" y="544229"/>
                  </a:lnTo>
                  <a:lnTo>
                    <a:pt x="415657" y="531573"/>
                  </a:lnTo>
                  <a:lnTo>
                    <a:pt x="437995" y="504519"/>
                  </a:lnTo>
                  <a:lnTo>
                    <a:pt x="400240" y="501830"/>
                  </a:lnTo>
                  <a:lnTo>
                    <a:pt x="382306" y="465601"/>
                  </a:lnTo>
                  <a:lnTo>
                    <a:pt x="384980" y="438547"/>
                  </a:lnTo>
                  <a:lnTo>
                    <a:pt x="393161" y="414975"/>
                  </a:lnTo>
                  <a:lnTo>
                    <a:pt x="423680" y="435858"/>
                  </a:lnTo>
                  <a:lnTo>
                    <a:pt x="435321" y="433959"/>
                  </a:lnTo>
                  <a:lnTo>
                    <a:pt x="427298" y="420354"/>
                  </a:lnTo>
                  <a:lnTo>
                    <a:pt x="398510" y="391560"/>
                  </a:lnTo>
                  <a:lnTo>
                    <a:pt x="426355" y="358020"/>
                  </a:lnTo>
                  <a:lnTo>
                    <a:pt x="400240" y="342674"/>
                  </a:lnTo>
                  <a:lnTo>
                    <a:pt x="400240" y="303756"/>
                  </a:lnTo>
                  <a:lnTo>
                    <a:pt x="414713" y="297427"/>
                  </a:lnTo>
                  <a:lnTo>
                    <a:pt x="436265" y="302015"/>
                  </a:lnTo>
                  <a:lnTo>
                    <a:pt x="447906" y="277652"/>
                  </a:lnTo>
                  <a:lnTo>
                    <a:pt x="478583" y="298377"/>
                  </a:lnTo>
                  <a:lnTo>
                    <a:pt x="500922" y="275753"/>
                  </a:lnTo>
                  <a:lnTo>
                    <a:pt x="544970" y="274013"/>
                  </a:lnTo>
                  <a:lnTo>
                    <a:pt x="516338" y="242372"/>
                  </a:lnTo>
                  <a:lnTo>
                    <a:pt x="480314" y="204402"/>
                  </a:lnTo>
                  <a:lnTo>
                    <a:pt x="502810" y="208832"/>
                  </a:lnTo>
                  <a:lnTo>
                    <a:pt x="523418" y="208832"/>
                  </a:lnTo>
                  <a:lnTo>
                    <a:pt x="515395" y="186208"/>
                  </a:lnTo>
                  <a:lnTo>
                    <a:pt x="495574" y="154567"/>
                  </a:lnTo>
                  <a:lnTo>
                    <a:pt x="521687" y="149188"/>
                  </a:lnTo>
                  <a:lnTo>
                    <a:pt x="563061" y="138430"/>
                  </a:lnTo>
                  <a:lnTo>
                    <a:pt x="550476" y="96822"/>
                  </a:lnTo>
                  <a:lnTo>
                    <a:pt x="563061" y="86855"/>
                  </a:lnTo>
                  <a:lnTo>
                    <a:pt x="586344" y="80527"/>
                  </a:lnTo>
                  <a:lnTo>
                    <a:pt x="561174" y="52524"/>
                  </a:lnTo>
                  <a:lnTo>
                    <a:pt x="579264" y="16295"/>
                  </a:lnTo>
                  <a:lnTo>
                    <a:pt x="594524" y="949"/>
                  </a:lnTo>
                  <a:lnTo>
                    <a:pt x="633067" y="25313"/>
                  </a:lnTo>
                  <a:lnTo>
                    <a:pt x="656506" y="36229"/>
                  </a:lnTo>
                  <a:lnTo>
                    <a:pt x="679002" y="25313"/>
                  </a:lnTo>
                  <a:lnTo>
                    <a:pt x="716758" y="46196"/>
                  </a:lnTo>
                  <a:lnTo>
                    <a:pt x="762536" y="36229"/>
                  </a:lnTo>
                  <a:lnTo>
                    <a:pt x="830969" y="28002"/>
                  </a:lnTo>
                  <a:lnTo>
                    <a:pt x="875804" y="12656"/>
                  </a:lnTo>
                  <a:lnTo>
                    <a:pt x="924414" y="29901"/>
                  </a:lnTo>
                  <a:lnTo>
                    <a:pt x="928819" y="19934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06"/>
            <p:cNvSpPr/>
            <p:nvPr/>
          </p:nvSpPr>
          <p:spPr>
            <a:xfrm>
              <a:off x="5203416" y="3970835"/>
              <a:ext cx="186322" cy="148340"/>
            </a:xfrm>
            <a:custGeom>
              <a:rect b="b" l="l" r="r" t="t"/>
              <a:pathLst>
                <a:path extrusionOk="0" h="148339" w="140453">
                  <a:moveTo>
                    <a:pt x="57767" y="4386"/>
                  </a:moveTo>
                  <a:cubicBezTo>
                    <a:pt x="64969" y="-1561"/>
                    <a:pt x="73747" y="834"/>
                    <a:pt x="81749" y="838"/>
                  </a:cubicBezTo>
                  <a:cubicBezTo>
                    <a:pt x="82777" y="5603"/>
                    <a:pt x="82271" y="11685"/>
                    <a:pt x="85438" y="15135"/>
                  </a:cubicBezTo>
                  <a:cubicBezTo>
                    <a:pt x="89966" y="20347"/>
                    <a:pt x="94508" y="25601"/>
                    <a:pt x="99394" y="30242"/>
                  </a:cubicBezTo>
                  <a:cubicBezTo>
                    <a:pt x="101600" y="32874"/>
                    <a:pt x="104581" y="31195"/>
                    <a:pt x="107127" y="30629"/>
                  </a:cubicBezTo>
                  <a:cubicBezTo>
                    <a:pt x="115962" y="27770"/>
                    <a:pt x="124605" y="23604"/>
                    <a:pt x="133720" y="22495"/>
                  </a:cubicBezTo>
                  <a:cubicBezTo>
                    <a:pt x="136234" y="30847"/>
                    <a:pt x="138790" y="39192"/>
                    <a:pt x="140892" y="47767"/>
                  </a:cubicBezTo>
                  <a:cubicBezTo>
                    <a:pt x="136804" y="55644"/>
                    <a:pt x="131292" y="62025"/>
                    <a:pt x="127418" y="70097"/>
                  </a:cubicBezTo>
                  <a:cubicBezTo>
                    <a:pt x="123110" y="88124"/>
                    <a:pt x="117726" y="105698"/>
                    <a:pt x="113009" y="123562"/>
                  </a:cubicBezTo>
                  <a:cubicBezTo>
                    <a:pt x="111043" y="132176"/>
                    <a:pt x="105668" y="138980"/>
                    <a:pt x="99568" y="142402"/>
                  </a:cubicBezTo>
                  <a:cubicBezTo>
                    <a:pt x="93490" y="141175"/>
                    <a:pt x="88545" y="135294"/>
                    <a:pt x="82793" y="132599"/>
                  </a:cubicBezTo>
                  <a:cubicBezTo>
                    <a:pt x="78234" y="137755"/>
                    <a:pt x="74050" y="143454"/>
                    <a:pt x="69720" y="148942"/>
                  </a:cubicBezTo>
                  <a:cubicBezTo>
                    <a:pt x="66818" y="144087"/>
                    <a:pt x="64213" y="138947"/>
                    <a:pt x="61646" y="133802"/>
                  </a:cubicBezTo>
                  <a:cubicBezTo>
                    <a:pt x="58083" y="133204"/>
                    <a:pt x="54518" y="132791"/>
                    <a:pt x="50973" y="132234"/>
                  </a:cubicBezTo>
                  <a:cubicBezTo>
                    <a:pt x="49555" y="126859"/>
                    <a:pt x="48373" y="121342"/>
                    <a:pt x="46400" y="116296"/>
                  </a:cubicBezTo>
                  <a:cubicBezTo>
                    <a:pt x="41022" y="115886"/>
                    <a:pt x="38658" y="124646"/>
                    <a:pt x="34949" y="128765"/>
                  </a:cubicBezTo>
                  <a:cubicBezTo>
                    <a:pt x="34757" y="123357"/>
                    <a:pt x="36966" y="116125"/>
                    <a:pt x="32694" y="112650"/>
                  </a:cubicBezTo>
                  <a:cubicBezTo>
                    <a:pt x="22183" y="102676"/>
                    <a:pt x="10787" y="94403"/>
                    <a:pt x="391" y="84234"/>
                  </a:cubicBezTo>
                  <a:cubicBezTo>
                    <a:pt x="-357" y="74495"/>
                    <a:pt x="5170" y="65932"/>
                    <a:pt x="5601" y="56293"/>
                  </a:cubicBezTo>
                  <a:cubicBezTo>
                    <a:pt x="4336" y="49098"/>
                    <a:pt x="1872" y="42424"/>
                    <a:pt x="268" y="35382"/>
                  </a:cubicBezTo>
                  <a:cubicBezTo>
                    <a:pt x="8656" y="32998"/>
                    <a:pt x="17466" y="33641"/>
                    <a:pt x="25675" y="30203"/>
                  </a:cubicBezTo>
                  <a:cubicBezTo>
                    <a:pt x="36730" y="22451"/>
                    <a:pt x="46946" y="12703"/>
                    <a:pt x="57767" y="4386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06"/>
            <p:cNvSpPr/>
            <p:nvPr/>
          </p:nvSpPr>
          <p:spPr>
            <a:xfrm>
              <a:off x="4661474" y="4034742"/>
              <a:ext cx="46580" cy="46844"/>
            </a:xfrm>
            <a:custGeom>
              <a:rect b="b" l="l" r="r" t="t"/>
              <a:pathLst>
                <a:path extrusionOk="0" h="46844" w="35113">
                  <a:moveTo>
                    <a:pt x="268" y="6840"/>
                  </a:moveTo>
                  <a:cubicBezTo>
                    <a:pt x="2048" y="4632"/>
                    <a:pt x="3827" y="2433"/>
                    <a:pt x="5685" y="358"/>
                  </a:cubicBezTo>
                  <a:cubicBezTo>
                    <a:pt x="9422" y="7480"/>
                    <a:pt x="14770" y="11895"/>
                    <a:pt x="21337" y="12366"/>
                  </a:cubicBezTo>
                  <a:cubicBezTo>
                    <a:pt x="25159" y="16929"/>
                    <a:pt x="29720" y="19806"/>
                    <a:pt x="34873" y="20516"/>
                  </a:cubicBezTo>
                  <a:cubicBezTo>
                    <a:pt x="33686" y="29447"/>
                    <a:pt x="31775" y="38166"/>
                    <a:pt x="30233" y="47003"/>
                  </a:cubicBezTo>
                  <a:cubicBezTo>
                    <a:pt x="26170" y="48992"/>
                    <a:pt x="21872" y="49455"/>
                    <a:pt x="17664" y="48035"/>
                  </a:cubicBezTo>
                  <a:cubicBezTo>
                    <a:pt x="18884" y="41995"/>
                    <a:pt x="20343" y="36047"/>
                    <a:pt x="21348" y="29948"/>
                  </a:cubicBezTo>
                  <a:cubicBezTo>
                    <a:pt x="14589" y="21803"/>
                    <a:pt x="6957" y="15078"/>
                    <a:pt x="268" y="684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106"/>
            <p:cNvSpPr/>
            <p:nvPr/>
          </p:nvSpPr>
          <p:spPr>
            <a:xfrm>
              <a:off x="3408383" y="2545610"/>
              <a:ext cx="657300" cy="504876"/>
            </a:xfrm>
            <a:custGeom>
              <a:rect b="b" l="l" r="r" t="t"/>
              <a:pathLst>
                <a:path extrusionOk="0" h="504876" w="495489">
                  <a:moveTo>
                    <a:pt x="3915" y="318785"/>
                  </a:moveTo>
                  <a:lnTo>
                    <a:pt x="26343" y="311206"/>
                  </a:lnTo>
                  <a:lnTo>
                    <a:pt x="35912" y="290461"/>
                  </a:lnTo>
                  <a:lnTo>
                    <a:pt x="64021" y="289264"/>
                  </a:lnTo>
                  <a:lnTo>
                    <a:pt x="67011" y="280488"/>
                  </a:lnTo>
                  <a:lnTo>
                    <a:pt x="85252" y="264530"/>
                  </a:lnTo>
                  <a:lnTo>
                    <a:pt x="62227" y="254956"/>
                  </a:lnTo>
                  <a:lnTo>
                    <a:pt x="61031" y="246977"/>
                  </a:lnTo>
                  <a:lnTo>
                    <a:pt x="55947" y="245780"/>
                  </a:lnTo>
                  <a:lnTo>
                    <a:pt x="48471" y="223839"/>
                  </a:lnTo>
                  <a:lnTo>
                    <a:pt x="58040" y="223839"/>
                  </a:lnTo>
                  <a:lnTo>
                    <a:pt x="67609" y="209876"/>
                  </a:lnTo>
                  <a:lnTo>
                    <a:pt x="78075" y="225435"/>
                  </a:lnTo>
                  <a:lnTo>
                    <a:pt x="96615" y="210674"/>
                  </a:lnTo>
                  <a:lnTo>
                    <a:pt x="121136" y="209876"/>
                  </a:lnTo>
                  <a:lnTo>
                    <a:pt x="115155" y="202696"/>
                  </a:lnTo>
                  <a:lnTo>
                    <a:pt x="115155" y="187935"/>
                  </a:lnTo>
                  <a:lnTo>
                    <a:pt x="125920" y="180355"/>
                  </a:lnTo>
                  <a:lnTo>
                    <a:pt x="133097" y="160010"/>
                  </a:lnTo>
                  <a:lnTo>
                    <a:pt x="130705" y="148441"/>
                  </a:lnTo>
                  <a:lnTo>
                    <a:pt x="131602" y="132483"/>
                  </a:lnTo>
                  <a:lnTo>
                    <a:pt x="139377" y="119717"/>
                  </a:lnTo>
                  <a:lnTo>
                    <a:pt x="140573" y="104159"/>
                  </a:lnTo>
                  <a:lnTo>
                    <a:pt x="157917" y="81021"/>
                  </a:lnTo>
                  <a:lnTo>
                    <a:pt x="182438" y="81021"/>
                  </a:lnTo>
                  <a:lnTo>
                    <a:pt x="202772" y="91792"/>
                  </a:lnTo>
                  <a:lnTo>
                    <a:pt x="222209" y="25569"/>
                  </a:lnTo>
                  <a:lnTo>
                    <a:pt x="235366" y="36340"/>
                  </a:lnTo>
                  <a:lnTo>
                    <a:pt x="259289" y="38335"/>
                  </a:lnTo>
                  <a:lnTo>
                    <a:pt x="270951" y="22777"/>
                  </a:lnTo>
                  <a:lnTo>
                    <a:pt x="290089" y="20782"/>
                  </a:lnTo>
                  <a:lnTo>
                    <a:pt x="305041" y="5223"/>
                  </a:lnTo>
                  <a:lnTo>
                    <a:pt x="323581" y="5223"/>
                  </a:lnTo>
                  <a:lnTo>
                    <a:pt x="348400" y="24372"/>
                  </a:lnTo>
                  <a:lnTo>
                    <a:pt x="365146" y="13601"/>
                  </a:lnTo>
                  <a:lnTo>
                    <a:pt x="381294" y="36739"/>
                  </a:lnTo>
                  <a:lnTo>
                    <a:pt x="380397" y="83016"/>
                  </a:lnTo>
                  <a:lnTo>
                    <a:pt x="386377" y="76633"/>
                  </a:lnTo>
                  <a:lnTo>
                    <a:pt x="395946" y="86207"/>
                  </a:lnTo>
                  <a:lnTo>
                    <a:pt x="396844" y="103361"/>
                  </a:lnTo>
                  <a:lnTo>
                    <a:pt x="392956" y="104558"/>
                  </a:lnTo>
                  <a:lnTo>
                    <a:pt x="394750" y="111340"/>
                  </a:lnTo>
                  <a:lnTo>
                    <a:pt x="400133" y="112138"/>
                  </a:lnTo>
                  <a:lnTo>
                    <a:pt x="422261" y="160808"/>
                  </a:lnTo>
                  <a:lnTo>
                    <a:pt x="425850" y="180355"/>
                  </a:lnTo>
                  <a:lnTo>
                    <a:pt x="432428" y="180754"/>
                  </a:lnTo>
                  <a:lnTo>
                    <a:pt x="426747" y="163201"/>
                  </a:lnTo>
                  <a:lnTo>
                    <a:pt x="433625" y="163201"/>
                  </a:lnTo>
                  <a:lnTo>
                    <a:pt x="446483" y="186339"/>
                  </a:lnTo>
                  <a:lnTo>
                    <a:pt x="447081" y="205089"/>
                  </a:lnTo>
                  <a:lnTo>
                    <a:pt x="440502" y="212669"/>
                  </a:lnTo>
                  <a:lnTo>
                    <a:pt x="418673" y="226632"/>
                  </a:lnTo>
                  <a:lnTo>
                    <a:pt x="405815" y="256552"/>
                  </a:lnTo>
                  <a:lnTo>
                    <a:pt x="406413" y="265727"/>
                  </a:lnTo>
                  <a:lnTo>
                    <a:pt x="414187" y="257748"/>
                  </a:lnTo>
                  <a:lnTo>
                    <a:pt x="430036" y="238600"/>
                  </a:lnTo>
                  <a:lnTo>
                    <a:pt x="467415" y="238201"/>
                  </a:lnTo>
                  <a:lnTo>
                    <a:pt x="475788" y="268121"/>
                  </a:lnTo>
                  <a:lnTo>
                    <a:pt x="482666" y="274105"/>
                  </a:lnTo>
                  <a:lnTo>
                    <a:pt x="483264" y="298041"/>
                  </a:lnTo>
                  <a:lnTo>
                    <a:pt x="491637" y="308812"/>
                  </a:lnTo>
                  <a:lnTo>
                    <a:pt x="485357" y="370647"/>
                  </a:lnTo>
                  <a:lnTo>
                    <a:pt x="481171" y="369051"/>
                  </a:lnTo>
                  <a:lnTo>
                    <a:pt x="467415" y="350301"/>
                  </a:lnTo>
                  <a:lnTo>
                    <a:pt x="468312" y="339131"/>
                  </a:lnTo>
                  <a:lnTo>
                    <a:pt x="473097" y="334743"/>
                  </a:lnTo>
                  <a:lnTo>
                    <a:pt x="471901" y="313998"/>
                  </a:lnTo>
                  <a:lnTo>
                    <a:pt x="467714" y="297642"/>
                  </a:lnTo>
                  <a:lnTo>
                    <a:pt x="464425" y="296844"/>
                  </a:lnTo>
                  <a:lnTo>
                    <a:pt x="462930" y="288466"/>
                  </a:lnTo>
                  <a:lnTo>
                    <a:pt x="455155" y="282881"/>
                  </a:lnTo>
                  <a:lnTo>
                    <a:pt x="446782" y="278892"/>
                  </a:lnTo>
                  <a:lnTo>
                    <a:pt x="445287" y="294051"/>
                  </a:lnTo>
                  <a:lnTo>
                    <a:pt x="450370" y="303227"/>
                  </a:lnTo>
                  <a:lnTo>
                    <a:pt x="456650" y="316392"/>
                  </a:lnTo>
                  <a:lnTo>
                    <a:pt x="458145" y="327163"/>
                  </a:lnTo>
                  <a:lnTo>
                    <a:pt x="456949" y="348705"/>
                  </a:lnTo>
                  <a:lnTo>
                    <a:pt x="444689" y="365062"/>
                  </a:lnTo>
                  <a:lnTo>
                    <a:pt x="446483" y="369849"/>
                  </a:lnTo>
                  <a:lnTo>
                    <a:pt x="456052" y="361870"/>
                  </a:lnTo>
                  <a:lnTo>
                    <a:pt x="464724" y="355487"/>
                  </a:lnTo>
                  <a:lnTo>
                    <a:pt x="479376" y="378226"/>
                  </a:lnTo>
                  <a:lnTo>
                    <a:pt x="454258" y="422508"/>
                  </a:lnTo>
                  <a:lnTo>
                    <a:pt x="445586" y="410939"/>
                  </a:lnTo>
                  <a:lnTo>
                    <a:pt x="423457" y="412136"/>
                  </a:lnTo>
                  <a:lnTo>
                    <a:pt x="414486" y="426896"/>
                  </a:lnTo>
                  <a:lnTo>
                    <a:pt x="418075" y="439263"/>
                  </a:lnTo>
                  <a:lnTo>
                    <a:pt x="413888" y="471976"/>
                  </a:lnTo>
                  <a:lnTo>
                    <a:pt x="380696" y="501896"/>
                  </a:lnTo>
                  <a:lnTo>
                    <a:pt x="372323" y="497508"/>
                  </a:lnTo>
                  <a:lnTo>
                    <a:pt x="374117" y="492720"/>
                  </a:lnTo>
                  <a:lnTo>
                    <a:pt x="365146" y="492720"/>
                  </a:lnTo>
                  <a:lnTo>
                    <a:pt x="354680" y="473173"/>
                  </a:lnTo>
                  <a:lnTo>
                    <a:pt x="332552" y="474768"/>
                  </a:lnTo>
                  <a:lnTo>
                    <a:pt x="330159" y="486338"/>
                  </a:lnTo>
                  <a:lnTo>
                    <a:pt x="309526" y="487933"/>
                  </a:lnTo>
                  <a:lnTo>
                    <a:pt x="283809" y="500300"/>
                  </a:lnTo>
                  <a:lnTo>
                    <a:pt x="271549" y="483545"/>
                  </a:lnTo>
                  <a:lnTo>
                    <a:pt x="275138" y="474768"/>
                  </a:lnTo>
                  <a:lnTo>
                    <a:pt x="272147" y="466790"/>
                  </a:lnTo>
                  <a:lnTo>
                    <a:pt x="279922" y="451231"/>
                  </a:lnTo>
                  <a:lnTo>
                    <a:pt x="266466" y="430886"/>
                  </a:lnTo>
                  <a:lnTo>
                    <a:pt x="259588" y="443253"/>
                  </a:lnTo>
                  <a:lnTo>
                    <a:pt x="242543" y="406152"/>
                  </a:lnTo>
                  <a:lnTo>
                    <a:pt x="234170" y="399769"/>
                  </a:lnTo>
                  <a:lnTo>
                    <a:pt x="238058" y="394583"/>
                  </a:lnTo>
                  <a:lnTo>
                    <a:pt x="236861" y="373040"/>
                  </a:lnTo>
                  <a:lnTo>
                    <a:pt x="222209" y="360673"/>
                  </a:lnTo>
                  <a:lnTo>
                    <a:pt x="206360" y="349104"/>
                  </a:lnTo>
                  <a:lnTo>
                    <a:pt x="194399" y="372242"/>
                  </a:lnTo>
                  <a:lnTo>
                    <a:pt x="186923" y="376631"/>
                  </a:lnTo>
                  <a:lnTo>
                    <a:pt x="178251" y="389796"/>
                  </a:lnTo>
                  <a:lnTo>
                    <a:pt x="188717" y="408147"/>
                  </a:lnTo>
                  <a:lnTo>
                    <a:pt x="188717" y="424104"/>
                  </a:lnTo>
                  <a:lnTo>
                    <a:pt x="171074" y="431285"/>
                  </a:lnTo>
                  <a:lnTo>
                    <a:pt x="171373" y="451630"/>
                  </a:lnTo>
                  <a:lnTo>
                    <a:pt x="156422" y="472774"/>
                  </a:lnTo>
                  <a:lnTo>
                    <a:pt x="151039" y="471178"/>
                  </a:lnTo>
                  <a:lnTo>
                    <a:pt x="136088" y="452827"/>
                  </a:lnTo>
                  <a:lnTo>
                    <a:pt x="129808" y="462800"/>
                  </a:lnTo>
                  <a:lnTo>
                    <a:pt x="112165" y="462401"/>
                  </a:lnTo>
                  <a:lnTo>
                    <a:pt x="89439" y="430886"/>
                  </a:lnTo>
                  <a:lnTo>
                    <a:pt x="68805" y="432481"/>
                  </a:lnTo>
                  <a:lnTo>
                    <a:pt x="58638" y="424902"/>
                  </a:lnTo>
                  <a:lnTo>
                    <a:pt x="57143" y="395381"/>
                  </a:lnTo>
                  <a:lnTo>
                    <a:pt x="43687" y="391790"/>
                  </a:lnTo>
                  <a:lnTo>
                    <a:pt x="36211" y="365461"/>
                  </a:lnTo>
                  <a:lnTo>
                    <a:pt x="28137" y="370248"/>
                  </a:lnTo>
                  <a:lnTo>
                    <a:pt x="3915" y="318785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2547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106"/>
            <p:cNvSpPr/>
            <p:nvPr/>
          </p:nvSpPr>
          <p:spPr>
            <a:xfrm>
              <a:off x="4178310" y="2888448"/>
              <a:ext cx="129390" cy="161352"/>
            </a:xfrm>
            <a:custGeom>
              <a:rect b="b" l="l" r="r" t="t"/>
              <a:pathLst>
                <a:path extrusionOk="0" h="161352" w="97537">
                  <a:moveTo>
                    <a:pt x="25070" y="87873"/>
                  </a:moveTo>
                  <a:lnTo>
                    <a:pt x="40305" y="62726"/>
                  </a:lnTo>
                  <a:lnTo>
                    <a:pt x="50891" y="34134"/>
                  </a:lnTo>
                  <a:lnTo>
                    <a:pt x="61736" y="14499"/>
                  </a:lnTo>
                  <a:lnTo>
                    <a:pt x="83685" y="1064"/>
                  </a:lnTo>
                  <a:lnTo>
                    <a:pt x="92464" y="5198"/>
                  </a:lnTo>
                  <a:lnTo>
                    <a:pt x="86525" y="25178"/>
                  </a:lnTo>
                  <a:lnTo>
                    <a:pt x="89365" y="41368"/>
                  </a:lnTo>
                  <a:lnTo>
                    <a:pt x="98403" y="60659"/>
                  </a:lnTo>
                  <a:lnTo>
                    <a:pt x="88074" y="85117"/>
                  </a:lnTo>
                  <a:lnTo>
                    <a:pt x="81877" y="105442"/>
                  </a:lnTo>
                  <a:lnTo>
                    <a:pt x="66901" y="120599"/>
                  </a:lnTo>
                  <a:lnTo>
                    <a:pt x="44436" y="152635"/>
                  </a:lnTo>
                  <a:lnTo>
                    <a:pt x="30234" y="147468"/>
                  </a:lnTo>
                  <a:lnTo>
                    <a:pt x="20680" y="150224"/>
                  </a:lnTo>
                  <a:lnTo>
                    <a:pt x="8028" y="162625"/>
                  </a:lnTo>
                  <a:lnTo>
                    <a:pt x="798" y="157113"/>
                  </a:lnTo>
                  <a:lnTo>
                    <a:pt x="6995" y="145746"/>
                  </a:lnTo>
                  <a:lnTo>
                    <a:pt x="15258" y="126110"/>
                  </a:lnTo>
                  <a:lnTo>
                    <a:pt x="25070" y="87873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106"/>
            <p:cNvSpPr/>
            <p:nvPr/>
          </p:nvSpPr>
          <p:spPr>
            <a:xfrm>
              <a:off x="4714560" y="2825894"/>
              <a:ext cx="608369" cy="516946"/>
            </a:xfrm>
            <a:custGeom>
              <a:rect b="b" l="l" r="r" t="t"/>
              <a:pathLst>
                <a:path extrusionOk="0" h="516946" w="608369">
                  <a:moveTo>
                    <a:pt x="317776" y="0"/>
                  </a:moveTo>
                  <a:cubicBezTo>
                    <a:pt x="359042" y="22924"/>
                    <a:pt x="402074" y="42339"/>
                    <a:pt x="443783" y="64396"/>
                  </a:cubicBezTo>
                  <a:cubicBezTo>
                    <a:pt x="450793" y="68432"/>
                    <a:pt x="453951" y="76298"/>
                    <a:pt x="458240" y="82774"/>
                  </a:cubicBezTo>
                  <a:lnTo>
                    <a:pt x="524243" y="186951"/>
                  </a:lnTo>
                  <a:lnTo>
                    <a:pt x="526827" y="188900"/>
                  </a:lnTo>
                  <a:lnTo>
                    <a:pt x="535305" y="191656"/>
                  </a:lnTo>
                  <a:lnTo>
                    <a:pt x="535231" y="191823"/>
                  </a:lnTo>
                  <a:lnTo>
                    <a:pt x="552621" y="201546"/>
                  </a:lnTo>
                  <a:cubicBezTo>
                    <a:pt x="544285" y="208372"/>
                    <a:pt x="534347" y="212912"/>
                    <a:pt x="526160" y="219897"/>
                  </a:cubicBezTo>
                  <a:cubicBezTo>
                    <a:pt x="522846" y="222835"/>
                    <a:pt x="525443" y="227537"/>
                    <a:pt x="526948" y="230755"/>
                  </a:cubicBezTo>
                  <a:cubicBezTo>
                    <a:pt x="548379" y="271015"/>
                    <a:pt x="569825" y="311272"/>
                    <a:pt x="591072" y="351633"/>
                  </a:cubicBezTo>
                  <a:cubicBezTo>
                    <a:pt x="596840" y="363052"/>
                    <a:pt x="604035" y="373813"/>
                    <a:pt x="608369" y="385925"/>
                  </a:cubicBezTo>
                  <a:cubicBezTo>
                    <a:pt x="597762" y="385330"/>
                    <a:pt x="587234" y="383871"/>
                    <a:pt x="576677" y="382833"/>
                  </a:cubicBezTo>
                  <a:cubicBezTo>
                    <a:pt x="571870" y="382354"/>
                    <a:pt x="566684" y="381636"/>
                    <a:pt x="563119" y="378037"/>
                  </a:cubicBezTo>
                  <a:cubicBezTo>
                    <a:pt x="552116" y="367554"/>
                    <a:pt x="541780" y="356378"/>
                    <a:pt x="530904" y="345769"/>
                  </a:cubicBezTo>
                  <a:cubicBezTo>
                    <a:pt x="527602" y="342763"/>
                    <a:pt x="523522" y="339127"/>
                    <a:pt x="518723" y="340194"/>
                  </a:cubicBezTo>
                  <a:cubicBezTo>
                    <a:pt x="509802" y="342016"/>
                    <a:pt x="501399" y="345685"/>
                    <a:pt x="492694" y="348264"/>
                  </a:cubicBezTo>
                  <a:cubicBezTo>
                    <a:pt x="471457" y="355599"/>
                    <a:pt x="449109" y="358562"/>
                    <a:pt x="427285" y="363522"/>
                  </a:cubicBezTo>
                  <a:cubicBezTo>
                    <a:pt x="420920" y="364554"/>
                    <a:pt x="416022" y="368972"/>
                    <a:pt x="411066" y="372730"/>
                  </a:cubicBezTo>
                  <a:lnTo>
                    <a:pt x="390766" y="387652"/>
                  </a:lnTo>
                  <a:lnTo>
                    <a:pt x="388728" y="389373"/>
                  </a:lnTo>
                  <a:lnTo>
                    <a:pt x="384611" y="390957"/>
                  </a:lnTo>
                  <a:lnTo>
                    <a:pt x="380129" y="392540"/>
                  </a:lnTo>
                  <a:lnTo>
                    <a:pt x="378564" y="393086"/>
                  </a:lnTo>
                  <a:lnTo>
                    <a:pt x="367394" y="436290"/>
                  </a:lnTo>
                  <a:cubicBezTo>
                    <a:pt x="364662" y="446570"/>
                    <a:pt x="357824" y="454995"/>
                    <a:pt x="351764" y="463477"/>
                  </a:cubicBezTo>
                  <a:cubicBezTo>
                    <a:pt x="347218" y="470425"/>
                    <a:pt x="336345" y="467507"/>
                    <a:pt x="332099" y="474939"/>
                  </a:cubicBezTo>
                  <a:cubicBezTo>
                    <a:pt x="322697" y="488731"/>
                    <a:pt x="315492" y="503963"/>
                    <a:pt x="304888" y="516946"/>
                  </a:cubicBezTo>
                  <a:cubicBezTo>
                    <a:pt x="295844" y="513565"/>
                    <a:pt x="287485" y="508057"/>
                    <a:pt x="277990" y="506129"/>
                  </a:cubicBezTo>
                  <a:cubicBezTo>
                    <a:pt x="256810" y="507839"/>
                    <a:pt x="235841" y="511836"/>
                    <a:pt x="214694" y="514018"/>
                  </a:cubicBezTo>
                  <a:cubicBezTo>
                    <a:pt x="199048" y="489366"/>
                    <a:pt x="182995" y="464884"/>
                    <a:pt x="168716" y="439405"/>
                  </a:cubicBezTo>
                  <a:lnTo>
                    <a:pt x="168742" y="439393"/>
                  </a:lnTo>
                  <a:lnTo>
                    <a:pt x="164257" y="434193"/>
                  </a:lnTo>
                  <a:lnTo>
                    <a:pt x="163988" y="433986"/>
                  </a:lnTo>
                  <a:lnTo>
                    <a:pt x="163972" y="433993"/>
                  </a:lnTo>
                  <a:cubicBezTo>
                    <a:pt x="155761" y="429178"/>
                    <a:pt x="145909" y="425673"/>
                    <a:pt x="140718" y="417138"/>
                  </a:cubicBezTo>
                  <a:cubicBezTo>
                    <a:pt x="131908" y="403804"/>
                    <a:pt x="122882" y="390615"/>
                    <a:pt x="113729" y="377525"/>
                  </a:cubicBezTo>
                  <a:cubicBezTo>
                    <a:pt x="109827" y="370193"/>
                    <a:pt x="100582" y="373194"/>
                    <a:pt x="93888" y="372000"/>
                  </a:cubicBezTo>
                  <a:cubicBezTo>
                    <a:pt x="91934" y="366464"/>
                    <a:pt x="88148" y="360661"/>
                    <a:pt x="90131" y="354622"/>
                  </a:cubicBezTo>
                  <a:cubicBezTo>
                    <a:pt x="92591" y="346704"/>
                    <a:pt x="95726" y="339017"/>
                    <a:pt x="98438" y="331188"/>
                  </a:cubicBezTo>
                  <a:cubicBezTo>
                    <a:pt x="100200" y="325875"/>
                    <a:pt x="103737" y="321869"/>
                    <a:pt x="107661" y="318142"/>
                  </a:cubicBezTo>
                  <a:lnTo>
                    <a:pt x="117683" y="308272"/>
                  </a:lnTo>
                  <a:lnTo>
                    <a:pt x="113944" y="301900"/>
                  </a:lnTo>
                  <a:lnTo>
                    <a:pt x="113882" y="301970"/>
                  </a:lnTo>
                  <a:cubicBezTo>
                    <a:pt x="100254" y="287822"/>
                    <a:pt x="87751" y="272636"/>
                    <a:pt x="74751" y="257920"/>
                  </a:cubicBezTo>
                  <a:cubicBezTo>
                    <a:pt x="67452" y="248810"/>
                    <a:pt x="54533" y="249942"/>
                    <a:pt x="44341" y="246690"/>
                  </a:cubicBezTo>
                  <a:cubicBezTo>
                    <a:pt x="43169" y="240838"/>
                    <a:pt x="42296" y="234934"/>
                    <a:pt x="41140" y="229093"/>
                  </a:cubicBezTo>
                  <a:cubicBezTo>
                    <a:pt x="33203" y="228152"/>
                    <a:pt x="25207" y="228259"/>
                    <a:pt x="17241" y="228089"/>
                  </a:cubicBezTo>
                  <a:cubicBezTo>
                    <a:pt x="10655" y="218466"/>
                    <a:pt x="4892" y="208275"/>
                    <a:pt x="0" y="197686"/>
                  </a:cubicBezTo>
                  <a:cubicBezTo>
                    <a:pt x="6771" y="186221"/>
                    <a:pt x="12108" y="173780"/>
                    <a:pt x="20038" y="163078"/>
                  </a:cubicBezTo>
                  <a:cubicBezTo>
                    <a:pt x="28978" y="158833"/>
                    <a:pt x="39070" y="157988"/>
                    <a:pt x="48271" y="154451"/>
                  </a:cubicBezTo>
                  <a:cubicBezTo>
                    <a:pt x="51558" y="153727"/>
                    <a:pt x="52069" y="150211"/>
                    <a:pt x="52073" y="147380"/>
                  </a:cubicBezTo>
                  <a:cubicBezTo>
                    <a:pt x="51939" y="134191"/>
                    <a:pt x="48998" y="121074"/>
                    <a:pt x="49953" y="107875"/>
                  </a:cubicBezTo>
                  <a:cubicBezTo>
                    <a:pt x="51935" y="100740"/>
                    <a:pt x="56641" y="94775"/>
                    <a:pt x="60044" y="88288"/>
                  </a:cubicBezTo>
                  <a:cubicBezTo>
                    <a:pt x="63147" y="83482"/>
                    <a:pt x="65400" y="76620"/>
                    <a:pt x="71909" y="75785"/>
                  </a:cubicBezTo>
                  <a:cubicBezTo>
                    <a:pt x="86044" y="72593"/>
                    <a:pt x="100177" y="69310"/>
                    <a:pt x="114406" y="66553"/>
                  </a:cubicBezTo>
                  <a:cubicBezTo>
                    <a:pt x="121717" y="64603"/>
                    <a:pt x="126076" y="73818"/>
                    <a:pt x="132867" y="73973"/>
                  </a:cubicBezTo>
                  <a:cubicBezTo>
                    <a:pt x="141342" y="69709"/>
                    <a:pt x="147926" y="62498"/>
                    <a:pt x="156286" y="58039"/>
                  </a:cubicBezTo>
                  <a:cubicBezTo>
                    <a:pt x="161395" y="57544"/>
                    <a:pt x="166440" y="58973"/>
                    <a:pt x="171502" y="59547"/>
                  </a:cubicBezTo>
                  <a:cubicBezTo>
                    <a:pt x="173249" y="55535"/>
                    <a:pt x="174491" y="51240"/>
                    <a:pt x="176910" y="47563"/>
                  </a:cubicBezTo>
                  <a:cubicBezTo>
                    <a:pt x="186610" y="40889"/>
                    <a:pt x="199490" y="43033"/>
                    <a:pt x="209629" y="47614"/>
                  </a:cubicBezTo>
                  <a:cubicBezTo>
                    <a:pt x="214844" y="51278"/>
                    <a:pt x="217753" y="57288"/>
                    <a:pt x="221967" y="61972"/>
                  </a:cubicBezTo>
                  <a:cubicBezTo>
                    <a:pt x="228509" y="70838"/>
                    <a:pt x="240227" y="72787"/>
                    <a:pt x="250331" y="74788"/>
                  </a:cubicBezTo>
                  <a:cubicBezTo>
                    <a:pt x="251850" y="65145"/>
                    <a:pt x="254097" y="55554"/>
                    <a:pt x="253505" y="45720"/>
                  </a:cubicBezTo>
                  <a:cubicBezTo>
                    <a:pt x="274980" y="30553"/>
                    <a:pt x="296227" y="15062"/>
                    <a:pt x="317776" y="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106"/>
            <p:cNvSpPr/>
            <p:nvPr/>
          </p:nvSpPr>
          <p:spPr>
            <a:xfrm>
              <a:off x="4688909" y="2371081"/>
              <a:ext cx="337768" cy="517407"/>
            </a:xfrm>
            <a:custGeom>
              <a:rect b="b" l="l" r="r" t="t"/>
              <a:pathLst>
                <a:path extrusionOk="0" h="517407" w="337768">
                  <a:moveTo>
                    <a:pt x="138725" y="0"/>
                  </a:moveTo>
                  <a:cubicBezTo>
                    <a:pt x="168111" y="28156"/>
                    <a:pt x="196372" y="57524"/>
                    <a:pt x="225015" y="86449"/>
                  </a:cubicBezTo>
                  <a:cubicBezTo>
                    <a:pt x="228776" y="89696"/>
                    <a:pt x="230043" y="94629"/>
                    <a:pt x="230737" y="99368"/>
                  </a:cubicBezTo>
                  <a:lnTo>
                    <a:pt x="258725" y="282713"/>
                  </a:lnTo>
                  <a:lnTo>
                    <a:pt x="258772" y="282723"/>
                  </a:lnTo>
                  <a:lnTo>
                    <a:pt x="261105" y="289988"/>
                  </a:lnTo>
                  <a:lnTo>
                    <a:pt x="284650" y="360508"/>
                  </a:lnTo>
                  <a:lnTo>
                    <a:pt x="284635" y="360543"/>
                  </a:lnTo>
                  <a:lnTo>
                    <a:pt x="286318" y="369523"/>
                  </a:lnTo>
                  <a:lnTo>
                    <a:pt x="286324" y="369499"/>
                  </a:lnTo>
                  <a:cubicBezTo>
                    <a:pt x="292799" y="379991"/>
                    <a:pt x="294643" y="392457"/>
                    <a:pt x="299398" y="403698"/>
                  </a:cubicBezTo>
                  <a:cubicBezTo>
                    <a:pt x="302792" y="411582"/>
                    <a:pt x="309738" y="416972"/>
                    <a:pt x="315622" y="422907"/>
                  </a:cubicBezTo>
                  <a:cubicBezTo>
                    <a:pt x="323488" y="429989"/>
                    <a:pt x="330512" y="437926"/>
                    <a:pt x="337768" y="445626"/>
                  </a:cubicBezTo>
                  <a:cubicBezTo>
                    <a:pt x="321102" y="458271"/>
                    <a:pt x="303690" y="469876"/>
                    <a:pt x="286837" y="482260"/>
                  </a:cubicBezTo>
                  <a:cubicBezTo>
                    <a:pt x="281567" y="486238"/>
                    <a:pt x="275760" y="489385"/>
                    <a:pt x="269691" y="491924"/>
                  </a:cubicBezTo>
                  <a:cubicBezTo>
                    <a:pt x="270965" y="500427"/>
                    <a:pt x="268536" y="508679"/>
                    <a:pt x="266868" y="516926"/>
                  </a:cubicBezTo>
                  <a:cubicBezTo>
                    <a:pt x="263078" y="515515"/>
                    <a:pt x="259067" y="514533"/>
                    <a:pt x="255640" y="512346"/>
                  </a:cubicBezTo>
                  <a:cubicBezTo>
                    <a:pt x="249271" y="506831"/>
                    <a:pt x="245761" y="498629"/>
                    <a:pt x="239135" y="493423"/>
                  </a:cubicBezTo>
                  <a:cubicBezTo>
                    <a:pt x="231765" y="489599"/>
                    <a:pt x="223508" y="487789"/>
                    <a:pt x="215453" y="486076"/>
                  </a:cubicBezTo>
                  <a:cubicBezTo>
                    <a:pt x="205901" y="488199"/>
                    <a:pt x="194307" y="491216"/>
                    <a:pt x="191437" y="502100"/>
                  </a:cubicBezTo>
                  <a:cubicBezTo>
                    <a:pt x="186738" y="502115"/>
                    <a:pt x="181459" y="500086"/>
                    <a:pt x="177257" y="502997"/>
                  </a:cubicBezTo>
                  <a:cubicBezTo>
                    <a:pt x="170361" y="507503"/>
                    <a:pt x="163944" y="512706"/>
                    <a:pt x="157184" y="517407"/>
                  </a:cubicBezTo>
                  <a:cubicBezTo>
                    <a:pt x="152490" y="514924"/>
                    <a:pt x="148410" y="510752"/>
                    <a:pt x="143089" y="509839"/>
                  </a:cubicBezTo>
                  <a:cubicBezTo>
                    <a:pt x="132978" y="511218"/>
                    <a:pt x="123217" y="514702"/>
                    <a:pt x="112965" y="515224"/>
                  </a:cubicBezTo>
                  <a:cubicBezTo>
                    <a:pt x="111740" y="507040"/>
                    <a:pt x="112902" y="497576"/>
                    <a:pt x="107002" y="490947"/>
                  </a:cubicBezTo>
                  <a:cubicBezTo>
                    <a:pt x="98044" y="479774"/>
                    <a:pt x="87173" y="470287"/>
                    <a:pt x="78674" y="458727"/>
                  </a:cubicBezTo>
                  <a:cubicBezTo>
                    <a:pt x="81126" y="453976"/>
                    <a:pt x="83640" y="449255"/>
                    <a:pt x="85870" y="444394"/>
                  </a:cubicBezTo>
                  <a:cubicBezTo>
                    <a:pt x="80808" y="438605"/>
                    <a:pt x="73958" y="434007"/>
                    <a:pt x="70450" y="427086"/>
                  </a:cubicBezTo>
                  <a:cubicBezTo>
                    <a:pt x="72817" y="421182"/>
                    <a:pt x="76156" y="415632"/>
                    <a:pt x="79008" y="409908"/>
                  </a:cubicBezTo>
                  <a:lnTo>
                    <a:pt x="83006" y="396988"/>
                  </a:lnTo>
                  <a:lnTo>
                    <a:pt x="76950" y="385194"/>
                  </a:lnTo>
                  <a:lnTo>
                    <a:pt x="60140" y="362687"/>
                  </a:lnTo>
                  <a:cubicBezTo>
                    <a:pt x="48182" y="366381"/>
                    <a:pt x="39944" y="376547"/>
                    <a:pt x="29234" y="382560"/>
                  </a:cubicBezTo>
                  <a:cubicBezTo>
                    <a:pt x="24260" y="373946"/>
                    <a:pt x="18815" y="365504"/>
                    <a:pt x="14977" y="356310"/>
                  </a:cubicBezTo>
                  <a:cubicBezTo>
                    <a:pt x="16639" y="349361"/>
                    <a:pt x="22186" y="343872"/>
                    <a:pt x="25515" y="337585"/>
                  </a:cubicBezTo>
                  <a:cubicBezTo>
                    <a:pt x="23993" y="332233"/>
                    <a:pt x="21801" y="327001"/>
                    <a:pt x="21270" y="321425"/>
                  </a:cubicBezTo>
                  <a:cubicBezTo>
                    <a:pt x="26752" y="309495"/>
                    <a:pt x="35349" y="299305"/>
                    <a:pt x="41264" y="287578"/>
                  </a:cubicBezTo>
                  <a:cubicBezTo>
                    <a:pt x="28391" y="269658"/>
                    <a:pt x="12727" y="253939"/>
                    <a:pt x="0" y="235920"/>
                  </a:cubicBezTo>
                  <a:cubicBezTo>
                    <a:pt x="11320" y="223516"/>
                    <a:pt x="24302" y="212831"/>
                    <a:pt x="36219" y="201030"/>
                  </a:cubicBezTo>
                  <a:cubicBezTo>
                    <a:pt x="52743" y="184251"/>
                    <a:pt x="70397" y="168654"/>
                    <a:pt x="87036" y="151994"/>
                  </a:cubicBezTo>
                  <a:cubicBezTo>
                    <a:pt x="94010" y="145091"/>
                    <a:pt x="102001" y="138964"/>
                    <a:pt x="107536" y="130765"/>
                  </a:cubicBezTo>
                  <a:cubicBezTo>
                    <a:pt x="108370" y="124362"/>
                    <a:pt x="103801" y="118522"/>
                    <a:pt x="101564" y="112711"/>
                  </a:cubicBezTo>
                  <a:cubicBezTo>
                    <a:pt x="94194" y="97024"/>
                    <a:pt x="87210" y="81160"/>
                    <a:pt x="79799" y="65495"/>
                  </a:cubicBezTo>
                  <a:cubicBezTo>
                    <a:pt x="78428" y="62032"/>
                    <a:pt x="76162" y="58570"/>
                    <a:pt x="76556" y="54702"/>
                  </a:cubicBezTo>
                  <a:cubicBezTo>
                    <a:pt x="88132" y="43137"/>
                    <a:pt x="101107" y="33049"/>
                    <a:pt x="113094" y="21903"/>
                  </a:cubicBezTo>
                  <a:cubicBezTo>
                    <a:pt x="121751" y="14738"/>
                    <a:pt x="129704" y="6723"/>
                    <a:pt x="138725" y="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106"/>
            <p:cNvSpPr/>
            <p:nvPr/>
          </p:nvSpPr>
          <p:spPr>
            <a:xfrm>
              <a:off x="4471480" y="2612469"/>
              <a:ext cx="383209" cy="867673"/>
            </a:xfrm>
            <a:custGeom>
              <a:rect b="b" l="l" r="r" t="t"/>
              <a:pathLst>
                <a:path extrusionOk="0" h="867673" w="383209">
                  <a:moveTo>
                    <a:pt x="211409" y="0"/>
                  </a:moveTo>
                  <a:cubicBezTo>
                    <a:pt x="225278" y="14813"/>
                    <a:pt x="237619" y="31003"/>
                    <a:pt x="250624" y="46581"/>
                  </a:cubicBezTo>
                  <a:cubicBezTo>
                    <a:pt x="245150" y="56261"/>
                    <a:pt x="238594" y="65268"/>
                    <a:pt x="233062" y="74905"/>
                  </a:cubicBezTo>
                  <a:cubicBezTo>
                    <a:pt x="228929" y="81545"/>
                    <a:pt x="234869" y="88695"/>
                    <a:pt x="234898" y="95655"/>
                  </a:cubicBezTo>
                  <a:cubicBezTo>
                    <a:pt x="232150" y="101866"/>
                    <a:pt x="227106" y="106770"/>
                    <a:pt x="224658" y="113137"/>
                  </a:cubicBezTo>
                  <a:cubicBezTo>
                    <a:pt x="224846" y="116682"/>
                    <a:pt x="226865" y="119763"/>
                    <a:pt x="228382" y="122877"/>
                  </a:cubicBezTo>
                  <a:cubicBezTo>
                    <a:pt x="233590" y="132185"/>
                    <a:pt x="238357" y="141777"/>
                    <a:pt x="244479" y="150538"/>
                  </a:cubicBezTo>
                  <a:cubicBezTo>
                    <a:pt x="255598" y="144964"/>
                    <a:pt x="264555" y="136086"/>
                    <a:pt x="275111" y="129607"/>
                  </a:cubicBezTo>
                  <a:cubicBezTo>
                    <a:pt x="282131" y="138320"/>
                    <a:pt x="288122" y="147788"/>
                    <a:pt x="294488" y="156983"/>
                  </a:cubicBezTo>
                  <a:cubicBezTo>
                    <a:pt x="289895" y="167337"/>
                    <a:pt x="282366" y="176724"/>
                    <a:pt x="280286" y="187977"/>
                  </a:cubicBezTo>
                  <a:cubicBezTo>
                    <a:pt x="283371" y="194680"/>
                    <a:pt x="289970" y="199052"/>
                    <a:pt x="294665" y="204650"/>
                  </a:cubicBezTo>
                  <a:cubicBezTo>
                    <a:pt x="292882" y="209424"/>
                    <a:pt x="287762" y="214072"/>
                    <a:pt x="288923" y="219260"/>
                  </a:cubicBezTo>
                  <a:cubicBezTo>
                    <a:pt x="297663" y="232741"/>
                    <a:pt x="310773" y="242657"/>
                    <a:pt x="320214" y="255598"/>
                  </a:cubicBezTo>
                  <a:cubicBezTo>
                    <a:pt x="323738" y="261893"/>
                    <a:pt x="322619" y="269542"/>
                    <a:pt x="323104" y="276496"/>
                  </a:cubicBezTo>
                  <a:cubicBezTo>
                    <a:pt x="317285" y="277735"/>
                    <a:pt x="311259" y="278460"/>
                    <a:pt x="305793" y="280909"/>
                  </a:cubicBezTo>
                  <a:cubicBezTo>
                    <a:pt x="300543" y="285151"/>
                    <a:pt x="298192" y="291852"/>
                    <a:pt x="294609" y="297408"/>
                  </a:cubicBezTo>
                  <a:cubicBezTo>
                    <a:pt x="291242" y="303959"/>
                    <a:pt x="286166" y="309963"/>
                    <a:pt x="284878" y="317367"/>
                  </a:cubicBezTo>
                  <a:cubicBezTo>
                    <a:pt x="284744" y="330896"/>
                    <a:pt x="286818" y="344349"/>
                    <a:pt x="287335" y="357867"/>
                  </a:cubicBezTo>
                  <a:lnTo>
                    <a:pt x="257839" y="366223"/>
                  </a:lnTo>
                  <a:lnTo>
                    <a:pt x="256635" y="367256"/>
                  </a:lnTo>
                  <a:lnTo>
                    <a:pt x="253980" y="371217"/>
                  </a:lnTo>
                  <a:lnTo>
                    <a:pt x="252189" y="374307"/>
                  </a:lnTo>
                  <a:lnTo>
                    <a:pt x="252190" y="374306"/>
                  </a:lnTo>
                  <a:cubicBezTo>
                    <a:pt x="247046" y="385619"/>
                    <a:pt x="239744" y="395833"/>
                    <a:pt x="234928" y="407282"/>
                  </a:cubicBezTo>
                  <a:cubicBezTo>
                    <a:pt x="239161" y="420583"/>
                    <a:pt x="247756" y="432333"/>
                    <a:pt x="255279" y="444058"/>
                  </a:cubicBezTo>
                  <a:cubicBezTo>
                    <a:pt x="262361" y="444316"/>
                    <a:pt x="269517" y="443877"/>
                    <a:pt x="276549" y="445046"/>
                  </a:cubicBezTo>
                  <a:cubicBezTo>
                    <a:pt x="279583" y="450182"/>
                    <a:pt x="277578" y="457317"/>
                    <a:pt x="281230" y="461920"/>
                  </a:cubicBezTo>
                  <a:cubicBezTo>
                    <a:pt x="289719" y="465323"/>
                    <a:pt x="299214" y="465248"/>
                    <a:pt x="307618" y="468933"/>
                  </a:cubicBezTo>
                  <a:cubicBezTo>
                    <a:pt x="312026" y="471918"/>
                    <a:pt x="315257" y="476289"/>
                    <a:pt x="318747" y="480265"/>
                  </a:cubicBezTo>
                  <a:cubicBezTo>
                    <a:pt x="329049" y="492709"/>
                    <a:pt x="340560" y="504153"/>
                    <a:pt x="350155" y="517183"/>
                  </a:cubicBezTo>
                  <a:cubicBezTo>
                    <a:pt x="344392" y="523619"/>
                    <a:pt x="336755" y="529053"/>
                    <a:pt x="334350" y="537805"/>
                  </a:cubicBezTo>
                  <a:cubicBezTo>
                    <a:pt x="331308" y="547866"/>
                    <a:pt x="326202" y="557324"/>
                    <a:pt x="324326" y="567705"/>
                  </a:cubicBezTo>
                  <a:lnTo>
                    <a:pt x="327879" y="580245"/>
                  </a:lnTo>
                  <a:lnTo>
                    <a:pt x="327905" y="580273"/>
                  </a:lnTo>
                  <a:lnTo>
                    <a:pt x="328591" y="582297"/>
                  </a:lnTo>
                  <a:lnTo>
                    <a:pt x="329447" y="584299"/>
                  </a:lnTo>
                  <a:lnTo>
                    <a:pt x="330753" y="585677"/>
                  </a:lnTo>
                  <a:lnTo>
                    <a:pt x="332230" y="586646"/>
                  </a:lnTo>
                  <a:lnTo>
                    <a:pt x="335013" y="587550"/>
                  </a:lnTo>
                  <a:lnTo>
                    <a:pt x="337711" y="588131"/>
                  </a:lnTo>
                  <a:lnTo>
                    <a:pt x="340450" y="588390"/>
                  </a:lnTo>
                  <a:lnTo>
                    <a:pt x="341863" y="588497"/>
                  </a:lnTo>
                  <a:lnTo>
                    <a:pt x="341534" y="589760"/>
                  </a:lnTo>
                  <a:lnTo>
                    <a:pt x="343806" y="588675"/>
                  </a:lnTo>
                  <a:cubicBezTo>
                    <a:pt x="348865" y="588518"/>
                    <a:pt x="351607" y="593308"/>
                    <a:pt x="354275" y="596852"/>
                  </a:cubicBezTo>
                  <a:cubicBezTo>
                    <a:pt x="363915" y="610963"/>
                    <a:pt x="373467" y="625140"/>
                    <a:pt x="383209" y="639186"/>
                  </a:cubicBezTo>
                  <a:cubicBezTo>
                    <a:pt x="374178" y="654568"/>
                    <a:pt x="363846" y="669126"/>
                    <a:pt x="354645" y="684406"/>
                  </a:cubicBezTo>
                  <a:cubicBezTo>
                    <a:pt x="356410" y="687415"/>
                    <a:pt x="358244" y="690408"/>
                    <a:pt x="360076" y="693410"/>
                  </a:cubicBezTo>
                  <a:lnTo>
                    <a:pt x="356187" y="700189"/>
                  </a:lnTo>
                  <a:lnTo>
                    <a:pt x="356400" y="700195"/>
                  </a:lnTo>
                  <a:lnTo>
                    <a:pt x="355202" y="705448"/>
                  </a:lnTo>
                  <a:lnTo>
                    <a:pt x="355202" y="711211"/>
                  </a:lnTo>
                  <a:lnTo>
                    <a:pt x="366822" y="762596"/>
                  </a:lnTo>
                  <a:cubicBezTo>
                    <a:pt x="355890" y="767957"/>
                    <a:pt x="344213" y="772052"/>
                    <a:pt x="334040" y="778811"/>
                  </a:cubicBezTo>
                  <a:cubicBezTo>
                    <a:pt x="324585" y="788088"/>
                    <a:pt x="316759" y="798999"/>
                    <a:pt x="306913" y="807908"/>
                  </a:cubicBezTo>
                  <a:cubicBezTo>
                    <a:pt x="297596" y="814999"/>
                    <a:pt x="285732" y="818004"/>
                    <a:pt x="276810" y="825642"/>
                  </a:cubicBezTo>
                  <a:cubicBezTo>
                    <a:pt x="273579" y="832507"/>
                    <a:pt x="275926" y="841351"/>
                    <a:pt x="271795" y="847675"/>
                  </a:cubicBezTo>
                  <a:cubicBezTo>
                    <a:pt x="259792" y="855283"/>
                    <a:pt x="246953" y="861680"/>
                    <a:pt x="234071" y="867673"/>
                  </a:cubicBezTo>
                  <a:cubicBezTo>
                    <a:pt x="230989" y="860465"/>
                    <a:pt x="227515" y="853431"/>
                    <a:pt x="223309" y="846829"/>
                  </a:cubicBezTo>
                  <a:cubicBezTo>
                    <a:pt x="213107" y="848412"/>
                    <a:pt x="202768" y="855508"/>
                    <a:pt x="192474" y="850922"/>
                  </a:cubicBezTo>
                  <a:cubicBezTo>
                    <a:pt x="185578" y="848667"/>
                    <a:pt x="178472" y="847212"/>
                    <a:pt x="171506" y="845253"/>
                  </a:cubicBezTo>
                  <a:cubicBezTo>
                    <a:pt x="168330" y="832836"/>
                    <a:pt x="166059" y="820220"/>
                    <a:pt x="163454" y="807687"/>
                  </a:cubicBezTo>
                  <a:cubicBezTo>
                    <a:pt x="161794" y="797127"/>
                    <a:pt x="149712" y="794896"/>
                    <a:pt x="142685" y="788847"/>
                  </a:cubicBezTo>
                  <a:cubicBezTo>
                    <a:pt x="147129" y="784782"/>
                    <a:pt x="152035" y="781227"/>
                    <a:pt x="156176" y="776838"/>
                  </a:cubicBezTo>
                  <a:cubicBezTo>
                    <a:pt x="158929" y="774454"/>
                    <a:pt x="158702" y="769669"/>
                    <a:pt x="155453" y="767873"/>
                  </a:cubicBezTo>
                  <a:lnTo>
                    <a:pt x="111441" y="735185"/>
                  </a:lnTo>
                  <a:lnTo>
                    <a:pt x="111141" y="735159"/>
                  </a:lnTo>
                  <a:lnTo>
                    <a:pt x="106547" y="728827"/>
                  </a:lnTo>
                  <a:lnTo>
                    <a:pt x="106534" y="728835"/>
                  </a:lnTo>
                  <a:lnTo>
                    <a:pt x="106519" y="728788"/>
                  </a:lnTo>
                  <a:lnTo>
                    <a:pt x="106517" y="728786"/>
                  </a:lnTo>
                  <a:lnTo>
                    <a:pt x="106518" y="728785"/>
                  </a:lnTo>
                  <a:lnTo>
                    <a:pt x="94916" y="694189"/>
                  </a:lnTo>
                  <a:cubicBezTo>
                    <a:pt x="106139" y="688651"/>
                    <a:pt x="118149" y="684520"/>
                    <a:pt x="128653" y="677632"/>
                  </a:cubicBezTo>
                  <a:cubicBezTo>
                    <a:pt x="128930" y="676745"/>
                    <a:pt x="129483" y="674969"/>
                    <a:pt x="129760" y="674081"/>
                  </a:cubicBezTo>
                  <a:cubicBezTo>
                    <a:pt x="127231" y="659703"/>
                    <a:pt x="119030" y="646927"/>
                    <a:pt x="116262" y="632618"/>
                  </a:cubicBezTo>
                  <a:lnTo>
                    <a:pt x="123966" y="618188"/>
                  </a:lnTo>
                  <a:lnTo>
                    <a:pt x="125957" y="613558"/>
                  </a:lnTo>
                  <a:lnTo>
                    <a:pt x="135620" y="596357"/>
                  </a:lnTo>
                  <a:lnTo>
                    <a:pt x="143465" y="581661"/>
                  </a:lnTo>
                  <a:lnTo>
                    <a:pt x="143318" y="582311"/>
                  </a:lnTo>
                  <a:lnTo>
                    <a:pt x="144026" y="580015"/>
                  </a:lnTo>
                  <a:lnTo>
                    <a:pt x="145139" y="575493"/>
                  </a:lnTo>
                  <a:lnTo>
                    <a:pt x="145728" y="570714"/>
                  </a:lnTo>
                  <a:lnTo>
                    <a:pt x="141160" y="560954"/>
                  </a:lnTo>
                  <a:cubicBezTo>
                    <a:pt x="136990" y="554475"/>
                    <a:pt x="132726" y="548025"/>
                    <a:pt x="130941" y="540499"/>
                  </a:cubicBezTo>
                  <a:cubicBezTo>
                    <a:pt x="130232" y="524459"/>
                    <a:pt x="131300" y="508360"/>
                    <a:pt x="132157" y="492340"/>
                  </a:cubicBezTo>
                  <a:cubicBezTo>
                    <a:pt x="142848" y="486391"/>
                    <a:pt x="153942" y="481220"/>
                    <a:pt x="164744" y="475488"/>
                  </a:cubicBezTo>
                  <a:cubicBezTo>
                    <a:pt x="168247" y="473659"/>
                    <a:pt x="172470" y="470141"/>
                    <a:pt x="170661" y="465656"/>
                  </a:cubicBezTo>
                  <a:cubicBezTo>
                    <a:pt x="167432" y="455316"/>
                    <a:pt x="160972" y="446177"/>
                    <a:pt x="158939" y="435422"/>
                  </a:cubicBezTo>
                  <a:cubicBezTo>
                    <a:pt x="166623" y="430728"/>
                    <a:pt x="174849" y="426889"/>
                    <a:pt x="182166" y="421613"/>
                  </a:cubicBezTo>
                  <a:cubicBezTo>
                    <a:pt x="185326" y="419679"/>
                    <a:pt x="184168" y="415538"/>
                    <a:pt x="182873" y="412848"/>
                  </a:cubicBezTo>
                  <a:cubicBezTo>
                    <a:pt x="179146" y="405115"/>
                    <a:pt x="174703" y="397743"/>
                    <a:pt x="171394" y="389808"/>
                  </a:cubicBezTo>
                  <a:lnTo>
                    <a:pt x="171426" y="389807"/>
                  </a:lnTo>
                  <a:lnTo>
                    <a:pt x="166521" y="384312"/>
                  </a:lnTo>
                  <a:lnTo>
                    <a:pt x="145942" y="397390"/>
                  </a:lnTo>
                  <a:cubicBezTo>
                    <a:pt x="141121" y="391572"/>
                    <a:pt x="138491" y="384281"/>
                    <a:pt x="133641" y="378526"/>
                  </a:cubicBezTo>
                  <a:cubicBezTo>
                    <a:pt x="131337" y="377832"/>
                    <a:pt x="129006" y="377299"/>
                    <a:pt x="126646" y="376927"/>
                  </a:cubicBezTo>
                  <a:cubicBezTo>
                    <a:pt x="117027" y="390165"/>
                    <a:pt x="109045" y="404660"/>
                    <a:pt x="98418" y="417119"/>
                  </a:cubicBezTo>
                  <a:cubicBezTo>
                    <a:pt x="92167" y="417699"/>
                    <a:pt x="88398" y="409330"/>
                    <a:pt x="85789" y="404432"/>
                  </a:cubicBezTo>
                  <a:cubicBezTo>
                    <a:pt x="86839" y="393716"/>
                    <a:pt x="92823" y="384213"/>
                    <a:pt x="94517" y="373627"/>
                  </a:cubicBezTo>
                  <a:cubicBezTo>
                    <a:pt x="94222" y="370196"/>
                    <a:pt x="92372" y="368273"/>
                    <a:pt x="88967" y="367855"/>
                  </a:cubicBezTo>
                  <a:cubicBezTo>
                    <a:pt x="80901" y="370779"/>
                    <a:pt x="73841" y="375844"/>
                    <a:pt x="66092" y="379460"/>
                  </a:cubicBezTo>
                  <a:cubicBezTo>
                    <a:pt x="59597" y="369837"/>
                    <a:pt x="54767" y="359242"/>
                    <a:pt x="49082" y="349149"/>
                  </a:cubicBezTo>
                  <a:cubicBezTo>
                    <a:pt x="33723" y="320834"/>
                    <a:pt x="18514" y="292437"/>
                    <a:pt x="3066" y="264173"/>
                  </a:cubicBezTo>
                  <a:cubicBezTo>
                    <a:pt x="1605" y="260878"/>
                    <a:pt x="-1103" y="257430"/>
                    <a:pt x="483" y="253675"/>
                  </a:cubicBezTo>
                  <a:cubicBezTo>
                    <a:pt x="5260" y="237497"/>
                    <a:pt x="10413" y="221429"/>
                    <a:pt x="15224" y="205260"/>
                  </a:cubicBezTo>
                  <a:cubicBezTo>
                    <a:pt x="19043" y="189756"/>
                    <a:pt x="30563" y="178112"/>
                    <a:pt x="39220" y="165230"/>
                  </a:cubicBezTo>
                  <a:cubicBezTo>
                    <a:pt x="49066" y="153761"/>
                    <a:pt x="52271" y="138663"/>
                    <a:pt x="57680" y="124915"/>
                  </a:cubicBezTo>
                  <a:cubicBezTo>
                    <a:pt x="60379" y="118635"/>
                    <a:pt x="61121" y="110176"/>
                    <a:pt x="68157" y="107089"/>
                  </a:cubicBezTo>
                  <a:cubicBezTo>
                    <a:pt x="82322" y="99862"/>
                    <a:pt x="96560" y="92754"/>
                    <a:pt x="110793" y="85658"/>
                  </a:cubicBezTo>
                  <a:cubicBezTo>
                    <a:pt x="115774" y="82790"/>
                    <a:pt x="122068" y="83626"/>
                    <a:pt x="126902" y="80713"/>
                  </a:cubicBezTo>
                  <a:cubicBezTo>
                    <a:pt x="155098" y="53854"/>
                    <a:pt x="183212" y="26872"/>
                    <a:pt x="211409" y="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106"/>
            <p:cNvSpPr/>
            <p:nvPr/>
          </p:nvSpPr>
          <p:spPr>
            <a:xfrm>
              <a:off x="3706867" y="4611451"/>
              <a:ext cx="61039" cy="48231"/>
            </a:xfrm>
            <a:custGeom>
              <a:rect b="b" l="l" r="r" t="t"/>
              <a:pathLst>
                <a:path extrusionOk="0" h="48231" w="61039">
                  <a:moveTo>
                    <a:pt x="3634" y="39461"/>
                  </a:moveTo>
                  <a:lnTo>
                    <a:pt x="9447" y="44821"/>
                  </a:lnTo>
                  <a:lnTo>
                    <a:pt x="5087" y="48231"/>
                  </a:lnTo>
                  <a:lnTo>
                    <a:pt x="2907" y="47744"/>
                  </a:lnTo>
                  <a:lnTo>
                    <a:pt x="0" y="43603"/>
                  </a:lnTo>
                  <a:close/>
                  <a:moveTo>
                    <a:pt x="13322" y="37999"/>
                  </a:moveTo>
                  <a:lnTo>
                    <a:pt x="17924" y="41654"/>
                  </a:lnTo>
                  <a:lnTo>
                    <a:pt x="23011" y="42628"/>
                  </a:lnTo>
                  <a:lnTo>
                    <a:pt x="22284" y="47013"/>
                  </a:lnTo>
                  <a:lnTo>
                    <a:pt x="13565" y="47013"/>
                  </a:lnTo>
                  <a:lnTo>
                    <a:pt x="9447" y="40436"/>
                  </a:lnTo>
                  <a:close/>
                  <a:moveTo>
                    <a:pt x="42144" y="19731"/>
                  </a:moveTo>
                  <a:lnTo>
                    <a:pt x="52074" y="22167"/>
                  </a:lnTo>
                  <a:lnTo>
                    <a:pt x="52317" y="28744"/>
                  </a:lnTo>
                  <a:lnTo>
                    <a:pt x="44082" y="36538"/>
                  </a:lnTo>
                  <a:lnTo>
                    <a:pt x="38600" y="34381"/>
                  </a:lnTo>
                  <a:lnTo>
                    <a:pt x="39481" y="35563"/>
                  </a:lnTo>
                  <a:lnTo>
                    <a:pt x="36090" y="44333"/>
                  </a:lnTo>
                  <a:lnTo>
                    <a:pt x="24948" y="45308"/>
                  </a:lnTo>
                  <a:lnTo>
                    <a:pt x="20830" y="36537"/>
                  </a:lnTo>
                  <a:lnTo>
                    <a:pt x="21314" y="32397"/>
                  </a:lnTo>
                  <a:lnTo>
                    <a:pt x="25917" y="33614"/>
                  </a:lnTo>
                  <a:lnTo>
                    <a:pt x="30034" y="32153"/>
                  </a:lnTo>
                  <a:lnTo>
                    <a:pt x="38029" y="33614"/>
                  </a:lnTo>
                  <a:lnTo>
                    <a:pt x="38482" y="34222"/>
                  </a:lnTo>
                  <a:lnTo>
                    <a:pt x="37542" y="30205"/>
                  </a:lnTo>
                  <a:close/>
                  <a:moveTo>
                    <a:pt x="36817" y="0"/>
                  </a:moveTo>
                  <a:lnTo>
                    <a:pt x="50139" y="1705"/>
                  </a:lnTo>
                  <a:lnTo>
                    <a:pt x="61039" y="13153"/>
                  </a:lnTo>
                  <a:lnTo>
                    <a:pt x="55711" y="18270"/>
                  </a:lnTo>
                  <a:lnTo>
                    <a:pt x="50382" y="16565"/>
                  </a:lnTo>
                  <a:lnTo>
                    <a:pt x="43358" y="9256"/>
                  </a:lnTo>
                  <a:lnTo>
                    <a:pt x="37059" y="10961"/>
                  </a:lnTo>
                  <a:lnTo>
                    <a:pt x="35304" y="9350"/>
                  </a:lnTo>
                  <a:lnTo>
                    <a:pt x="41176" y="18513"/>
                  </a:lnTo>
                  <a:lnTo>
                    <a:pt x="34152" y="21923"/>
                  </a:lnTo>
                  <a:lnTo>
                    <a:pt x="30761" y="26551"/>
                  </a:lnTo>
                  <a:lnTo>
                    <a:pt x="25432" y="24602"/>
                  </a:lnTo>
                  <a:lnTo>
                    <a:pt x="25674" y="16321"/>
                  </a:lnTo>
                  <a:lnTo>
                    <a:pt x="19619" y="22410"/>
                  </a:lnTo>
                  <a:lnTo>
                    <a:pt x="17681" y="13641"/>
                  </a:lnTo>
                  <a:lnTo>
                    <a:pt x="27854" y="4872"/>
                  </a:lnTo>
                  <a:lnTo>
                    <a:pt x="32649" y="6912"/>
                  </a:lnTo>
                  <a:lnTo>
                    <a:pt x="31488" y="5846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106"/>
            <p:cNvSpPr/>
            <p:nvPr/>
          </p:nvSpPr>
          <p:spPr>
            <a:xfrm>
              <a:off x="3912341" y="3814685"/>
              <a:ext cx="1038538" cy="810352"/>
            </a:xfrm>
            <a:custGeom>
              <a:rect b="b" l="l" r="r" t="t"/>
              <a:pathLst>
                <a:path extrusionOk="0" h="810352" w="1038538">
                  <a:moveTo>
                    <a:pt x="981224" y="0"/>
                  </a:moveTo>
                  <a:cubicBezTo>
                    <a:pt x="988572" y="7284"/>
                    <a:pt x="995608" y="14882"/>
                    <a:pt x="1002697" y="22432"/>
                  </a:cubicBezTo>
                  <a:cubicBezTo>
                    <a:pt x="1008698" y="27691"/>
                    <a:pt x="1006009" y="36447"/>
                    <a:pt x="1006436" y="43447"/>
                  </a:cubicBezTo>
                  <a:lnTo>
                    <a:pt x="993813" y="155991"/>
                  </a:lnTo>
                  <a:lnTo>
                    <a:pt x="994152" y="159809"/>
                  </a:lnTo>
                  <a:lnTo>
                    <a:pt x="995094" y="164718"/>
                  </a:lnTo>
                  <a:lnTo>
                    <a:pt x="996712" y="169301"/>
                  </a:lnTo>
                  <a:lnTo>
                    <a:pt x="1035063" y="252033"/>
                  </a:lnTo>
                  <a:cubicBezTo>
                    <a:pt x="1031995" y="255487"/>
                    <a:pt x="1028931" y="258946"/>
                    <a:pt x="1025937" y="262476"/>
                  </a:cubicBezTo>
                  <a:cubicBezTo>
                    <a:pt x="1029827" y="279211"/>
                    <a:pt x="1039272" y="294811"/>
                    <a:pt x="1038493" y="312455"/>
                  </a:cubicBezTo>
                  <a:cubicBezTo>
                    <a:pt x="1038292" y="317563"/>
                    <a:pt x="1039025" y="323011"/>
                    <a:pt x="1036989" y="327870"/>
                  </a:cubicBezTo>
                  <a:cubicBezTo>
                    <a:pt x="1025007" y="334051"/>
                    <a:pt x="1011679" y="337079"/>
                    <a:pt x="999756" y="343416"/>
                  </a:cubicBezTo>
                  <a:cubicBezTo>
                    <a:pt x="1004087" y="370638"/>
                    <a:pt x="1008137" y="397908"/>
                    <a:pt x="1012122" y="425187"/>
                  </a:cubicBezTo>
                  <a:cubicBezTo>
                    <a:pt x="1012994" y="432164"/>
                    <a:pt x="1016592" y="440849"/>
                    <a:pt x="1009208" y="445594"/>
                  </a:cubicBezTo>
                  <a:cubicBezTo>
                    <a:pt x="995826" y="439118"/>
                    <a:pt x="983365" y="430923"/>
                    <a:pt x="970133" y="424198"/>
                  </a:cubicBezTo>
                  <a:cubicBezTo>
                    <a:pt x="964082" y="420778"/>
                    <a:pt x="957155" y="423605"/>
                    <a:pt x="950789" y="424184"/>
                  </a:cubicBezTo>
                  <a:cubicBezTo>
                    <a:pt x="947093" y="424938"/>
                    <a:pt x="943102" y="425037"/>
                    <a:pt x="939271" y="425602"/>
                  </a:cubicBezTo>
                  <a:lnTo>
                    <a:pt x="933658" y="427841"/>
                  </a:lnTo>
                  <a:lnTo>
                    <a:pt x="933523" y="427986"/>
                  </a:lnTo>
                  <a:lnTo>
                    <a:pt x="933096" y="430053"/>
                  </a:lnTo>
                  <a:lnTo>
                    <a:pt x="933523" y="432809"/>
                  </a:lnTo>
                  <a:lnTo>
                    <a:pt x="934290" y="434901"/>
                  </a:lnTo>
                  <a:lnTo>
                    <a:pt x="934313" y="434884"/>
                  </a:lnTo>
                  <a:cubicBezTo>
                    <a:pt x="940453" y="443761"/>
                    <a:pt x="945880" y="453114"/>
                    <a:pt x="951691" y="462223"/>
                  </a:cubicBezTo>
                  <a:cubicBezTo>
                    <a:pt x="955363" y="462740"/>
                    <a:pt x="959046" y="463265"/>
                    <a:pt x="962751" y="463743"/>
                  </a:cubicBezTo>
                  <a:cubicBezTo>
                    <a:pt x="960878" y="471451"/>
                    <a:pt x="958961" y="479194"/>
                    <a:pt x="958263" y="487137"/>
                  </a:cubicBezTo>
                  <a:cubicBezTo>
                    <a:pt x="962008" y="487663"/>
                    <a:pt x="965788" y="488177"/>
                    <a:pt x="969562" y="488708"/>
                  </a:cubicBezTo>
                  <a:cubicBezTo>
                    <a:pt x="972298" y="500398"/>
                    <a:pt x="974263" y="512287"/>
                    <a:pt x="977692" y="523821"/>
                  </a:cubicBezTo>
                  <a:cubicBezTo>
                    <a:pt x="981052" y="523184"/>
                    <a:pt x="984386" y="522298"/>
                    <a:pt x="987811" y="521967"/>
                  </a:cubicBezTo>
                  <a:cubicBezTo>
                    <a:pt x="991202" y="524293"/>
                    <a:pt x="993380" y="527887"/>
                    <a:pt x="995732" y="531217"/>
                  </a:cubicBezTo>
                  <a:cubicBezTo>
                    <a:pt x="977695" y="539044"/>
                    <a:pt x="957052" y="536072"/>
                    <a:pt x="938674" y="542426"/>
                  </a:cubicBezTo>
                  <a:cubicBezTo>
                    <a:pt x="932816" y="553432"/>
                    <a:pt x="935375" y="566855"/>
                    <a:pt x="932595" y="578810"/>
                  </a:cubicBezTo>
                  <a:cubicBezTo>
                    <a:pt x="897746" y="575321"/>
                    <a:pt x="863132" y="569508"/>
                    <a:pt x="828323" y="565553"/>
                  </a:cubicBezTo>
                  <a:cubicBezTo>
                    <a:pt x="824416" y="565250"/>
                    <a:pt x="820077" y="564646"/>
                    <a:pt x="816691" y="567123"/>
                  </a:cubicBezTo>
                  <a:cubicBezTo>
                    <a:pt x="813781" y="573040"/>
                    <a:pt x="812372" y="579550"/>
                    <a:pt x="810283" y="585796"/>
                  </a:cubicBezTo>
                  <a:cubicBezTo>
                    <a:pt x="784401" y="570250"/>
                    <a:pt x="759949" y="552398"/>
                    <a:pt x="734514" y="536145"/>
                  </a:cubicBezTo>
                  <a:cubicBezTo>
                    <a:pt x="729052" y="533099"/>
                    <a:pt x="723039" y="532100"/>
                    <a:pt x="716936" y="531404"/>
                  </a:cubicBezTo>
                  <a:lnTo>
                    <a:pt x="702697" y="529104"/>
                  </a:lnTo>
                  <a:lnTo>
                    <a:pt x="702652" y="529306"/>
                  </a:lnTo>
                  <a:lnTo>
                    <a:pt x="699469" y="528583"/>
                  </a:lnTo>
                  <a:lnTo>
                    <a:pt x="698820" y="528478"/>
                  </a:lnTo>
                  <a:lnTo>
                    <a:pt x="698786" y="528428"/>
                  </a:lnTo>
                  <a:lnTo>
                    <a:pt x="697727" y="528187"/>
                  </a:lnTo>
                  <a:lnTo>
                    <a:pt x="693274" y="528057"/>
                  </a:lnTo>
                  <a:lnTo>
                    <a:pt x="689078" y="528703"/>
                  </a:lnTo>
                  <a:lnTo>
                    <a:pt x="688361" y="528934"/>
                  </a:lnTo>
                  <a:lnTo>
                    <a:pt x="688363" y="528966"/>
                  </a:lnTo>
                  <a:cubicBezTo>
                    <a:pt x="673127" y="535149"/>
                    <a:pt x="658333" y="542890"/>
                    <a:pt x="642087" y="546099"/>
                  </a:cubicBezTo>
                  <a:cubicBezTo>
                    <a:pt x="632095" y="548610"/>
                    <a:pt x="621912" y="550344"/>
                    <a:pt x="612029" y="553278"/>
                  </a:cubicBezTo>
                  <a:cubicBezTo>
                    <a:pt x="601309" y="556068"/>
                    <a:pt x="597176" y="567820"/>
                    <a:pt x="588845" y="574055"/>
                  </a:cubicBezTo>
                  <a:cubicBezTo>
                    <a:pt x="581283" y="576288"/>
                    <a:pt x="572994" y="574631"/>
                    <a:pt x="565587" y="577591"/>
                  </a:cubicBezTo>
                  <a:cubicBezTo>
                    <a:pt x="561463" y="580216"/>
                    <a:pt x="560054" y="585243"/>
                    <a:pt x="558046" y="589448"/>
                  </a:cubicBezTo>
                  <a:cubicBezTo>
                    <a:pt x="554130" y="599137"/>
                    <a:pt x="549159" y="608365"/>
                    <a:pt x="545344" y="618103"/>
                  </a:cubicBezTo>
                  <a:cubicBezTo>
                    <a:pt x="542951" y="623205"/>
                    <a:pt x="545868" y="628571"/>
                    <a:pt x="546896" y="633654"/>
                  </a:cubicBezTo>
                  <a:cubicBezTo>
                    <a:pt x="542005" y="638403"/>
                    <a:pt x="533930" y="641274"/>
                    <a:pt x="532011" y="648252"/>
                  </a:cubicBezTo>
                  <a:cubicBezTo>
                    <a:pt x="534409" y="655107"/>
                    <a:pt x="540926" y="659489"/>
                    <a:pt x="545398" y="665001"/>
                  </a:cubicBezTo>
                  <a:cubicBezTo>
                    <a:pt x="543220" y="671317"/>
                    <a:pt x="541562" y="677957"/>
                    <a:pt x="538114" y="683752"/>
                  </a:cubicBezTo>
                  <a:cubicBezTo>
                    <a:pt x="530332" y="688710"/>
                    <a:pt x="520556" y="688889"/>
                    <a:pt x="512452" y="693185"/>
                  </a:cubicBezTo>
                  <a:cubicBezTo>
                    <a:pt x="509877" y="694473"/>
                    <a:pt x="508846" y="697752"/>
                    <a:pt x="509170" y="700508"/>
                  </a:cubicBezTo>
                  <a:cubicBezTo>
                    <a:pt x="509897" y="708413"/>
                    <a:pt x="511150" y="716275"/>
                    <a:pt x="511303" y="724253"/>
                  </a:cubicBezTo>
                  <a:cubicBezTo>
                    <a:pt x="497455" y="722164"/>
                    <a:pt x="483807" y="718991"/>
                    <a:pt x="470159" y="715914"/>
                  </a:cubicBezTo>
                  <a:cubicBezTo>
                    <a:pt x="456417" y="713751"/>
                    <a:pt x="456373" y="693695"/>
                    <a:pt x="442736" y="691242"/>
                  </a:cubicBezTo>
                  <a:cubicBezTo>
                    <a:pt x="429620" y="688626"/>
                    <a:pt x="416333" y="686955"/>
                    <a:pt x="403215" y="684361"/>
                  </a:cubicBezTo>
                  <a:cubicBezTo>
                    <a:pt x="401875" y="680737"/>
                    <a:pt x="400973" y="676922"/>
                    <a:pt x="398976" y="673628"/>
                  </a:cubicBezTo>
                  <a:lnTo>
                    <a:pt x="392278" y="670372"/>
                  </a:lnTo>
                  <a:lnTo>
                    <a:pt x="389741" y="670413"/>
                  </a:lnTo>
                  <a:lnTo>
                    <a:pt x="385632" y="677992"/>
                  </a:lnTo>
                  <a:lnTo>
                    <a:pt x="383914" y="679071"/>
                  </a:lnTo>
                  <a:lnTo>
                    <a:pt x="376665" y="686244"/>
                  </a:lnTo>
                  <a:cubicBezTo>
                    <a:pt x="369137" y="679584"/>
                    <a:pt x="362521" y="671962"/>
                    <a:pt x="355017" y="665318"/>
                  </a:cubicBezTo>
                  <a:cubicBezTo>
                    <a:pt x="350659" y="661293"/>
                    <a:pt x="344433" y="662301"/>
                    <a:pt x="339039" y="662108"/>
                  </a:cubicBezTo>
                  <a:cubicBezTo>
                    <a:pt x="330795" y="662286"/>
                    <a:pt x="322518" y="661707"/>
                    <a:pt x="314301" y="662512"/>
                  </a:cubicBezTo>
                  <a:cubicBezTo>
                    <a:pt x="303520" y="665167"/>
                    <a:pt x="297138" y="678815"/>
                    <a:pt x="285001" y="676901"/>
                  </a:cubicBezTo>
                  <a:cubicBezTo>
                    <a:pt x="270264" y="676609"/>
                    <a:pt x="255131" y="671059"/>
                    <a:pt x="240641" y="674497"/>
                  </a:cubicBezTo>
                  <a:cubicBezTo>
                    <a:pt x="231530" y="687184"/>
                    <a:pt x="228368" y="703300"/>
                    <a:pt x="220144" y="716576"/>
                  </a:cubicBezTo>
                  <a:cubicBezTo>
                    <a:pt x="209952" y="721976"/>
                    <a:pt x="197636" y="720306"/>
                    <a:pt x="186930" y="724259"/>
                  </a:cubicBezTo>
                  <a:cubicBezTo>
                    <a:pt x="177579" y="730049"/>
                    <a:pt x="176790" y="743144"/>
                    <a:pt x="168271" y="749692"/>
                  </a:cubicBezTo>
                  <a:cubicBezTo>
                    <a:pt x="157490" y="754821"/>
                    <a:pt x="145202" y="756288"/>
                    <a:pt x="134699" y="762031"/>
                  </a:cubicBezTo>
                  <a:cubicBezTo>
                    <a:pt x="133891" y="763286"/>
                    <a:pt x="132278" y="765796"/>
                    <a:pt x="131471" y="767051"/>
                  </a:cubicBezTo>
                  <a:cubicBezTo>
                    <a:pt x="138253" y="774194"/>
                    <a:pt x="146926" y="779306"/>
                    <a:pt x="153087" y="787083"/>
                  </a:cubicBezTo>
                  <a:cubicBezTo>
                    <a:pt x="143492" y="794973"/>
                    <a:pt x="134281" y="803401"/>
                    <a:pt x="123956" y="810352"/>
                  </a:cubicBezTo>
                  <a:cubicBezTo>
                    <a:pt x="115555" y="796957"/>
                    <a:pt x="108404" y="782830"/>
                    <a:pt x="100420" y="769201"/>
                  </a:cubicBezTo>
                  <a:cubicBezTo>
                    <a:pt x="95086" y="759621"/>
                    <a:pt x="83457" y="757603"/>
                    <a:pt x="74370" y="753217"/>
                  </a:cubicBezTo>
                  <a:cubicBezTo>
                    <a:pt x="67383" y="750650"/>
                    <a:pt x="60769" y="746220"/>
                    <a:pt x="53149" y="746036"/>
                  </a:cubicBezTo>
                  <a:cubicBezTo>
                    <a:pt x="44630" y="752422"/>
                    <a:pt x="41264" y="763513"/>
                    <a:pt x="33091" y="770289"/>
                  </a:cubicBezTo>
                  <a:cubicBezTo>
                    <a:pt x="25278" y="773644"/>
                    <a:pt x="16781" y="776180"/>
                    <a:pt x="8270" y="776639"/>
                  </a:cubicBezTo>
                  <a:cubicBezTo>
                    <a:pt x="4224" y="773042"/>
                    <a:pt x="-1719" y="768355"/>
                    <a:pt x="470" y="762198"/>
                  </a:cubicBezTo>
                  <a:cubicBezTo>
                    <a:pt x="2429" y="754732"/>
                    <a:pt x="4748" y="747345"/>
                    <a:pt x="7531" y="740168"/>
                  </a:cubicBezTo>
                  <a:cubicBezTo>
                    <a:pt x="9419" y="735312"/>
                    <a:pt x="14770" y="733584"/>
                    <a:pt x="19032" y="731515"/>
                  </a:cubicBezTo>
                  <a:cubicBezTo>
                    <a:pt x="31010" y="726572"/>
                    <a:pt x="42648" y="720801"/>
                    <a:pt x="54861" y="716457"/>
                  </a:cubicBezTo>
                  <a:cubicBezTo>
                    <a:pt x="60229" y="719939"/>
                    <a:pt x="65127" y="724607"/>
                    <a:pt x="71415" y="726359"/>
                  </a:cubicBezTo>
                  <a:cubicBezTo>
                    <a:pt x="74048" y="725475"/>
                    <a:pt x="76408" y="723944"/>
                    <a:pt x="78448" y="722109"/>
                  </a:cubicBezTo>
                  <a:cubicBezTo>
                    <a:pt x="98359" y="702474"/>
                    <a:pt x="119142" y="683760"/>
                    <a:pt x="138864" y="663929"/>
                  </a:cubicBezTo>
                  <a:cubicBezTo>
                    <a:pt x="150670" y="652085"/>
                    <a:pt x="164412" y="642018"/>
                    <a:pt x="174710" y="628771"/>
                  </a:cubicBezTo>
                  <a:cubicBezTo>
                    <a:pt x="177118" y="617420"/>
                    <a:pt x="174703" y="605542"/>
                    <a:pt x="176300" y="594032"/>
                  </a:cubicBezTo>
                  <a:cubicBezTo>
                    <a:pt x="188116" y="591680"/>
                    <a:pt x="200315" y="590360"/>
                    <a:pt x="211303" y="585045"/>
                  </a:cubicBezTo>
                  <a:cubicBezTo>
                    <a:pt x="221258" y="580253"/>
                    <a:pt x="231993" y="576970"/>
                    <a:pt x="241398" y="571127"/>
                  </a:cubicBezTo>
                  <a:cubicBezTo>
                    <a:pt x="248490" y="564136"/>
                    <a:pt x="243042" y="551983"/>
                    <a:pt x="247878" y="544099"/>
                  </a:cubicBezTo>
                  <a:cubicBezTo>
                    <a:pt x="263771" y="531441"/>
                    <a:pt x="280963" y="520457"/>
                    <a:pt x="296967" y="507940"/>
                  </a:cubicBezTo>
                  <a:cubicBezTo>
                    <a:pt x="300639" y="505195"/>
                    <a:pt x="301725" y="500474"/>
                    <a:pt x="301644" y="496131"/>
                  </a:cubicBezTo>
                  <a:cubicBezTo>
                    <a:pt x="301753" y="480420"/>
                    <a:pt x="301809" y="464700"/>
                    <a:pt x="302723" y="449022"/>
                  </a:cubicBezTo>
                  <a:lnTo>
                    <a:pt x="302742" y="449022"/>
                  </a:lnTo>
                  <a:lnTo>
                    <a:pt x="304835" y="441205"/>
                  </a:lnTo>
                  <a:lnTo>
                    <a:pt x="305116" y="440980"/>
                  </a:lnTo>
                  <a:lnTo>
                    <a:pt x="311241" y="418931"/>
                  </a:lnTo>
                  <a:cubicBezTo>
                    <a:pt x="326231" y="420880"/>
                    <a:pt x="340334" y="427520"/>
                    <a:pt x="355462" y="428487"/>
                  </a:cubicBezTo>
                  <a:cubicBezTo>
                    <a:pt x="362713" y="425531"/>
                    <a:pt x="367202" y="418447"/>
                    <a:pt x="372911" y="413354"/>
                  </a:cubicBezTo>
                  <a:cubicBezTo>
                    <a:pt x="378608" y="407028"/>
                    <a:pt x="386331" y="401871"/>
                    <a:pt x="389324" y="393593"/>
                  </a:cubicBezTo>
                  <a:cubicBezTo>
                    <a:pt x="387845" y="383962"/>
                    <a:pt x="380175" y="376519"/>
                    <a:pt x="378750" y="366940"/>
                  </a:cubicBezTo>
                  <a:cubicBezTo>
                    <a:pt x="379993" y="361189"/>
                    <a:pt x="381353" y="352515"/>
                    <a:pt x="388660" y="352096"/>
                  </a:cubicBezTo>
                  <a:cubicBezTo>
                    <a:pt x="415731" y="347255"/>
                    <a:pt x="442943" y="343239"/>
                    <a:pt x="470033" y="338488"/>
                  </a:cubicBezTo>
                  <a:cubicBezTo>
                    <a:pt x="474932" y="337748"/>
                    <a:pt x="479935" y="336678"/>
                    <a:pt x="484937" y="336165"/>
                  </a:cubicBezTo>
                  <a:lnTo>
                    <a:pt x="499265" y="337153"/>
                  </a:lnTo>
                  <a:lnTo>
                    <a:pt x="499441" y="337044"/>
                  </a:lnTo>
                  <a:lnTo>
                    <a:pt x="504279" y="337905"/>
                  </a:lnTo>
                  <a:lnTo>
                    <a:pt x="510112" y="339637"/>
                  </a:lnTo>
                  <a:lnTo>
                    <a:pt x="521501" y="341969"/>
                  </a:lnTo>
                  <a:cubicBezTo>
                    <a:pt x="525518" y="342692"/>
                    <a:pt x="529556" y="343021"/>
                    <a:pt x="533616" y="342056"/>
                  </a:cubicBezTo>
                  <a:cubicBezTo>
                    <a:pt x="537098" y="341555"/>
                    <a:pt x="540908" y="339849"/>
                    <a:pt x="544230" y="341914"/>
                  </a:cubicBezTo>
                  <a:cubicBezTo>
                    <a:pt x="554572" y="346632"/>
                    <a:pt x="564290" y="352615"/>
                    <a:pt x="574557" y="357501"/>
                  </a:cubicBezTo>
                  <a:cubicBezTo>
                    <a:pt x="580521" y="360342"/>
                    <a:pt x="587331" y="359095"/>
                    <a:pt x="593647" y="358506"/>
                  </a:cubicBezTo>
                  <a:cubicBezTo>
                    <a:pt x="620456" y="354876"/>
                    <a:pt x="647237" y="351038"/>
                    <a:pt x="674068" y="347563"/>
                  </a:cubicBezTo>
                  <a:cubicBezTo>
                    <a:pt x="678235" y="346775"/>
                    <a:pt x="684154" y="346311"/>
                    <a:pt x="685368" y="341296"/>
                  </a:cubicBezTo>
                  <a:cubicBezTo>
                    <a:pt x="686365" y="328901"/>
                    <a:pt x="682109" y="316814"/>
                    <a:pt x="681942" y="304462"/>
                  </a:cubicBezTo>
                  <a:cubicBezTo>
                    <a:pt x="681542" y="301143"/>
                    <a:pt x="684217" y="298845"/>
                    <a:pt x="686109" y="296584"/>
                  </a:cubicBezTo>
                  <a:lnTo>
                    <a:pt x="743834" y="233157"/>
                  </a:lnTo>
                  <a:lnTo>
                    <a:pt x="743842" y="233097"/>
                  </a:lnTo>
                  <a:lnTo>
                    <a:pt x="745983" y="230772"/>
                  </a:lnTo>
                  <a:lnTo>
                    <a:pt x="750265" y="225949"/>
                  </a:lnTo>
                  <a:lnTo>
                    <a:pt x="760198" y="215528"/>
                  </a:lnTo>
                  <a:lnTo>
                    <a:pt x="761504" y="214555"/>
                  </a:lnTo>
                  <a:lnTo>
                    <a:pt x="786757" y="180788"/>
                  </a:lnTo>
                  <a:cubicBezTo>
                    <a:pt x="791717" y="171951"/>
                    <a:pt x="800340" y="165020"/>
                    <a:pt x="802343" y="154721"/>
                  </a:cubicBezTo>
                  <a:cubicBezTo>
                    <a:pt x="800954" y="153719"/>
                    <a:pt x="798175" y="151715"/>
                    <a:pt x="796786" y="150713"/>
                  </a:cubicBezTo>
                  <a:cubicBezTo>
                    <a:pt x="787025" y="156518"/>
                    <a:pt x="781765" y="167245"/>
                    <a:pt x="772382" y="173501"/>
                  </a:cubicBezTo>
                  <a:cubicBezTo>
                    <a:pt x="770910" y="151609"/>
                    <a:pt x="770915" y="129644"/>
                    <a:pt x="769923" y="107732"/>
                  </a:cubicBezTo>
                  <a:cubicBezTo>
                    <a:pt x="781846" y="100231"/>
                    <a:pt x="793987" y="93091"/>
                    <a:pt x="806157" y="86008"/>
                  </a:cubicBezTo>
                  <a:cubicBezTo>
                    <a:pt x="809610" y="83762"/>
                    <a:pt x="813478" y="81824"/>
                    <a:pt x="816027" y="78484"/>
                  </a:cubicBezTo>
                  <a:cubicBezTo>
                    <a:pt x="817157" y="65044"/>
                    <a:pt x="814640" y="51636"/>
                    <a:pt x="814441" y="38207"/>
                  </a:cubicBezTo>
                  <a:cubicBezTo>
                    <a:pt x="824433" y="38245"/>
                    <a:pt x="834679" y="37257"/>
                    <a:pt x="844443" y="39953"/>
                  </a:cubicBezTo>
                  <a:cubicBezTo>
                    <a:pt x="849989" y="43710"/>
                    <a:pt x="854277" y="49005"/>
                    <a:pt x="859281" y="53443"/>
                  </a:cubicBezTo>
                  <a:cubicBezTo>
                    <a:pt x="871294" y="49640"/>
                    <a:pt x="882392" y="43335"/>
                    <a:pt x="894508" y="39889"/>
                  </a:cubicBezTo>
                  <a:cubicBezTo>
                    <a:pt x="920288" y="36910"/>
                    <a:pt x="946472" y="38448"/>
                    <a:pt x="972201" y="35414"/>
                  </a:cubicBezTo>
                  <a:cubicBezTo>
                    <a:pt x="972548" y="34346"/>
                    <a:pt x="973246" y="32210"/>
                    <a:pt x="973594" y="31141"/>
                  </a:cubicBezTo>
                  <a:cubicBezTo>
                    <a:pt x="969176" y="24179"/>
                    <a:pt x="963469" y="18183"/>
                    <a:pt x="958685" y="11502"/>
                  </a:cubicBezTo>
                  <a:cubicBezTo>
                    <a:pt x="965908" y="7120"/>
                    <a:pt x="973562" y="3526"/>
                    <a:pt x="981224" y="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106"/>
            <p:cNvSpPr/>
            <p:nvPr/>
          </p:nvSpPr>
          <p:spPr>
            <a:xfrm>
              <a:off x="4834285" y="3182870"/>
              <a:ext cx="543804" cy="675504"/>
            </a:xfrm>
            <a:custGeom>
              <a:rect b="b" l="l" r="r" t="t"/>
              <a:pathLst>
                <a:path extrusionOk="0" h="675504" w="543804">
                  <a:moveTo>
                    <a:pt x="393711" y="166"/>
                  </a:moveTo>
                  <a:cubicBezTo>
                    <a:pt x="397630" y="-804"/>
                    <a:pt x="400201" y="2677"/>
                    <a:pt x="402823" y="4967"/>
                  </a:cubicBezTo>
                  <a:cubicBezTo>
                    <a:pt x="416252" y="18597"/>
                    <a:pt x="429762" y="32152"/>
                    <a:pt x="443215" y="45766"/>
                  </a:cubicBezTo>
                  <a:cubicBezTo>
                    <a:pt x="452322" y="55138"/>
                    <a:pt x="464639" y="60196"/>
                    <a:pt x="474799" y="68220"/>
                  </a:cubicBezTo>
                  <a:cubicBezTo>
                    <a:pt x="480304" y="72870"/>
                    <a:pt x="487074" y="75467"/>
                    <a:pt x="493160" y="79210"/>
                  </a:cubicBezTo>
                  <a:cubicBezTo>
                    <a:pt x="497478" y="81801"/>
                    <a:pt x="499414" y="86721"/>
                    <a:pt x="501528" y="91072"/>
                  </a:cubicBezTo>
                  <a:cubicBezTo>
                    <a:pt x="514032" y="119405"/>
                    <a:pt x="526771" y="147632"/>
                    <a:pt x="539577" y="175834"/>
                  </a:cubicBezTo>
                  <a:cubicBezTo>
                    <a:pt x="541762" y="180616"/>
                    <a:pt x="544245" y="185639"/>
                    <a:pt x="543738" y="191086"/>
                  </a:cubicBezTo>
                  <a:cubicBezTo>
                    <a:pt x="543079" y="203014"/>
                    <a:pt x="541629" y="214888"/>
                    <a:pt x="540849" y="226816"/>
                  </a:cubicBezTo>
                  <a:cubicBezTo>
                    <a:pt x="540876" y="231194"/>
                    <a:pt x="538514" y="234971"/>
                    <a:pt x="535760" y="238169"/>
                  </a:cubicBezTo>
                  <a:cubicBezTo>
                    <a:pt x="516865" y="259513"/>
                    <a:pt x="497693" y="280614"/>
                    <a:pt x="478881" y="302037"/>
                  </a:cubicBezTo>
                  <a:cubicBezTo>
                    <a:pt x="475376" y="305052"/>
                    <a:pt x="473352" y="311899"/>
                    <a:pt x="478361" y="314488"/>
                  </a:cubicBezTo>
                  <a:cubicBezTo>
                    <a:pt x="496741" y="326207"/>
                    <a:pt x="516562" y="335553"/>
                    <a:pt x="534975" y="347257"/>
                  </a:cubicBezTo>
                  <a:cubicBezTo>
                    <a:pt x="529835" y="354067"/>
                    <a:pt x="525214" y="361408"/>
                    <a:pt x="519142" y="367423"/>
                  </a:cubicBezTo>
                  <a:cubicBezTo>
                    <a:pt x="509164" y="372351"/>
                    <a:pt x="497713" y="371711"/>
                    <a:pt x="487309" y="375045"/>
                  </a:cubicBezTo>
                  <a:cubicBezTo>
                    <a:pt x="481226" y="382364"/>
                    <a:pt x="481220" y="392905"/>
                    <a:pt x="478472" y="401776"/>
                  </a:cubicBezTo>
                  <a:cubicBezTo>
                    <a:pt x="467208" y="398059"/>
                    <a:pt x="455292" y="399151"/>
                    <a:pt x="443653" y="399082"/>
                  </a:cubicBezTo>
                  <a:cubicBezTo>
                    <a:pt x="431189" y="399102"/>
                    <a:pt x="418733" y="399101"/>
                    <a:pt x="406282" y="399011"/>
                  </a:cubicBezTo>
                  <a:cubicBezTo>
                    <a:pt x="397506" y="398284"/>
                    <a:pt x="389520" y="400942"/>
                    <a:pt x="381687" y="404314"/>
                  </a:cubicBezTo>
                  <a:lnTo>
                    <a:pt x="358115" y="413856"/>
                  </a:lnTo>
                  <a:lnTo>
                    <a:pt x="357277" y="414390"/>
                  </a:lnTo>
                  <a:lnTo>
                    <a:pt x="355702" y="417130"/>
                  </a:lnTo>
                  <a:lnTo>
                    <a:pt x="355460" y="421149"/>
                  </a:lnTo>
                  <a:lnTo>
                    <a:pt x="355329" y="421855"/>
                  </a:lnTo>
                  <a:lnTo>
                    <a:pt x="355355" y="421796"/>
                  </a:lnTo>
                  <a:cubicBezTo>
                    <a:pt x="356568" y="428332"/>
                    <a:pt x="357547" y="434925"/>
                    <a:pt x="358855" y="441463"/>
                  </a:cubicBezTo>
                  <a:cubicBezTo>
                    <a:pt x="363929" y="442067"/>
                    <a:pt x="369038" y="442476"/>
                    <a:pt x="374142" y="443017"/>
                  </a:cubicBezTo>
                  <a:cubicBezTo>
                    <a:pt x="374635" y="448575"/>
                    <a:pt x="374904" y="454157"/>
                    <a:pt x="375332" y="459740"/>
                  </a:cubicBezTo>
                  <a:cubicBezTo>
                    <a:pt x="380434" y="463278"/>
                    <a:pt x="385477" y="466922"/>
                    <a:pt x="390355" y="470801"/>
                  </a:cubicBezTo>
                  <a:cubicBezTo>
                    <a:pt x="389374" y="478753"/>
                    <a:pt x="389141" y="486929"/>
                    <a:pt x="386675" y="494615"/>
                  </a:cubicBezTo>
                  <a:cubicBezTo>
                    <a:pt x="377216" y="503016"/>
                    <a:pt x="365559" y="508600"/>
                    <a:pt x="356325" y="517294"/>
                  </a:cubicBezTo>
                  <a:cubicBezTo>
                    <a:pt x="355735" y="525129"/>
                    <a:pt x="358713" y="532732"/>
                    <a:pt x="360001" y="540407"/>
                  </a:cubicBezTo>
                  <a:cubicBezTo>
                    <a:pt x="351808" y="542881"/>
                    <a:pt x="349885" y="551381"/>
                    <a:pt x="347182" y="558476"/>
                  </a:cubicBezTo>
                  <a:cubicBezTo>
                    <a:pt x="339337" y="557777"/>
                    <a:pt x="331620" y="556111"/>
                    <a:pt x="323775" y="555553"/>
                  </a:cubicBezTo>
                  <a:cubicBezTo>
                    <a:pt x="320787" y="565943"/>
                    <a:pt x="317277" y="576166"/>
                    <a:pt x="313912" y="586439"/>
                  </a:cubicBezTo>
                  <a:cubicBezTo>
                    <a:pt x="298901" y="599082"/>
                    <a:pt x="281375" y="608512"/>
                    <a:pt x="266406" y="621291"/>
                  </a:cubicBezTo>
                  <a:cubicBezTo>
                    <a:pt x="269784" y="627547"/>
                    <a:pt x="273922" y="633345"/>
                    <a:pt x="277707" y="639371"/>
                  </a:cubicBezTo>
                  <a:cubicBezTo>
                    <a:pt x="273638" y="644644"/>
                    <a:pt x="269547" y="649916"/>
                    <a:pt x="264990" y="654782"/>
                  </a:cubicBezTo>
                  <a:cubicBezTo>
                    <a:pt x="260823" y="648745"/>
                    <a:pt x="258242" y="641480"/>
                    <a:pt x="252747" y="636488"/>
                  </a:cubicBezTo>
                  <a:cubicBezTo>
                    <a:pt x="237722" y="639371"/>
                    <a:pt x="223095" y="644627"/>
                    <a:pt x="208829" y="650155"/>
                  </a:cubicBezTo>
                  <a:cubicBezTo>
                    <a:pt x="208739" y="655378"/>
                    <a:pt x="208811" y="660619"/>
                    <a:pt x="208800" y="665867"/>
                  </a:cubicBezTo>
                  <a:cubicBezTo>
                    <a:pt x="199874" y="669336"/>
                    <a:pt x="191049" y="673195"/>
                    <a:pt x="181735" y="675504"/>
                  </a:cubicBezTo>
                  <a:cubicBezTo>
                    <a:pt x="177514" y="663748"/>
                    <a:pt x="173878" y="651799"/>
                    <a:pt x="169675" y="640049"/>
                  </a:cubicBezTo>
                  <a:cubicBezTo>
                    <a:pt x="175279" y="637451"/>
                    <a:pt x="180870" y="634801"/>
                    <a:pt x="186179" y="631618"/>
                  </a:cubicBezTo>
                  <a:cubicBezTo>
                    <a:pt x="181434" y="622103"/>
                    <a:pt x="173075" y="615142"/>
                    <a:pt x="167947" y="605946"/>
                  </a:cubicBezTo>
                  <a:cubicBezTo>
                    <a:pt x="165891" y="596396"/>
                    <a:pt x="176754" y="595862"/>
                    <a:pt x="183302" y="595522"/>
                  </a:cubicBezTo>
                  <a:cubicBezTo>
                    <a:pt x="183069" y="588838"/>
                    <a:pt x="181519" y="582335"/>
                    <a:pt x="180130" y="575846"/>
                  </a:cubicBezTo>
                  <a:cubicBezTo>
                    <a:pt x="184012" y="572351"/>
                    <a:pt x="189752" y="569875"/>
                    <a:pt x="191093" y="564367"/>
                  </a:cubicBezTo>
                  <a:cubicBezTo>
                    <a:pt x="193115" y="555186"/>
                    <a:pt x="195248" y="545303"/>
                    <a:pt x="191671" y="536232"/>
                  </a:cubicBezTo>
                  <a:cubicBezTo>
                    <a:pt x="194020" y="534277"/>
                    <a:pt x="196376" y="532335"/>
                    <a:pt x="198737" y="530396"/>
                  </a:cubicBezTo>
                  <a:lnTo>
                    <a:pt x="197480" y="520001"/>
                  </a:lnTo>
                  <a:lnTo>
                    <a:pt x="194873" y="516938"/>
                  </a:lnTo>
                  <a:lnTo>
                    <a:pt x="192875" y="513985"/>
                  </a:lnTo>
                  <a:lnTo>
                    <a:pt x="192880" y="513930"/>
                  </a:lnTo>
                  <a:lnTo>
                    <a:pt x="170909" y="473893"/>
                  </a:lnTo>
                  <a:cubicBezTo>
                    <a:pt x="151777" y="458950"/>
                    <a:pt x="124190" y="454181"/>
                    <a:pt x="111047" y="432074"/>
                  </a:cubicBezTo>
                  <a:cubicBezTo>
                    <a:pt x="111289" y="424945"/>
                    <a:pt x="113616" y="418076"/>
                    <a:pt x="114309" y="410995"/>
                  </a:cubicBezTo>
                  <a:cubicBezTo>
                    <a:pt x="110607" y="408347"/>
                    <a:pt x="106904" y="405723"/>
                    <a:pt x="103231" y="403077"/>
                  </a:cubicBezTo>
                  <a:lnTo>
                    <a:pt x="103239" y="403052"/>
                  </a:lnTo>
                  <a:lnTo>
                    <a:pt x="100465" y="401136"/>
                  </a:lnTo>
                  <a:lnTo>
                    <a:pt x="96848" y="398294"/>
                  </a:lnTo>
                  <a:lnTo>
                    <a:pt x="96517" y="397883"/>
                  </a:lnTo>
                  <a:lnTo>
                    <a:pt x="76169" y="386151"/>
                  </a:lnTo>
                  <a:cubicBezTo>
                    <a:pt x="83667" y="374031"/>
                    <a:pt x="93929" y="363955"/>
                    <a:pt x="102054" y="352277"/>
                  </a:cubicBezTo>
                  <a:cubicBezTo>
                    <a:pt x="103915" y="349943"/>
                    <a:pt x="104103" y="346888"/>
                    <a:pt x="104703" y="344104"/>
                  </a:cubicBezTo>
                  <a:cubicBezTo>
                    <a:pt x="84721" y="335568"/>
                    <a:pt x="63730" y="329562"/>
                    <a:pt x="44026" y="320391"/>
                  </a:cubicBezTo>
                  <a:cubicBezTo>
                    <a:pt x="44692" y="308983"/>
                    <a:pt x="45458" y="297586"/>
                    <a:pt x="46344" y="286201"/>
                  </a:cubicBezTo>
                  <a:cubicBezTo>
                    <a:pt x="51053" y="282399"/>
                    <a:pt x="60134" y="280389"/>
                    <a:pt x="58676" y="272676"/>
                  </a:cubicBezTo>
                  <a:cubicBezTo>
                    <a:pt x="56441" y="253493"/>
                    <a:pt x="55264" y="234000"/>
                    <a:pt x="51258" y="215126"/>
                  </a:cubicBezTo>
                  <a:cubicBezTo>
                    <a:pt x="43487" y="208389"/>
                    <a:pt x="33741" y="204513"/>
                    <a:pt x="25096" y="199071"/>
                  </a:cubicBezTo>
                  <a:cubicBezTo>
                    <a:pt x="19988" y="195613"/>
                    <a:pt x="12681" y="193304"/>
                    <a:pt x="11243" y="186499"/>
                  </a:cubicBezTo>
                  <a:cubicBezTo>
                    <a:pt x="7414" y="172158"/>
                    <a:pt x="4120" y="157668"/>
                    <a:pt x="658" y="143238"/>
                  </a:cubicBezTo>
                  <a:cubicBezTo>
                    <a:pt x="-2816" y="131876"/>
                    <a:pt x="8905" y="121156"/>
                    <a:pt x="2381" y="110157"/>
                  </a:cubicBezTo>
                  <a:cubicBezTo>
                    <a:pt x="10650" y="97511"/>
                    <a:pt x="18328" y="84452"/>
                    <a:pt x="27331" y="72310"/>
                  </a:cubicBezTo>
                  <a:cubicBezTo>
                    <a:pt x="33344" y="75417"/>
                    <a:pt x="39787" y="78704"/>
                    <a:pt x="43148" y="84955"/>
                  </a:cubicBezTo>
                  <a:cubicBezTo>
                    <a:pt x="56474" y="106930"/>
                    <a:pt x="70480" y="128481"/>
                    <a:pt x="83619" y="150575"/>
                  </a:cubicBezTo>
                  <a:cubicBezTo>
                    <a:pt x="86263" y="153984"/>
                    <a:pt x="88203" y="159786"/>
                    <a:pt x="93084" y="160138"/>
                  </a:cubicBezTo>
                  <a:cubicBezTo>
                    <a:pt x="108993" y="159068"/>
                    <a:pt x="124746" y="156237"/>
                    <a:pt x="140576" y="154297"/>
                  </a:cubicBezTo>
                  <a:cubicBezTo>
                    <a:pt x="148034" y="153612"/>
                    <a:pt x="156076" y="150661"/>
                    <a:pt x="163159" y="154560"/>
                  </a:cubicBezTo>
                  <a:lnTo>
                    <a:pt x="188578" y="164707"/>
                  </a:lnTo>
                  <a:lnTo>
                    <a:pt x="189440" y="163553"/>
                  </a:lnTo>
                  <a:lnTo>
                    <a:pt x="191667" y="160452"/>
                  </a:lnTo>
                  <a:lnTo>
                    <a:pt x="194835" y="155199"/>
                  </a:lnTo>
                  <a:lnTo>
                    <a:pt x="196634" y="152012"/>
                  </a:lnTo>
                  <a:lnTo>
                    <a:pt x="196793" y="151896"/>
                  </a:lnTo>
                  <a:lnTo>
                    <a:pt x="196803" y="151587"/>
                  </a:lnTo>
                  <a:cubicBezTo>
                    <a:pt x="202797" y="141018"/>
                    <a:pt x="209197" y="130669"/>
                    <a:pt x="215615" y="120358"/>
                  </a:cubicBezTo>
                  <a:cubicBezTo>
                    <a:pt x="219742" y="112975"/>
                    <a:pt x="230631" y="115866"/>
                    <a:pt x="235173" y="108958"/>
                  </a:cubicBezTo>
                  <a:lnTo>
                    <a:pt x="246315" y="93444"/>
                  </a:lnTo>
                  <a:lnTo>
                    <a:pt x="246314" y="93438"/>
                  </a:lnTo>
                  <a:lnTo>
                    <a:pt x="246414" y="93306"/>
                  </a:lnTo>
                  <a:lnTo>
                    <a:pt x="246643" y="92987"/>
                  </a:lnTo>
                  <a:lnTo>
                    <a:pt x="246648" y="92998"/>
                  </a:lnTo>
                  <a:lnTo>
                    <a:pt x="247192" y="92281"/>
                  </a:lnTo>
                  <a:lnTo>
                    <a:pt x="249341" y="89358"/>
                  </a:lnTo>
                  <a:lnTo>
                    <a:pt x="251067" y="86069"/>
                  </a:lnTo>
                  <a:lnTo>
                    <a:pt x="253064" y="79462"/>
                  </a:lnTo>
                  <a:lnTo>
                    <a:pt x="253852" y="75930"/>
                  </a:lnTo>
                  <a:lnTo>
                    <a:pt x="254094" y="75291"/>
                  </a:lnTo>
                  <a:lnTo>
                    <a:pt x="254597" y="75392"/>
                  </a:lnTo>
                  <a:lnTo>
                    <a:pt x="254493" y="73328"/>
                  </a:lnTo>
                  <a:cubicBezTo>
                    <a:pt x="257758" y="60954"/>
                    <a:pt x="260745" y="48497"/>
                    <a:pt x="264392" y="36231"/>
                  </a:cubicBezTo>
                  <a:cubicBezTo>
                    <a:pt x="280576" y="32564"/>
                    <a:pt x="290707" y="17678"/>
                    <a:pt x="305139" y="10560"/>
                  </a:cubicBezTo>
                  <a:cubicBezTo>
                    <a:pt x="314561" y="7891"/>
                    <a:pt x="324256" y="6234"/>
                    <a:pt x="333875" y="4391"/>
                  </a:cubicBezTo>
                  <a:cubicBezTo>
                    <a:pt x="340426" y="3022"/>
                    <a:pt x="346771" y="6839"/>
                    <a:pt x="353354" y="5619"/>
                  </a:cubicBezTo>
                  <a:cubicBezTo>
                    <a:pt x="366796" y="3781"/>
                    <a:pt x="380166" y="1204"/>
                    <a:pt x="393711" y="166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106"/>
            <p:cNvSpPr/>
            <p:nvPr/>
          </p:nvSpPr>
          <p:spPr>
            <a:xfrm>
              <a:off x="4278816" y="3353335"/>
              <a:ext cx="746815" cy="561109"/>
            </a:xfrm>
            <a:custGeom>
              <a:rect b="b" l="l" r="r" t="t"/>
              <a:pathLst>
                <a:path extrusionOk="0" h="561109" w="746815">
                  <a:moveTo>
                    <a:pt x="563549" y="27894"/>
                  </a:moveTo>
                  <a:cubicBezTo>
                    <a:pt x="572291" y="30451"/>
                    <a:pt x="579589" y="36444"/>
                    <a:pt x="587644" y="40594"/>
                  </a:cubicBezTo>
                  <a:cubicBezTo>
                    <a:pt x="593210" y="44416"/>
                    <a:pt x="602099" y="46767"/>
                    <a:pt x="601986" y="55009"/>
                  </a:cubicBezTo>
                  <a:cubicBezTo>
                    <a:pt x="603505" y="71300"/>
                    <a:pt x="606165" y="87473"/>
                    <a:pt x="607269" y="103811"/>
                  </a:cubicBezTo>
                  <a:cubicBezTo>
                    <a:pt x="602524" y="107356"/>
                    <a:pt x="594516" y="109610"/>
                    <a:pt x="594704" y="116816"/>
                  </a:cubicBezTo>
                  <a:cubicBezTo>
                    <a:pt x="594215" y="129501"/>
                    <a:pt x="592804" y="142152"/>
                    <a:pt x="592779" y="154861"/>
                  </a:cubicBezTo>
                  <a:cubicBezTo>
                    <a:pt x="611762" y="164001"/>
                    <a:pt x="632549" y="168778"/>
                    <a:pt x="651274" y="178483"/>
                  </a:cubicBezTo>
                  <a:cubicBezTo>
                    <a:pt x="643995" y="188312"/>
                    <a:pt x="636270" y="197789"/>
                    <a:pt x="628485" y="207213"/>
                  </a:cubicBezTo>
                  <a:cubicBezTo>
                    <a:pt x="626235" y="210433"/>
                    <a:pt x="622581" y="213896"/>
                    <a:pt x="623942" y="218238"/>
                  </a:cubicBezTo>
                  <a:cubicBezTo>
                    <a:pt x="630313" y="223682"/>
                    <a:pt x="637840" y="227542"/>
                    <a:pt x="644689" y="232349"/>
                  </a:cubicBezTo>
                  <a:lnTo>
                    <a:pt x="644681" y="232379"/>
                  </a:lnTo>
                  <a:lnTo>
                    <a:pt x="645709" y="232994"/>
                  </a:lnTo>
                  <a:lnTo>
                    <a:pt x="650613" y="235734"/>
                  </a:lnTo>
                  <a:lnTo>
                    <a:pt x="652209" y="237094"/>
                  </a:lnTo>
                  <a:lnTo>
                    <a:pt x="652223" y="237054"/>
                  </a:lnTo>
                  <a:cubicBezTo>
                    <a:pt x="655676" y="239315"/>
                    <a:pt x="659103" y="241663"/>
                    <a:pt x="662491" y="244068"/>
                  </a:cubicBezTo>
                  <a:cubicBezTo>
                    <a:pt x="661225" y="250163"/>
                    <a:pt x="659352" y="256202"/>
                    <a:pt x="659096" y="262469"/>
                  </a:cubicBezTo>
                  <a:cubicBezTo>
                    <a:pt x="667871" y="281698"/>
                    <a:pt x="688719" y="289381"/>
                    <a:pt x="705902" y="299104"/>
                  </a:cubicBezTo>
                  <a:cubicBezTo>
                    <a:pt x="712529" y="303243"/>
                    <a:pt x="721328" y="305631"/>
                    <a:pt x="724623" y="313501"/>
                  </a:cubicBezTo>
                  <a:cubicBezTo>
                    <a:pt x="731840" y="327979"/>
                    <a:pt x="739729" y="342114"/>
                    <a:pt x="746815" y="356665"/>
                  </a:cubicBezTo>
                  <a:cubicBezTo>
                    <a:pt x="741805" y="361114"/>
                    <a:pt x="735831" y="364430"/>
                    <a:pt x="731277" y="369387"/>
                  </a:cubicBezTo>
                  <a:cubicBezTo>
                    <a:pt x="729596" y="375920"/>
                    <a:pt x="738023" y="374061"/>
                    <a:pt x="741945" y="375387"/>
                  </a:cubicBezTo>
                  <a:cubicBezTo>
                    <a:pt x="741494" y="381030"/>
                    <a:pt x="741620" y="386890"/>
                    <a:pt x="739682" y="392294"/>
                  </a:cubicBezTo>
                  <a:cubicBezTo>
                    <a:pt x="736477" y="396486"/>
                    <a:pt x="731610" y="398941"/>
                    <a:pt x="727602" y="402259"/>
                  </a:cubicBezTo>
                  <a:cubicBezTo>
                    <a:pt x="728682" y="407643"/>
                    <a:pt x="729925" y="413015"/>
                    <a:pt x="731296" y="418358"/>
                  </a:cubicBezTo>
                  <a:cubicBezTo>
                    <a:pt x="727222" y="419836"/>
                    <a:pt x="721437" y="419232"/>
                    <a:pt x="719395" y="423867"/>
                  </a:cubicBezTo>
                  <a:cubicBezTo>
                    <a:pt x="713306" y="433429"/>
                    <a:pt x="711648" y="444934"/>
                    <a:pt x="706245" y="454840"/>
                  </a:cubicBezTo>
                  <a:cubicBezTo>
                    <a:pt x="699420" y="453144"/>
                    <a:pt x="692675" y="451167"/>
                    <a:pt x="685826" y="449629"/>
                  </a:cubicBezTo>
                  <a:cubicBezTo>
                    <a:pt x="677396" y="465028"/>
                    <a:pt x="675045" y="483005"/>
                    <a:pt x="667407" y="498740"/>
                  </a:cubicBezTo>
                  <a:cubicBezTo>
                    <a:pt x="661651" y="504568"/>
                    <a:pt x="653910" y="507851"/>
                    <a:pt x="646945" y="511955"/>
                  </a:cubicBezTo>
                  <a:cubicBezTo>
                    <a:pt x="646773" y="503446"/>
                    <a:pt x="647644" y="494890"/>
                    <a:pt x="646605" y="486437"/>
                  </a:cubicBezTo>
                  <a:cubicBezTo>
                    <a:pt x="642631" y="478252"/>
                    <a:pt x="634710" y="473058"/>
                    <a:pt x="629113" y="466099"/>
                  </a:cubicBezTo>
                  <a:lnTo>
                    <a:pt x="613286" y="453350"/>
                  </a:lnTo>
                  <a:lnTo>
                    <a:pt x="607182" y="456723"/>
                  </a:lnTo>
                  <a:lnTo>
                    <a:pt x="607202" y="456735"/>
                  </a:lnTo>
                  <a:lnTo>
                    <a:pt x="606790" y="456940"/>
                  </a:lnTo>
                  <a:lnTo>
                    <a:pt x="606654" y="457015"/>
                  </a:lnTo>
                  <a:lnTo>
                    <a:pt x="606639" y="457015"/>
                  </a:lnTo>
                  <a:lnTo>
                    <a:pt x="594355" y="463123"/>
                  </a:lnTo>
                  <a:cubicBezTo>
                    <a:pt x="590032" y="465208"/>
                    <a:pt x="585941" y="467595"/>
                    <a:pt x="582899" y="471324"/>
                  </a:cubicBezTo>
                  <a:cubicBezTo>
                    <a:pt x="586551" y="478399"/>
                    <a:pt x="592268" y="484086"/>
                    <a:pt x="596886" y="490523"/>
                  </a:cubicBezTo>
                  <a:cubicBezTo>
                    <a:pt x="581040" y="492412"/>
                    <a:pt x="565043" y="491645"/>
                    <a:pt x="549162" y="493021"/>
                  </a:cubicBezTo>
                  <a:cubicBezTo>
                    <a:pt x="539478" y="493967"/>
                    <a:pt x="529274" y="492340"/>
                    <a:pt x="520112" y="496364"/>
                  </a:cubicBezTo>
                  <a:cubicBezTo>
                    <a:pt x="511297" y="499870"/>
                    <a:pt x="502730" y="504033"/>
                    <a:pt x="493636" y="506795"/>
                  </a:cubicBezTo>
                  <a:lnTo>
                    <a:pt x="479487" y="494672"/>
                  </a:lnTo>
                  <a:lnTo>
                    <a:pt x="479443" y="494649"/>
                  </a:lnTo>
                  <a:lnTo>
                    <a:pt x="474562" y="493185"/>
                  </a:lnTo>
                  <a:lnTo>
                    <a:pt x="469937" y="492496"/>
                  </a:lnTo>
                  <a:lnTo>
                    <a:pt x="468032" y="492095"/>
                  </a:lnTo>
                  <a:lnTo>
                    <a:pt x="441608" y="492956"/>
                  </a:lnTo>
                  <a:cubicBezTo>
                    <a:pt x="440328" y="507709"/>
                    <a:pt x="443646" y="522406"/>
                    <a:pt x="442746" y="537193"/>
                  </a:cubicBezTo>
                  <a:cubicBezTo>
                    <a:pt x="429415" y="545349"/>
                    <a:pt x="416058" y="553482"/>
                    <a:pt x="402421" y="561109"/>
                  </a:cubicBezTo>
                  <a:cubicBezTo>
                    <a:pt x="388408" y="550524"/>
                    <a:pt x="373821" y="540745"/>
                    <a:pt x="359738" y="530266"/>
                  </a:cubicBezTo>
                  <a:cubicBezTo>
                    <a:pt x="355268" y="527205"/>
                    <a:pt x="350999" y="523515"/>
                    <a:pt x="345748" y="521948"/>
                  </a:cubicBezTo>
                  <a:cubicBezTo>
                    <a:pt x="339435" y="522670"/>
                    <a:pt x="333704" y="525681"/>
                    <a:pt x="327725" y="527638"/>
                  </a:cubicBezTo>
                  <a:cubicBezTo>
                    <a:pt x="319940" y="514162"/>
                    <a:pt x="313737" y="499851"/>
                    <a:pt x="306371" y="486158"/>
                  </a:cubicBezTo>
                  <a:cubicBezTo>
                    <a:pt x="302861" y="479117"/>
                    <a:pt x="298559" y="472374"/>
                    <a:pt x="296253" y="464820"/>
                  </a:cubicBezTo>
                  <a:cubicBezTo>
                    <a:pt x="296429" y="459611"/>
                    <a:pt x="298580" y="454765"/>
                    <a:pt x="300160" y="449896"/>
                  </a:cubicBezTo>
                  <a:cubicBezTo>
                    <a:pt x="309637" y="423152"/>
                    <a:pt x="318928" y="396342"/>
                    <a:pt x="328160" y="369515"/>
                  </a:cubicBezTo>
                  <a:lnTo>
                    <a:pt x="328585" y="369084"/>
                  </a:lnTo>
                  <a:lnTo>
                    <a:pt x="328533" y="368031"/>
                  </a:lnTo>
                  <a:lnTo>
                    <a:pt x="330046" y="364133"/>
                  </a:lnTo>
                  <a:lnTo>
                    <a:pt x="330410" y="360662"/>
                  </a:lnTo>
                  <a:lnTo>
                    <a:pt x="329320" y="357313"/>
                  </a:lnTo>
                  <a:lnTo>
                    <a:pt x="328672" y="356219"/>
                  </a:lnTo>
                  <a:lnTo>
                    <a:pt x="275530" y="328995"/>
                  </a:lnTo>
                  <a:cubicBezTo>
                    <a:pt x="288258" y="316608"/>
                    <a:pt x="303875" y="307790"/>
                    <a:pt x="317554" y="296581"/>
                  </a:cubicBezTo>
                  <a:cubicBezTo>
                    <a:pt x="320180" y="294559"/>
                    <a:pt x="319333" y="290688"/>
                    <a:pt x="320099" y="287854"/>
                  </a:cubicBezTo>
                  <a:cubicBezTo>
                    <a:pt x="312837" y="284430"/>
                    <a:pt x="305266" y="281756"/>
                    <a:pt x="298005" y="278362"/>
                  </a:cubicBezTo>
                  <a:cubicBezTo>
                    <a:pt x="302459" y="264877"/>
                    <a:pt x="309149" y="252302"/>
                    <a:pt x="314558" y="239207"/>
                  </a:cubicBezTo>
                  <a:cubicBezTo>
                    <a:pt x="319244" y="227708"/>
                    <a:pt x="325616" y="216785"/>
                    <a:pt x="328176" y="204517"/>
                  </a:cubicBezTo>
                  <a:cubicBezTo>
                    <a:pt x="315535" y="193760"/>
                    <a:pt x="301155" y="185346"/>
                    <a:pt x="288355" y="174803"/>
                  </a:cubicBezTo>
                  <a:cubicBezTo>
                    <a:pt x="292161" y="164233"/>
                    <a:pt x="298030" y="154600"/>
                    <a:pt x="303067" y="144613"/>
                  </a:cubicBezTo>
                  <a:cubicBezTo>
                    <a:pt x="305212" y="139289"/>
                    <a:pt x="311383" y="138807"/>
                    <a:pt x="316225" y="137842"/>
                  </a:cubicBezTo>
                  <a:cubicBezTo>
                    <a:pt x="328698" y="135787"/>
                    <a:pt x="341133" y="133459"/>
                    <a:pt x="353682" y="131883"/>
                  </a:cubicBezTo>
                  <a:cubicBezTo>
                    <a:pt x="358793" y="139374"/>
                    <a:pt x="361348" y="149128"/>
                    <a:pt x="368942" y="154586"/>
                  </a:cubicBezTo>
                  <a:cubicBezTo>
                    <a:pt x="377109" y="152467"/>
                    <a:pt x="385507" y="149059"/>
                    <a:pt x="391838" y="143354"/>
                  </a:cubicBezTo>
                  <a:cubicBezTo>
                    <a:pt x="394875" y="136023"/>
                    <a:pt x="392182" y="127625"/>
                    <a:pt x="392204" y="119895"/>
                  </a:cubicBezTo>
                  <a:cubicBezTo>
                    <a:pt x="399032" y="117477"/>
                    <a:pt x="406051" y="115605"/>
                    <a:pt x="413221" y="114528"/>
                  </a:cubicBezTo>
                  <a:cubicBezTo>
                    <a:pt x="416575" y="121814"/>
                    <a:pt x="420024" y="129074"/>
                    <a:pt x="424175" y="135958"/>
                  </a:cubicBezTo>
                  <a:lnTo>
                    <a:pt x="464930" y="115210"/>
                  </a:lnTo>
                  <a:lnTo>
                    <a:pt x="465018" y="115130"/>
                  </a:lnTo>
                  <a:lnTo>
                    <a:pt x="467320" y="113912"/>
                  </a:lnTo>
                  <a:lnTo>
                    <a:pt x="470651" y="110807"/>
                  </a:lnTo>
                  <a:lnTo>
                    <a:pt x="472528" y="107092"/>
                  </a:lnTo>
                  <a:lnTo>
                    <a:pt x="473610" y="103644"/>
                  </a:lnTo>
                  <a:lnTo>
                    <a:pt x="475113" y="88672"/>
                  </a:lnTo>
                  <a:cubicBezTo>
                    <a:pt x="483106" y="84030"/>
                    <a:pt x="491483" y="80121"/>
                    <a:pt x="499606" y="75727"/>
                  </a:cubicBezTo>
                  <a:cubicBezTo>
                    <a:pt x="516057" y="65452"/>
                    <a:pt x="523326" y="43998"/>
                    <a:pt x="542308" y="37242"/>
                  </a:cubicBezTo>
                  <a:cubicBezTo>
                    <a:pt x="549473" y="34329"/>
                    <a:pt x="556192" y="30321"/>
                    <a:pt x="563549" y="27894"/>
                  </a:cubicBezTo>
                  <a:close/>
                  <a:moveTo>
                    <a:pt x="50111" y="0"/>
                  </a:moveTo>
                  <a:lnTo>
                    <a:pt x="18351" y="27682"/>
                  </a:lnTo>
                  <a:lnTo>
                    <a:pt x="0" y="41878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106"/>
            <p:cNvSpPr/>
            <p:nvPr/>
          </p:nvSpPr>
          <p:spPr>
            <a:xfrm>
              <a:off x="4854443" y="3774449"/>
              <a:ext cx="809183" cy="629269"/>
            </a:xfrm>
            <a:custGeom>
              <a:rect b="b" l="l" r="r" t="t"/>
              <a:pathLst>
                <a:path extrusionOk="0" h="629269" w="809183">
                  <a:moveTo>
                    <a:pt x="159883" y="565240"/>
                  </a:moveTo>
                  <a:cubicBezTo>
                    <a:pt x="169962" y="568046"/>
                    <a:pt x="179348" y="572905"/>
                    <a:pt x="189183" y="576480"/>
                  </a:cubicBezTo>
                  <a:cubicBezTo>
                    <a:pt x="196201" y="578938"/>
                    <a:pt x="201835" y="583965"/>
                    <a:pt x="207169" y="589008"/>
                  </a:cubicBezTo>
                  <a:cubicBezTo>
                    <a:pt x="202780" y="596868"/>
                    <a:pt x="192700" y="596624"/>
                    <a:pt x="186831" y="602603"/>
                  </a:cubicBezTo>
                  <a:cubicBezTo>
                    <a:pt x="184170" y="608395"/>
                    <a:pt x="184582" y="615080"/>
                    <a:pt x="182374" y="621058"/>
                  </a:cubicBezTo>
                  <a:cubicBezTo>
                    <a:pt x="174125" y="626002"/>
                    <a:pt x="164213" y="627141"/>
                    <a:pt x="154973" y="629269"/>
                  </a:cubicBezTo>
                  <a:cubicBezTo>
                    <a:pt x="148781" y="622904"/>
                    <a:pt x="143208" y="615690"/>
                    <a:pt x="135535" y="611045"/>
                  </a:cubicBezTo>
                  <a:cubicBezTo>
                    <a:pt x="128155" y="606566"/>
                    <a:pt x="120867" y="601946"/>
                    <a:pt x="113419" y="597614"/>
                  </a:cubicBezTo>
                  <a:cubicBezTo>
                    <a:pt x="108313" y="594102"/>
                    <a:pt x="101914" y="595412"/>
                    <a:pt x="96143" y="595065"/>
                  </a:cubicBezTo>
                  <a:cubicBezTo>
                    <a:pt x="97726" y="593253"/>
                    <a:pt x="98977" y="591039"/>
                    <a:pt x="101098" y="589822"/>
                  </a:cubicBezTo>
                  <a:cubicBezTo>
                    <a:pt x="118917" y="585131"/>
                    <a:pt x="138228" y="580883"/>
                    <a:pt x="152212" y="568008"/>
                  </a:cubicBezTo>
                  <a:cubicBezTo>
                    <a:pt x="154367" y="566238"/>
                    <a:pt x="156861" y="564058"/>
                    <a:pt x="159883" y="565240"/>
                  </a:cubicBezTo>
                  <a:close/>
                  <a:moveTo>
                    <a:pt x="299757" y="0"/>
                  </a:moveTo>
                  <a:cubicBezTo>
                    <a:pt x="305535" y="10844"/>
                    <a:pt x="310677" y="22026"/>
                    <a:pt x="315426" y="33372"/>
                  </a:cubicBezTo>
                  <a:cubicBezTo>
                    <a:pt x="309331" y="40664"/>
                    <a:pt x="302056" y="46976"/>
                    <a:pt x="296728" y="54896"/>
                  </a:cubicBezTo>
                  <a:cubicBezTo>
                    <a:pt x="294802" y="65004"/>
                    <a:pt x="300610" y="75108"/>
                    <a:pt x="298856" y="85271"/>
                  </a:cubicBezTo>
                  <a:cubicBezTo>
                    <a:pt x="296062" y="95297"/>
                    <a:pt x="291833" y="104886"/>
                    <a:pt x="289541" y="115077"/>
                  </a:cubicBezTo>
                  <a:cubicBezTo>
                    <a:pt x="301215" y="121327"/>
                    <a:pt x="313784" y="125601"/>
                    <a:pt x="325982" y="130693"/>
                  </a:cubicBezTo>
                  <a:cubicBezTo>
                    <a:pt x="325618" y="134090"/>
                    <a:pt x="325202" y="137491"/>
                    <a:pt x="324797" y="140915"/>
                  </a:cubicBezTo>
                  <a:cubicBezTo>
                    <a:pt x="319051" y="141631"/>
                    <a:pt x="313287" y="142597"/>
                    <a:pt x="307496" y="142331"/>
                  </a:cubicBezTo>
                  <a:cubicBezTo>
                    <a:pt x="300149" y="142560"/>
                    <a:pt x="298628" y="130197"/>
                    <a:pt x="291029" y="132340"/>
                  </a:cubicBezTo>
                  <a:cubicBezTo>
                    <a:pt x="286293" y="134338"/>
                    <a:pt x="278957" y="139137"/>
                    <a:pt x="283156" y="145038"/>
                  </a:cubicBezTo>
                  <a:cubicBezTo>
                    <a:pt x="289452" y="155311"/>
                    <a:pt x="296313" y="165316"/>
                    <a:pt x="303568" y="174940"/>
                  </a:cubicBezTo>
                  <a:cubicBezTo>
                    <a:pt x="310324" y="178971"/>
                    <a:pt x="318844" y="179150"/>
                    <a:pt x="326349" y="181500"/>
                  </a:cubicBezTo>
                  <a:cubicBezTo>
                    <a:pt x="331293" y="196365"/>
                    <a:pt x="336370" y="211260"/>
                    <a:pt x="339571" y="226632"/>
                  </a:cubicBezTo>
                  <a:cubicBezTo>
                    <a:pt x="341925" y="235623"/>
                    <a:pt x="347069" y="243632"/>
                    <a:pt x="349180" y="252718"/>
                  </a:cubicBezTo>
                  <a:lnTo>
                    <a:pt x="346143" y="264690"/>
                  </a:lnTo>
                  <a:lnTo>
                    <a:pt x="346143" y="264977"/>
                  </a:lnTo>
                  <a:lnTo>
                    <a:pt x="344388" y="269727"/>
                  </a:lnTo>
                  <a:lnTo>
                    <a:pt x="343890" y="270821"/>
                  </a:lnTo>
                  <a:lnTo>
                    <a:pt x="343941" y="270836"/>
                  </a:lnTo>
                  <a:lnTo>
                    <a:pt x="343089" y="273048"/>
                  </a:lnTo>
                  <a:lnTo>
                    <a:pt x="342207" y="276243"/>
                  </a:lnTo>
                  <a:lnTo>
                    <a:pt x="341723" y="281602"/>
                  </a:lnTo>
                  <a:lnTo>
                    <a:pt x="342268" y="284037"/>
                  </a:lnTo>
                  <a:lnTo>
                    <a:pt x="344448" y="285803"/>
                  </a:lnTo>
                  <a:lnTo>
                    <a:pt x="346991" y="287265"/>
                  </a:lnTo>
                  <a:lnTo>
                    <a:pt x="347773" y="288022"/>
                  </a:lnTo>
                  <a:lnTo>
                    <a:pt x="347778" y="288013"/>
                  </a:lnTo>
                  <a:cubicBezTo>
                    <a:pt x="359851" y="295790"/>
                    <a:pt x="371839" y="303710"/>
                    <a:pt x="383915" y="311499"/>
                  </a:cubicBezTo>
                  <a:cubicBezTo>
                    <a:pt x="385770" y="313034"/>
                    <a:pt x="389012" y="314362"/>
                    <a:pt x="388699" y="317334"/>
                  </a:cubicBezTo>
                  <a:cubicBezTo>
                    <a:pt x="388390" y="324716"/>
                    <a:pt x="387347" y="332066"/>
                    <a:pt x="387594" y="339495"/>
                  </a:cubicBezTo>
                  <a:cubicBezTo>
                    <a:pt x="396797" y="338597"/>
                    <a:pt x="400463" y="328785"/>
                    <a:pt x="406683" y="323222"/>
                  </a:cubicBezTo>
                  <a:cubicBezTo>
                    <a:pt x="408370" y="327147"/>
                    <a:pt x="410014" y="331108"/>
                    <a:pt x="411778" y="335039"/>
                  </a:cubicBezTo>
                  <a:cubicBezTo>
                    <a:pt x="416785" y="335589"/>
                    <a:pt x="421808" y="336107"/>
                    <a:pt x="426831" y="336759"/>
                  </a:cubicBezTo>
                  <a:cubicBezTo>
                    <a:pt x="430553" y="342308"/>
                    <a:pt x="433615" y="348436"/>
                    <a:pt x="438438" y="353172"/>
                  </a:cubicBezTo>
                  <a:cubicBezTo>
                    <a:pt x="442096" y="355367"/>
                    <a:pt x="444649" y="351468"/>
                    <a:pt x="447151" y="349396"/>
                  </a:cubicBezTo>
                  <a:cubicBezTo>
                    <a:pt x="451262" y="345387"/>
                    <a:pt x="455218" y="341221"/>
                    <a:pt x="459277" y="337164"/>
                  </a:cubicBezTo>
                  <a:lnTo>
                    <a:pt x="471177" y="343766"/>
                  </a:lnTo>
                  <a:lnTo>
                    <a:pt x="471609" y="343106"/>
                  </a:lnTo>
                  <a:lnTo>
                    <a:pt x="473547" y="343594"/>
                  </a:lnTo>
                  <a:lnTo>
                    <a:pt x="476817" y="345299"/>
                  </a:lnTo>
                  <a:lnTo>
                    <a:pt x="480692" y="346516"/>
                  </a:lnTo>
                  <a:lnTo>
                    <a:pt x="483236" y="346395"/>
                  </a:lnTo>
                  <a:lnTo>
                    <a:pt x="485536" y="345542"/>
                  </a:lnTo>
                  <a:lnTo>
                    <a:pt x="488564" y="343959"/>
                  </a:lnTo>
                  <a:lnTo>
                    <a:pt x="488985" y="344043"/>
                  </a:lnTo>
                  <a:lnTo>
                    <a:pt x="494863" y="337794"/>
                  </a:lnTo>
                  <a:cubicBezTo>
                    <a:pt x="498153" y="335114"/>
                    <a:pt x="501378" y="332377"/>
                    <a:pt x="503026" y="328364"/>
                  </a:cubicBezTo>
                  <a:cubicBezTo>
                    <a:pt x="509538" y="311520"/>
                    <a:pt x="515335" y="294405"/>
                    <a:pt x="521686" y="277504"/>
                  </a:cubicBezTo>
                  <a:cubicBezTo>
                    <a:pt x="526176" y="281435"/>
                    <a:pt x="530128" y="286283"/>
                    <a:pt x="535599" y="288915"/>
                  </a:cubicBezTo>
                  <a:cubicBezTo>
                    <a:pt x="539979" y="288130"/>
                    <a:pt x="543627" y="285078"/>
                    <a:pt x="548026" y="284413"/>
                  </a:cubicBezTo>
                  <a:cubicBezTo>
                    <a:pt x="557036" y="285675"/>
                    <a:pt x="565500" y="289721"/>
                    <a:pt x="574620" y="290444"/>
                  </a:cubicBezTo>
                  <a:cubicBezTo>
                    <a:pt x="581001" y="286156"/>
                    <a:pt x="582047" y="277738"/>
                    <a:pt x="585981" y="271587"/>
                  </a:cubicBezTo>
                  <a:cubicBezTo>
                    <a:pt x="587588" y="267769"/>
                    <a:pt x="592312" y="269663"/>
                    <a:pt x="595406" y="269782"/>
                  </a:cubicBezTo>
                  <a:cubicBezTo>
                    <a:pt x="607918" y="272348"/>
                    <a:pt x="620204" y="275971"/>
                    <a:pt x="632703" y="278676"/>
                  </a:cubicBezTo>
                  <a:cubicBezTo>
                    <a:pt x="648136" y="281932"/>
                    <a:pt x="662366" y="288961"/>
                    <a:pt x="677167" y="294210"/>
                  </a:cubicBezTo>
                  <a:cubicBezTo>
                    <a:pt x="691474" y="298768"/>
                    <a:pt x="699388" y="312885"/>
                    <a:pt x="711919" y="320327"/>
                  </a:cubicBezTo>
                  <a:cubicBezTo>
                    <a:pt x="726059" y="321369"/>
                    <a:pt x="739768" y="315749"/>
                    <a:pt x="753664" y="313662"/>
                  </a:cubicBezTo>
                  <a:cubicBezTo>
                    <a:pt x="771615" y="310822"/>
                    <a:pt x="789098" y="305495"/>
                    <a:pt x="807159" y="303305"/>
                  </a:cubicBezTo>
                  <a:cubicBezTo>
                    <a:pt x="804769" y="313879"/>
                    <a:pt x="796673" y="323629"/>
                    <a:pt x="799214" y="334900"/>
                  </a:cubicBezTo>
                  <a:cubicBezTo>
                    <a:pt x="802124" y="349270"/>
                    <a:pt x="805509" y="363547"/>
                    <a:pt x="808496" y="377912"/>
                  </a:cubicBezTo>
                  <a:cubicBezTo>
                    <a:pt x="809019" y="381645"/>
                    <a:pt x="810575" y="387087"/>
                    <a:pt x="806073" y="389017"/>
                  </a:cubicBezTo>
                  <a:cubicBezTo>
                    <a:pt x="791648" y="398194"/>
                    <a:pt x="777205" y="407362"/>
                    <a:pt x="762602" y="416255"/>
                  </a:cubicBezTo>
                  <a:cubicBezTo>
                    <a:pt x="752125" y="422852"/>
                    <a:pt x="739292" y="422905"/>
                    <a:pt x="727935" y="427123"/>
                  </a:cubicBezTo>
                  <a:cubicBezTo>
                    <a:pt x="723304" y="428697"/>
                    <a:pt x="721148" y="433480"/>
                    <a:pt x="718986" y="437485"/>
                  </a:cubicBezTo>
                  <a:cubicBezTo>
                    <a:pt x="715330" y="444968"/>
                    <a:pt x="711438" y="452341"/>
                    <a:pt x="707969" y="459923"/>
                  </a:cubicBezTo>
                  <a:cubicBezTo>
                    <a:pt x="704153" y="467253"/>
                    <a:pt x="706672" y="475632"/>
                    <a:pt x="706720" y="483469"/>
                  </a:cubicBezTo>
                  <a:lnTo>
                    <a:pt x="690897" y="477638"/>
                  </a:lnTo>
                  <a:lnTo>
                    <a:pt x="688601" y="479208"/>
                  </a:lnTo>
                  <a:lnTo>
                    <a:pt x="684392" y="477991"/>
                  </a:lnTo>
                  <a:lnTo>
                    <a:pt x="680366" y="477382"/>
                  </a:lnTo>
                  <a:lnTo>
                    <a:pt x="677126" y="477321"/>
                  </a:lnTo>
                  <a:lnTo>
                    <a:pt x="674128" y="477869"/>
                  </a:lnTo>
                  <a:lnTo>
                    <a:pt x="672251" y="477891"/>
                  </a:lnTo>
                  <a:lnTo>
                    <a:pt x="672277" y="477924"/>
                  </a:lnTo>
                  <a:cubicBezTo>
                    <a:pt x="652526" y="481051"/>
                    <a:pt x="642803" y="502744"/>
                    <a:pt x="623908" y="508018"/>
                  </a:cubicBezTo>
                  <a:cubicBezTo>
                    <a:pt x="607388" y="512940"/>
                    <a:pt x="590897" y="517952"/>
                    <a:pt x="574360" y="522799"/>
                  </a:cubicBezTo>
                  <a:cubicBezTo>
                    <a:pt x="569408" y="524491"/>
                    <a:pt x="563937" y="525787"/>
                    <a:pt x="560203" y="529728"/>
                  </a:cubicBezTo>
                  <a:cubicBezTo>
                    <a:pt x="551355" y="539414"/>
                    <a:pt x="544619" y="550962"/>
                    <a:pt x="535079" y="560023"/>
                  </a:cubicBezTo>
                  <a:cubicBezTo>
                    <a:pt x="518946" y="557652"/>
                    <a:pt x="503815" y="550398"/>
                    <a:pt x="488121" y="545972"/>
                  </a:cubicBezTo>
                  <a:lnTo>
                    <a:pt x="422009" y="523236"/>
                  </a:lnTo>
                  <a:lnTo>
                    <a:pt x="421593" y="523236"/>
                  </a:lnTo>
                  <a:lnTo>
                    <a:pt x="417596" y="524606"/>
                  </a:lnTo>
                  <a:lnTo>
                    <a:pt x="415113" y="525215"/>
                  </a:lnTo>
                  <a:lnTo>
                    <a:pt x="414204" y="525250"/>
                  </a:lnTo>
                  <a:lnTo>
                    <a:pt x="414204" y="525257"/>
                  </a:lnTo>
                  <a:cubicBezTo>
                    <a:pt x="374756" y="532897"/>
                    <a:pt x="335095" y="539403"/>
                    <a:pt x="295695" y="547272"/>
                  </a:cubicBezTo>
                  <a:cubicBezTo>
                    <a:pt x="292007" y="554090"/>
                    <a:pt x="289066" y="561273"/>
                    <a:pt x="285785" y="568301"/>
                  </a:cubicBezTo>
                  <a:lnTo>
                    <a:pt x="245412" y="545910"/>
                  </a:lnTo>
                  <a:lnTo>
                    <a:pt x="244985" y="545817"/>
                  </a:lnTo>
                  <a:lnTo>
                    <a:pt x="241560" y="547367"/>
                  </a:lnTo>
                  <a:lnTo>
                    <a:pt x="239334" y="547626"/>
                  </a:lnTo>
                  <a:lnTo>
                    <a:pt x="237600" y="547457"/>
                  </a:lnTo>
                  <a:lnTo>
                    <a:pt x="237584" y="547549"/>
                  </a:lnTo>
                  <a:cubicBezTo>
                    <a:pt x="222975" y="548319"/>
                    <a:pt x="208192" y="549296"/>
                    <a:pt x="193630" y="548606"/>
                  </a:cubicBezTo>
                  <a:cubicBezTo>
                    <a:pt x="174487" y="536321"/>
                    <a:pt x="157745" y="520402"/>
                    <a:pt x="138954" y="507507"/>
                  </a:cubicBezTo>
                  <a:cubicBezTo>
                    <a:pt x="137178" y="509329"/>
                    <a:pt x="135545" y="511282"/>
                    <a:pt x="134054" y="513367"/>
                  </a:cubicBezTo>
                  <a:cubicBezTo>
                    <a:pt x="136149" y="522199"/>
                    <a:pt x="142048" y="529518"/>
                    <a:pt x="145116" y="538033"/>
                  </a:cubicBezTo>
                  <a:cubicBezTo>
                    <a:pt x="141901" y="542157"/>
                    <a:pt x="139147" y="547362"/>
                    <a:pt x="134020" y="549333"/>
                  </a:cubicBezTo>
                  <a:cubicBezTo>
                    <a:pt x="121368" y="553109"/>
                    <a:pt x="107826" y="553766"/>
                    <a:pt x="95578" y="558867"/>
                  </a:cubicBezTo>
                  <a:cubicBezTo>
                    <a:pt x="90362" y="562566"/>
                    <a:pt x="88467" y="569313"/>
                    <a:pt x="85132" y="574576"/>
                  </a:cubicBezTo>
                  <a:cubicBezTo>
                    <a:pt x="78376" y="573037"/>
                    <a:pt x="71487" y="571843"/>
                    <a:pt x="65070" y="569184"/>
                  </a:cubicBezTo>
                  <a:cubicBezTo>
                    <a:pt x="55110" y="565122"/>
                    <a:pt x="50282" y="553597"/>
                    <a:pt x="39517" y="551018"/>
                  </a:cubicBezTo>
                  <a:cubicBezTo>
                    <a:pt x="37101" y="541693"/>
                    <a:pt x="35851" y="532028"/>
                    <a:pt x="32602" y="522967"/>
                  </a:cubicBezTo>
                  <a:cubicBezTo>
                    <a:pt x="30349" y="520670"/>
                    <a:pt x="27432" y="519254"/>
                    <a:pt x="24816" y="517522"/>
                  </a:cubicBezTo>
                  <a:cubicBezTo>
                    <a:pt x="26306" y="510400"/>
                    <a:pt x="27735" y="503259"/>
                    <a:pt x="28442" y="496028"/>
                  </a:cubicBezTo>
                  <a:cubicBezTo>
                    <a:pt x="23536" y="495891"/>
                    <a:pt x="18650" y="495986"/>
                    <a:pt x="13764" y="496025"/>
                  </a:cubicBezTo>
                  <a:cubicBezTo>
                    <a:pt x="8937" y="488420"/>
                    <a:pt x="3977" y="480881"/>
                    <a:pt x="0" y="472793"/>
                  </a:cubicBezTo>
                  <a:cubicBezTo>
                    <a:pt x="8060" y="472058"/>
                    <a:pt x="16224" y="468965"/>
                    <a:pt x="24312" y="470437"/>
                  </a:cubicBezTo>
                  <a:cubicBezTo>
                    <a:pt x="38919" y="477311"/>
                    <a:pt x="52200" y="486776"/>
                    <a:pt x="66859" y="493612"/>
                  </a:cubicBezTo>
                  <a:cubicBezTo>
                    <a:pt x="71064" y="490487"/>
                    <a:pt x="76027" y="487909"/>
                    <a:pt x="78850" y="483318"/>
                  </a:cubicBezTo>
                  <a:cubicBezTo>
                    <a:pt x="79491" y="476919"/>
                    <a:pt x="77578" y="470616"/>
                    <a:pt x="76857" y="464314"/>
                  </a:cubicBezTo>
                  <a:cubicBezTo>
                    <a:pt x="73341" y="438708"/>
                    <a:pt x="69048" y="413222"/>
                    <a:pt x="65477" y="387631"/>
                  </a:cubicBezTo>
                  <a:cubicBezTo>
                    <a:pt x="77326" y="382257"/>
                    <a:pt x="90015" y="378791"/>
                    <a:pt x="101511" y="372670"/>
                  </a:cubicBezTo>
                  <a:lnTo>
                    <a:pt x="102803" y="346651"/>
                  </a:lnTo>
                  <a:lnTo>
                    <a:pt x="102599" y="345968"/>
                  </a:lnTo>
                  <a:lnTo>
                    <a:pt x="102721" y="342193"/>
                  </a:lnTo>
                  <a:lnTo>
                    <a:pt x="102176" y="336956"/>
                  </a:lnTo>
                  <a:lnTo>
                    <a:pt x="101678" y="333803"/>
                  </a:lnTo>
                  <a:lnTo>
                    <a:pt x="91632" y="304881"/>
                  </a:lnTo>
                  <a:cubicBezTo>
                    <a:pt x="94797" y="301211"/>
                    <a:pt x="98043" y="297617"/>
                    <a:pt x="101229" y="293978"/>
                  </a:cubicBezTo>
                  <a:lnTo>
                    <a:pt x="88492" y="266716"/>
                  </a:lnTo>
                  <a:lnTo>
                    <a:pt x="88430" y="266682"/>
                  </a:lnTo>
                  <a:lnTo>
                    <a:pt x="83767" y="256756"/>
                  </a:lnTo>
                  <a:lnTo>
                    <a:pt x="83596" y="256282"/>
                  </a:lnTo>
                  <a:lnTo>
                    <a:pt x="83562" y="256302"/>
                  </a:lnTo>
                  <a:cubicBezTo>
                    <a:pt x="75457" y="239294"/>
                    <a:pt x="68010" y="221984"/>
                    <a:pt x="60177" y="204860"/>
                  </a:cubicBezTo>
                  <a:cubicBezTo>
                    <a:pt x="57494" y="199552"/>
                    <a:pt x="58934" y="193488"/>
                    <a:pt x="59389" y="187885"/>
                  </a:cubicBezTo>
                  <a:cubicBezTo>
                    <a:pt x="63171" y="160199"/>
                    <a:pt x="65915" y="132383"/>
                    <a:pt x="69509" y="104679"/>
                  </a:cubicBezTo>
                  <a:cubicBezTo>
                    <a:pt x="69830" y="98604"/>
                    <a:pt x="76523" y="96680"/>
                    <a:pt x="80647" y="93605"/>
                  </a:cubicBezTo>
                  <a:cubicBezTo>
                    <a:pt x="87458" y="88779"/>
                    <a:pt x="97403" y="86075"/>
                    <a:pt x="99823" y="77081"/>
                  </a:cubicBezTo>
                  <a:cubicBezTo>
                    <a:pt x="104784" y="63658"/>
                    <a:pt x="108549" y="49811"/>
                    <a:pt x="113963" y="36560"/>
                  </a:cubicBezTo>
                  <a:cubicBezTo>
                    <a:pt x="120824" y="38613"/>
                    <a:pt x="127772" y="40554"/>
                    <a:pt x="134948" y="41180"/>
                  </a:cubicBezTo>
                  <a:cubicBezTo>
                    <a:pt x="137879" y="34780"/>
                    <a:pt x="140649" y="28315"/>
                    <a:pt x="143606" y="21937"/>
                  </a:cubicBezTo>
                  <a:cubicBezTo>
                    <a:pt x="148107" y="26790"/>
                    <a:pt x="152335" y="31915"/>
                    <a:pt x="156142" y="37359"/>
                  </a:cubicBezTo>
                  <a:cubicBezTo>
                    <a:pt x="151479" y="40125"/>
                    <a:pt x="144842" y="40897"/>
                    <a:pt x="142165" y="46104"/>
                  </a:cubicBezTo>
                  <a:cubicBezTo>
                    <a:pt x="146347" y="61947"/>
                    <a:pt x="151457" y="77754"/>
                    <a:pt x="158129" y="92768"/>
                  </a:cubicBezTo>
                  <a:cubicBezTo>
                    <a:pt x="165795" y="91131"/>
                    <a:pt x="173013" y="87797"/>
                    <a:pt x="180322" y="84888"/>
                  </a:cubicBezTo>
                  <a:lnTo>
                    <a:pt x="192267" y="82085"/>
                  </a:lnTo>
                  <a:lnTo>
                    <a:pt x="192096" y="81801"/>
                  </a:lnTo>
                  <a:lnTo>
                    <a:pt x="194398" y="80279"/>
                  </a:lnTo>
                  <a:lnTo>
                    <a:pt x="195972" y="76138"/>
                  </a:lnTo>
                  <a:lnTo>
                    <a:pt x="196374" y="72152"/>
                  </a:lnTo>
                  <a:lnTo>
                    <a:pt x="196273" y="72140"/>
                  </a:lnTo>
                  <a:cubicBezTo>
                    <a:pt x="195989" y="69122"/>
                    <a:pt x="195736" y="66122"/>
                    <a:pt x="195518" y="63140"/>
                  </a:cubicBezTo>
                  <a:cubicBezTo>
                    <a:pt x="206880" y="58914"/>
                    <a:pt x="218553" y="55575"/>
                    <a:pt x="230210" y="52267"/>
                  </a:cubicBezTo>
                  <a:cubicBezTo>
                    <a:pt x="234110" y="58762"/>
                    <a:pt x="237226" y="65736"/>
                    <a:pt x="241554" y="71986"/>
                  </a:cubicBezTo>
                  <a:cubicBezTo>
                    <a:pt x="246435" y="74258"/>
                    <a:pt x="249387" y="68697"/>
                    <a:pt x="252257" y="65731"/>
                  </a:cubicBezTo>
                  <a:cubicBezTo>
                    <a:pt x="256484" y="59976"/>
                    <a:pt x="261959" y="54857"/>
                    <a:pt x="264601" y="48123"/>
                  </a:cubicBezTo>
                  <a:cubicBezTo>
                    <a:pt x="263700" y="41657"/>
                    <a:pt x="258430" y="36797"/>
                    <a:pt x="255338" y="31258"/>
                  </a:cubicBezTo>
                  <a:cubicBezTo>
                    <a:pt x="269804" y="20365"/>
                    <a:pt x="284834" y="10247"/>
                    <a:pt x="299757" y="0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106"/>
            <p:cNvSpPr/>
            <p:nvPr/>
          </p:nvSpPr>
          <p:spPr>
            <a:xfrm>
              <a:off x="5144467" y="3462401"/>
              <a:ext cx="575181" cy="594943"/>
            </a:xfrm>
            <a:custGeom>
              <a:rect b="b" l="l" r="r" t="t"/>
              <a:pathLst>
                <a:path extrusionOk="0" h="594943" w="575181">
                  <a:moveTo>
                    <a:pt x="384445" y="118"/>
                  </a:moveTo>
                  <a:cubicBezTo>
                    <a:pt x="407207" y="-998"/>
                    <a:pt x="429195" y="6076"/>
                    <a:pt x="451521" y="9342"/>
                  </a:cubicBezTo>
                  <a:cubicBezTo>
                    <a:pt x="461560" y="11855"/>
                    <a:pt x="473359" y="10997"/>
                    <a:pt x="481301" y="18752"/>
                  </a:cubicBezTo>
                  <a:cubicBezTo>
                    <a:pt x="503813" y="37797"/>
                    <a:pt x="526034" y="57192"/>
                    <a:pt x="548565" y="76224"/>
                  </a:cubicBezTo>
                  <a:cubicBezTo>
                    <a:pt x="553534" y="80697"/>
                    <a:pt x="560154" y="84875"/>
                    <a:pt x="560987" y="92180"/>
                  </a:cubicBezTo>
                  <a:cubicBezTo>
                    <a:pt x="564176" y="111499"/>
                    <a:pt x="567468" y="130812"/>
                    <a:pt x="570399" y="150184"/>
                  </a:cubicBezTo>
                  <a:lnTo>
                    <a:pt x="570376" y="150188"/>
                  </a:lnTo>
                  <a:lnTo>
                    <a:pt x="570577" y="150570"/>
                  </a:lnTo>
                  <a:lnTo>
                    <a:pt x="571727" y="157207"/>
                  </a:lnTo>
                  <a:lnTo>
                    <a:pt x="573363" y="165855"/>
                  </a:lnTo>
                  <a:lnTo>
                    <a:pt x="573266" y="166596"/>
                  </a:lnTo>
                  <a:lnTo>
                    <a:pt x="574691" y="175029"/>
                  </a:lnTo>
                  <a:cubicBezTo>
                    <a:pt x="576644" y="187808"/>
                    <a:pt x="572332" y="200240"/>
                    <a:pt x="569447" y="212511"/>
                  </a:cubicBezTo>
                  <a:cubicBezTo>
                    <a:pt x="561787" y="249300"/>
                    <a:pt x="553113" y="285863"/>
                    <a:pt x="545355" y="322634"/>
                  </a:cubicBezTo>
                  <a:cubicBezTo>
                    <a:pt x="544269" y="327064"/>
                    <a:pt x="543487" y="331940"/>
                    <a:pt x="540126" y="335316"/>
                  </a:cubicBezTo>
                  <a:cubicBezTo>
                    <a:pt x="525304" y="351011"/>
                    <a:pt x="509178" y="365402"/>
                    <a:pt x="494585" y="381318"/>
                  </a:cubicBezTo>
                  <a:cubicBezTo>
                    <a:pt x="492465" y="383241"/>
                    <a:pt x="490452" y="385752"/>
                    <a:pt x="488151" y="387670"/>
                  </a:cubicBezTo>
                  <a:lnTo>
                    <a:pt x="487976" y="387730"/>
                  </a:lnTo>
                  <a:lnTo>
                    <a:pt x="484355" y="391870"/>
                  </a:lnTo>
                  <a:lnTo>
                    <a:pt x="478155" y="398496"/>
                  </a:lnTo>
                  <a:lnTo>
                    <a:pt x="478193" y="398500"/>
                  </a:lnTo>
                  <a:cubicBezTo>
                    <a:pt x="472943" y="404535"/>
                    <a:pt x="465852" y="409309"/>
                    <a:pt x="462392" y="416698"/>
                  </a:cubicBezTo>
                  <a:cubicBezTo>
                    <a:pt x="461558" y="424276"/>
                    <a:pt x="470932" y="424305"/>
                    <a:pt x="475843" y="426803"/>
                  </a:cubicBezTo>
                  <a:cubicBezTo>
                    <a:pt x="465946" y="436998"/>
                    <a:pt x="456110" y="447536"/>
                    <a:pt x="444683" y="455982"/>
                  </a:cubicBezTo>
                  <a:cubicBezTo>
                    <a:pt x="427157" y="460094"/>
                    <a:pt x="408618" y="456984"/>
                    <a:pt x="390884" y="460268"/>
                  </a:cubicBezTo>
                  <a:cubicBezTo>
                    <a:pt x="388148" y="461434"/>
                    <a:pt x="386945" y="463520"/>
                    <a:pt x="387277" y="466525"/>
                  </a:cubicBezTo>
                  <a:cubicBezTo>
                    <a:pt x="390576" y="473760"/>
                    <a:pt x="399697" y="478368"/>
                    <a:pt x="398609" y="487327"/>
                  </a:cubicBezTo>
                  <a:cubicBezTo>
                    <a:pt x="398369" y="498407"/>
                    <a:pt x="399472" y="509635"/>
                    <a:pt x="397872" y="520634"/>
                  </a:cubicBezTo>
                  <a:cubicBezTo>
                    <a:pt x="391201" y="532034"/>
                    <a:pt x="382107" y="541818"/>
                    <a:pt x="374519" y="552616"/>
                  </a:cubicBezTo>
                  <a:cubicBezTo>
                    <a:pt x="370968" y="557056"/>
                    <a:pt x="367569" y="563061"/>
                    <a:pt x="361176" y="563241"/>
                  </a:cubicBezTo>
                  <a:cubicBezTo>
                    <a:pt x="344075" y="565078"/>
                    <a:pt x="326937" y="566592"/>
                    <a:pt x="309818" y="568191"/>
                  </a:cubicBezTo>
                  <a:cubicBezTo>
                    <a:pt x="304843" y="568852"/>
                    <a:pt x="299424" y="567915"/>
                    <a:pt x="294869" y="570373"/>
                  </a:cubicBezTo>
                  <a:cubicBezTo>
                    <a:pt x="289698" y="577957"/>
                    <a:pt x="287244" y="587026"/>
                    <a:pt x="282610" y="594943"/>
                  </a:cubicBezTo>
                  <a:cubicBezTo>
                    <a:pt x="273534" y="593616"/>
                    <a:pt x="264937" y="590137"/>
                    <a:pt x="255893" y="588838"/>
                  </a:cubicBezTo>
                  <a:cubicBezTo>
                    <a:pt x="252285" y="589543"/>
                    <a:pt x="249087" y="591423"/>
                    <a:pt x="245780" y="592904"/>
                  </a:cubicBezTo>
                  <a:cubicBezTo>
                    <a:pt x="241738" y="589270"/>
                    <a:pt x="237694" y="585647"/>
                    <a:pt x="233941" y="581745"/>
                  </a:cubicBezTo>
                  <a:cubicBezTo>
                    <a:pt x="239949" y="573622"/>
                    <a:pt x="247538" y="566749"/>
                    <a:pt x="253007" y="558234"/>
                  </a:cubicBezTo>
                  <a:cubicBezTo>
                    <a:pt x="250571" y="545741"/>
                    <a:pt x="245482" y="533474"/>
                    <a:pt x="239150" y="522406"/>
                  </a:cubicBezTo>
                  <a:cubicBezTo>
                    <a:pt x="226861" y="525023"/>
                    <a:pt x="214701" y="528179"/>
                    <a:pt x="202592" y="531507"/>
                  </a:cubicBezTo>
                  <a:cubicBezTo>
                    <a:pt x="199521" y="531988"/>
                    <a:pt x="195932" y="533885"/>
                    <a:pt x="193150" y="531638"/>
                  </a:cubicBezTo>
                  <a:cubicBezTo>
                    <a:pt x="187236" y="527329"/>
                    <a:pt x="181257" y="522915"/>
                    <a:pt x="176277" y="517546"/>
                  </a:cubicBezTo>
                  <a:lnTo>
                    <a:pt x="174836" y="507644"/>
                  </a:lnTo>
                  <a:lnTo>
                    <a:pt x="173713" y="505532"/>
                  </a:lnTo>
                  <a:lnTo>
                    <a:pt x="170382" y="502731"/>
                  </a:lnTo>
                  <a:lnTo>
                    <a:pt x="165066" y="502510"/>
                  </a:lnTo>
                  <a:lnTo>
                    <a:pt x="165055" y="502535"/>
                  </a:lnTo>
                  <a:cubicBezTo>
                    <a:pt x="156046" y="503297"/>
                    <a:pt x="146838" y="501869"/>
                    <a:pt x="137975" y="503702"/>
                  </a:cubicBezTo>
                  <a:cubicBezTo>
                    <a:pt x="121717" y="512150"/>
                    <a:pt x="107018" y="523452"/>
                    <a:pt x="90733" y="531860"/>
                  </a:cubicBezTo>
                  <a:cubicBezTo>
                    <a:pt x="80176" y="535302"/>
                    <a:pt x="68847" y="535052"/>
                    <a:pt x="57947" y="536716"/>
                  </a:cubicBezTo>
                  <a:cubicBezTo>
                    <a:pt x="50933" y="521617"/>
                    <a:pt x="48832" y="504742"/>
                    <a:pt x="41896" y="489657"/>
                  </a:cubicBezTo>
                  <a:cubicBezTo>
                    <a:pt x="34839" y="482363"/>
                    <a:pt x="20753" y="487006"/>
                    <a:pt x="15003" y="477480"/>
                  </a:cubicBezTo>
                  <a:cubicBezTo>
                    <a:pt x="9541" y="469084"/>
                    <a:pt x="2342" y="461330"/>
                    <a:pt x="0" y="451341"/>
                  </a:cubicBezTo>
                  <a:cubicBezTo>
                    <a:pt x="4077" y="454237"/>
                    <a:pt x="7531" y="457917"/>
                    <a:pt x="11539" y="460940"/>
                  </a:cubicBezTo>
                  <a:lnTo>
                    <a:pt x="38210" y="459665"/>
                  </a:lnTo>
                  <a:lnTo>
                    <a:pt x="39346" y="459373"/>
                  </a:lnTo>
                  <a:lnTo>
                    <a:pt x="41283" y="457911"/>
                  </a:lnTo>
                  <a:lnTo>
                    <a:pt x="42131" y="453892"/>
                  </a:lnTo>
                  <a:lnTo>
                    <a:pt x="43342" y="443357"/>
                  </a:lnTo>
                  <a:lnTo>
                    <a:pt x="43487" y="442018"/>
                  </a:lnTo>
                  <a:lnTo>
                    <a:pt x="42122" y="438062"/>
                  </a:lnTo>
                  <a:cubicBezTo>
                    <a:pt x="30726" y="432981"/>
                    <a:pt x="19056" y="428566"/>
                    <a:pt x="7678" y="423466"/>
                  </a:cubicBezTo>
                  <a:cubicBezTo>
                    <a:pt x="10185" y="414105"/>
                    <a:pt x="14330" y="405237"/>
                    <a:pt x="16341" y="395755"/>
                  </a:cubicBezTo>
                  <a:cubicBezTo>
                    <a:pt x="16432" y="387926"/>
                    <a:pt x="13885" y="380382"/>
                    <a:pt x="13412" y="372616"/>
                  </a:cubicBezTo>
                  <a:cubicBezTo>
                    <a:pt x="12577" y="368082"/>
                    <a:pt x="16969" y="365395"/>
                    <a:pt x="19422" y="362321"/>
                  </a:cubicBezTo>
                  <a:cubicBezTo>
                    <a:pt x="23996" y="356941"/>
                    <a:pt x="30272" y="352546"/>
                    <a:pt x="32770" y="345720"/>
                  </a:cubicBezTo>
                  <a:cubicBezTo>
                    <a:pt x="28244" y="330889"/>
                    <a:pt x="19008" y="317992"/>
                    <a:pt x="14230" y="303262"/>
                  </a:cubicBezTo>
                  <a:cubicBezTo>
                    <a:pt x="14036" y="296464"/>
                    <a:pt x="17179" y="290039"/>
                    <a:pt x="18492" y="283445"/>
                  </a:cubicBezTo>
                  <a:cubicBezTo>
                    <a:pt x="25823" y="284768"/>
                    <a:pt x="33183" y="285955"/>
                    <a:pt x="40618" y="286664"/>
                  </a:cubicBezTo>
                  <a:cubicBezTo>
                    <a:pt x="43388" y="281350"/>
                    <a:pt x="45790" y="275864"/>
                    <a:pt x="48233" y="270402"/>
                  </a:cubicBezTo>
                  <a:lnTo>
                    <a:pt x="52380" y="269154"/>
                  </a:lnTo>
                  <a:lnTo>
                    <a:pt x="54060" y="267886"/>
                  </a:lnTo>
                  <a:lnTo>
                    <a:pt x="55815" y="266181"/>
                  </a:lnTo>
                  <a:lnTo>
                    <a:pt x="57269" y="263836"/>
                  </a:lnTo>
                  <a:lnTo>
                    <a:pt x="57996" y="260974"/>
                  </a:lnTo>
                  <a:lnTo>
                    <a:pt x="57149" y="256620"/>
                  </a:lnTo>
                  <a:lnTo>
                    <a:pt x="56936" y="255889"/>
                  </a:lnTo>
                  <a:lnTo>
                    <a:pt x="56919" y="255875"/>
                  </a:lnTo>
                  <a:lnTo>
                    <a:pt x="56852" y="255603"/>
                  </a:lnTo>
                  <a:lnTo>
                    <a:pt x="56634" y="254854"/>
                  </a:lnTo>
                  <a:lnTo>
                    <a:pt x="56671" y="254862"/>
                  </a:lnTo>
                  <a:lnTo>
                    <a:pt x="53171" y="240565"/>
                  </a:lnTo>
                  <a:cubicBezTo>
                    <a:pt x="62731" y="233067"/>
                    <a:pt x="73585" y="227253"/>
                    <a:pt x="82624" y="219130"/>
                  </a:cubicBezTo>
                  <a:cubicBezTo>
                    <a:pt x="86458" y="209106"/>
                    <a:pt x="86171" y="197845"/>
                    <a:pt x="86994" y="187212"/>
                  </a:cubicBezTo>
                  <a:cubicBezTo>
                    <a:pt x="81837" y="183473"/>
                    <a:pt x="76637" y="179818"/>
                    <a:pt x="71533" y="176038"/>
                  </a:cubicBezTo>
                  <a:cubicBezTo>
                    <a:pt x="70993" y="169884"/>
                    <a:pt x="70719" y="163719"/>
                    <a:pt x="70328" y="157576"/>
                  </a:cubicBezTo>
                  <a:cubicBezTo>
                    <a:pt x="65052" y="156896"/>
                    <a:pt x="59767" y="156440"/>
                    <a:pt x="54509" y="155800"/>
                  </a:cubicBezTo>
                  <a:cubicBezTo>
                    <a:pt x="53738" y="150661"/>
                    <a:pt x="53217" y="145495"/>
                    <a:pt x="52898" y="140329"/>
                  </a:cubicBezTo>
                  <a:cubicBezTo>
                    <a:pt x="68317" y="134549"/>
                    <a:pt x="83131" y="124598"/>
                    <a:pt x="100192" y="125503"/>
                  </a:cubicBezTo>
                  <a:cubicBezTo>
                    <a:pt x="116811" y="125728"/>
                    <a:pt x="133441" y="125363"/>
                    <a:pt x="150066" y="125635"/>
                  </a:cubicBezTo>
                  <a:cubicBezTo>
                    <a:pt x="157956" y="125695"/>
                    <a:pt x="164589" y="130935"/>
                    <a:pt x="172409" y="131505"/>
                  </a:cubicBezTo>
                  <a:cubicBezTo>
                    <a:pt x="175808" y="121648"/>
                    <a:pt x="177669" y="111349"/>
                    <a:pt x="181003" y="101479"/>
                  </a:cubicBezTo>
                  <a:lnTo>
                    <a:pt x="201267" y="98431"/>
                  </a:lnTo>
                  <a:lnTo>
                    <a:pt x="201386" y="98382"/>
                  </a:lnTo>
                  <a:lnTo>
                    <a:pt x="203657" y="98382"/>
                  </a:lnTo>
                  <a:lnTo>
                    <a:pt x="206382" y="98260"/>
                  </a:lnTo>
                  <a:lnTo>
                    <a:pt x="208622" y="97499"/>
                  </a:lnTo>
                  <a:lnTo>
                    <a:pt x="211012" y="96239"/>
                  </a:lnTo>
                  <a:lnTo>
                    <a:pt x="231265" y="71606"/>
                  </a:lnTo>
                  <a:cubicBezTo>
                    <a:pt x="238224" y="74543"/>
                    <a:pt x="244469" y="79130"/>
                    <a:pt x="251715" y="81385"/>
                  </a:cubicBezTo>
                  <a:cubicBezTo>
                    <a:pt x="256879" y="81873"/>
                    <a:pt x="258064" y="75775"/>
                    <a:pt x="260180" y="72274"/>
                  </a:cubicBezTo>
                  <a:cubicBezTo>
                    <a:pt x="269396" y="50738"/>
                    <a:pt x="278296" y="29062"/>
                    <a:pt x="287290" y="7433"/>
                  </a:cubicBezTo>
                  <a:cubicBezTo>
                    <a:pt x="288770" y="4002"/>
                    <a:pt x="290769" y="-624"/>
                    <a:pt x="295363" y="205"/>
                  </a:cubicBezTo>
                  <a:cubicBezTo>
                    <a:pt x="325051" y="5"/>
                    <a:pt x="354750" y="266"/>
                    <a:pt x="384445" y="118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106"/>
            <p:cNvSpPr/>
            <p:nvPr/>
          </p:nvSpPr>
          <p:spPr>
            <a:xfrm>
              <a:off x="4019603" y="3272389"/>
              <a:ext cx="661313" cy="821919"/>
            </a:xfrm>
            <a:custGeom>
              <a:rect b="b" l="l" r="r" t="t"/>
              <a:pathLst>
                <a:path extrusionOk="0" h="821919" w="661313">
                  <a:moveTo>
                    <a:pt x="270313" y="0"/>
                  </a:moveTo>
                  <a:lnTo>
                    <a:pt x="279489" y="27681"/>
                  </a:lnTo>
                  <a:lnTo>
                    <a:pt x="289369" y="47554"/>
                  </a:lnTo>
                  <a:lnTo>
                    <a:pt x="327482" y="46845"/>
                  </a:lnTo>
                  <a:lnTo>
                    <a:pt x="304897" y="78075"/>
                  </a:lnTo>
                  <a:lnTo>
                    <a:pt x="342302" y="71687"/>
                  </a:lnTo>
                  <a:lnTo>
                    <a:pt x="379709" y="58201"/>
                  </a:lnTo>
                  <a:lnTo>
                    <a:pt x="377592" y="37618"/>
                  </a:lnTo>
                  <a:lnTo>
                    <a:pt x="402999" y="51104"/>
                  </a:lnTo>
                  <a:lnTo>
                    <a:pt x="434759" y="55362"/>
                  </a:lnTo>
                  <a:lnTo>
                    <a:pt x="503926" y="31230"/>
                  </a:lnTo>
                  <a:lnTo>
                    <a:pt x="540626" y="64589"/>
                  </a:lnTo>
                  <a:lnTo>
                    <a:pt x="610359" y="104117"/>
                  </a:lnTo>
                  <a:lnTo>
                    <a:pt x="611040" y="112557"/>
                  </a:lnTo>
                  <a:cubicBezTo>
                    <a:pt x="606899" y="116946"/>
                    <a:pt x="601993" y="120501"/>
                    <a:pt x="597549" y="124566"/>
                  </a:cubicBezTo>
                  <a:cubicBezTo>
                    <a:pt x="604576" y="130615"/>
                    <a:pt x="616658" y="132846"/>
                    <a:pt x="618318" y="143406"/>
                  </a:cubicBezTo>
                  <a:cubicBezTo>
                    <a:pt x="620923" y="155939"/>
                    <a:pt x="623194" y="168555"/>
                    <a:pt x="626370" y="180972"/>
                  </a:cubicBezTo>
                  <a:cubicBezTo>
                    <a:pt x="633336" y="182931"/>
                    <a:pt x="640442" y="184386"/>
                    <a:pt x="647338" y="186641"/>
                  </a:cubicBezTo>
                  <a:lnTo>
                    <a:pt x="660418" y="186867"/>
                  </a:lnTo>
                  <a:lnTo>
                    <a:pt x="660427" y="192590"/>
                  </a:lnTo>
                  <a:lnTo>
                    <a:pt x="647695" y="195841"/>
                  </a:lnTo>
                  <a:cubicBezTo>
                    <a:pt x="647673" y="203571"/>
                    <a:pt x="650366" y="211969"/>
                    <a:pt x="647329" y="219300"/>
                  </a:cubicBezTo>
                  <a:cubicBezTo>
                    <a:pt x="640998" y="225005"/>
                    <a:pt x="632600" y="228413"/>
                    <a:pt x="624433" y="230532"/>
                  </a:cubicBezTo>
                  <a:cubicBezTo>
                    <a:pt x="616839" y="225074"/>
                    <a:pt x="614284" y="215320"/>
                    <a:pt x="609173" y="207829"/>
                  </a:cubicBezTo>
                  <a:cubicBezTo>
                    <a:pt x="596624" y="209405"/>
                    <a:pt x="584189" y="211733"/>
                    <a:pt x="571716" y="213788"/>
                  </a:cubicBezTo>
                  <a:cubicBezTo>
                    <a:pt x="566874" y="214753"/>
                    <a:pt x="560703" y="215235"/>
                    <a:pt x="558558" y="220559"/>
                  </a:cubicBezTo>
                  <a:cubicBezTo>
                    <a:pt x="553521" y="230546"/>
                    <a:pt x="547652" y="240179"/>
                    <a:pt x="543846" y="250749"/>
                  </a:cubicBezTo>
                  <a:cubicBezTo>
                    <a:pt x="556646" y="261292"/>
                    <a:pt x="571026" y="269706"/>
                    <a:pt x="583667" y="280463"/>
                  </a:cubicBezTo>
                  <a:cubicBezTo>
                    <a:pt x="581107" y="292731"/>
                    <a:pt x="574735" y="303654"/>
                    <a:pt x="570049" y="315153"/>
                  </a:cubicBezTo>
                  <a:cubicBezTo>
                    <a:pt x="564640" y="328248"/>
                    <a:pt x="557950" y="340823"/>
                    <a:pt x="553496" y="354308"/>
                  </a:cubicBezTo>
                  <a:cubicBezTo>
                    <a:pt x="560757" y="357702"/>
                    <a:pt x="568328" y="360376"/>
                    <a:pt x="575590" y="363800"/>
                  </a:cubicBezTo>
                  <a:cubicBezTo>
                    <a:pt x="574824" y="366634"/>
                    <a:pt x="575671" y="370505"/>
                    <a:pt x="573045" y="372527"/>
                  </a:cubicBezTo>
                  <a:cubicBezTo>
                    <a:pt x="559366" y="383736"/>
                    <a:pt x="543749" y="392554"/>
                    <a:pt x="531021" y="404941"/>
                  </a:cubicBezTo>
                  <a:lnTo>
                    <a:pt x="584163" y="432165"/>
                  </a:lnTo>
                  <a:lnTo>
                    <a:pt x="584811" y="433259"/>
                  </a:lnTo>
                  <a:lnTo>
                    <a:pt x="585901" y="436608"/>
                  </a:lnTo>
                  <a:lnTo>
                    <a:pt x="585537" y="440079"/>
                  </a:lnTo>
                  <a:lnTo>
                    <a:pt x="584024" y="443977"/>
                  </a:lnTo>
                  <a:lnTo>
                    <a:pt x="584076" y="445030"/>
                  </a:lnTo>
                  <a:lnTo>
                    <a:pt x="583651" y="445461"/>
                  </a:lnTo>
                  <a:cubicBezTo>
                    <a:pt x="574419" y="472288"/>
                    <a:pt x="565128" y="499098"/>
                    <a:pt x="555651" y="525842"/>
                  </a:cubicBezTo>
                  <a:cubicBezTo>
                    <a:pt x="554071" y="530711"/>
                    <a:pt x="551920" y="535557"/>
                    <a:pt x="551744" y="540766"/>
                  </a:cubicBezTo>
                  <a:cubicBezTo>
                    <a:pt x="554050" y="548320"/>
                    <a:pt x="558352" y="555063"/>
                    <a:pt x="561862" y="562104"/>
                  </a:cubicBezTo>
                  <a:cubicBezTo>
                    <a:pt x="569228" y="575797"/>
                    <a:pt x="575431" y="590108"/>
                    <a:pt x="583216" y="603584"/>
                  </a:cubicBezTo>
                  <a:cubicBezTo>
                    <a:pt x="589195" y="601627"/>
                    <a:pt x="594926" y="598616"/>
                    <a:pt x="601239" y="597894"/>
                  </a:cubicBezTo>
                  <a:cubicBezTo>
                    <a:pt x="606490" y="599461"/>
                    <a:pt x="610759" y="603151"/>
                    <a:pt x="615229" y="606212"/>
                  </a:cubicBezTo>
                  <a:cubicBezTo>
                    <a:pt x="629312" y="616691"/>
                    <a:pt x="643899" y="626470"/>
                    <a:pt x="657912" y="637055"/>
                  </a:cubicBezTo>
                  <a:lnTo>
                    <a:pt x="661169" y="635124"/>
                  </a:lnTo>
                  <a:lnTo>
                    <a:pt x="661313" y="721131"/>
                  </a:lnTo>
                  <a:lnTo>
                    <a:pt x="636611" y="748812"/>
                  </a:lnTo>
                  <a:lnTo>
                    <a:pt x="599206" y="767266"/>
                  </a:lnTo>
                  <a:lnTo>
                    <a:pt x="573798" y="760168"/>
                  </a:lnTo>
                  <a:lnTo>
                    <a:pt x="528628" y="797787"/>
                  </a:lnTo>
                  <a:lnTo>
                    <a:pt x="527922" y="816950"/>
                  </a:lnTo>
                  <a:lnTo>
                    <a:pt x="489104" y="821919"/>
                  </a:lnTo>
                  <a:lnTo>
                    <a:pt x="434759" y="817660"/>
                  </a:lnTo>
                  <a:lnTo>
                    <a:pt x="409351" y="789269"/>
                  </a:lnTo>
                  <a:lnTo>
                    <a:pt x="391002" y="787850"/>
                  </a:lnTo>
                  <a:lnTo>
                    <a:pt x="364181" y="724680"/>
                  </a:lnTo>
                  <a:lnTo>
                    <a:pt x="335245" y="729648"/>
                  </a:lnTo>
                  <a:lnTo>
                    <a:pt x="330305" y="734617"/>
                  </a:lnTo>
                  <a:lnTo>
                    <a:pt x="322540" y="751651"/>
                  </a:lnTo>
                  <a:lnTo>
                    <a:pt x="287958" y="750941"/>
                  </a:lnTo>
                  <a:lnTo>
                    <a:pt x="272430" y="758749"/>
                  </a:lnTo>
                  <a:lnTo>
                    <a:pt x="249140" y="745263"/>
                  </a:lnTo>
                  <a:lnTo>
                    <a:pt x="245611" y="729648"/>
                  </a:lnTo>
                  <a:lnTo>
                    <a:pt x="256198" y="719711"/>
                  </a:lnTo>
                  <a:lnTo>
                    <a:pt x="275959" y="722551"/>
                  </a:lnTo>
                  <a:lnTo>
                    <a:pt x="300662" y="710484"/>
                  </a:lnTo>
                  <a:lnTo>
                    <a:pt x="279489" y="708355"/>
                  </a:lnTo>
                  <a:lnTo>
                    <a:pt x="273136" y="699838"/>
                  </a:lnTo>
                  <a:lnTo>
                    <a:pt x="244905" y="704096"/>
                  </a:lnTo>
                  <a:lnTo>
                    <a:pt x="230083" y="681383"/>
                  </a:lnTo>
                  <a:lnTo>
                    <a:pt x="232201" y="662220"/>
                  </a:lnTo>
                  <a:lnTo>
                    <a:pt x="214557" y="673576"/>
                  </a:lnTo>
                  <a:lnTo>
                    <a:pt x="161623" y="672866"/>
                  </a:lnTo>
                  <a:lnTo>
                    <a:pt x="154566" y="679254"/>
                  </a:lnTo>
                  <a:lnTo>
                    <a:pt x="145391" y="703387"/>
                  </a:lnTo>
                  <a:lnTo>
                    <a:pt x="128452" y="710484"/>
                  </a:lnTo>
                  <a:lnTo>
                    <a:pt x="110808" y="706226"/>
                  </a:lnTo>
                  <a:lnTo>
                    <a:pt x="86811" y="728229"/>
                  </a:lnTo>
                  <a:lnTo>
                    <a:pt x="64226" y="712614"/>
                  </a:lnTo>
                  <a:lnTo>
                    <a:pt x="51523" y="694869"/>
                  </a:lnTo>
                  <a:lnTo>
                    <a:pt x="74108" y="682803"/>
                  </a:lnTo>
                  <a:lnTo>
                    <a:pt x="39524" y="677125"/>
                  </a:lnTo>
                  <a:lnTo>
                    <a:pt x="35996" y="689901"/>
                  </a:lnTo>
                  <a:lnTo>
                    <a:pt x="16234" y="668608"/>
                  </a:lnTo>
                  <a:lnTo>
                    <a:pt x="30350" y="657252"/>
                  </a:lnTo>
                  <a:lnTo>
                    <a:pt x="50110" y="654412"/>
                  </a:lnTo>
                  <a:lnTo>
                    <a:pt x="50110" y="634539"/>
                  </a:lnTo>
                  <a:lnTo>
                    <a:pt x="32467" y="616084"/>
                  </a:lnTo>
                  <a:lnTo>
                    <a:pt x="5648" y="619633"/>
                  </a:lnTo>
                  <a:lnTo>
                    <a:pt x="0" y="611116"/>
                  </a:lnTo>
                  <a:lnTo>
                    <a:pt x="706" y="599760"/>
                  </a:lnTo>
                  <a:lnTo>
                    <a:pt x="54346" y="577047"/>
                  </a:lnTo>
                  <a:lnTo>
                    <a:pt x="57169" y="555044"/>
                  </a:lnTo>
                  <a:lnTo>
                    <a:pt x="75519" y="551495"/>
                  </a:lnTo>
                  <a:lnTo>
                    <a:pt x="85400" y="562852"/>
                  </a:lnTo>
                  <a:lnTo>
                    <a:pt x="101633" y="553624"/>
                  </a:lnTo>
                  <a:lnTo>
                    <a:pt x="121395" y="557173"/>
                  </a:lnTo>
                  <a:lnTo>
                    <a:pt x="135510" y="537300"/>
                  </a:lnTo>
                  <a:lnTo>
                    <a:pt x="143980" y="519555"/>
                  </a:lnTo>
                  <a:lnTo>
                    <a:pt x="158800" y="523814"/>
                  </a:lnTo>
                  <a:lnTo>
                    <a:pt x="163035" y="516716"/>
                  </a:lnTo>
                  <a:lnTo>
                    <a:pt x="197618" y="516006"/>
                  </a:lnTo>
                  <a:lnTo>
                    <a:pt x="240671" y="484776"/>
                  </a:lnTo>
                  <a:lnTo>
                    <a:pt x="274548" y="469161"/>
                  </a:lnTo>
                  <a:lnTo>
                    <a:pt x="295721" y="443609"/>
                  </a:lnTo>
                  <a:lnTo>
                    <a:pt x="319011" y="378310"/>
                  </a:lnTo>
                  <a:lnTo>
                    <a:pt x="316894" y="357017"/>
                  </a:lnTo>
                  <a:lnTo>
                    <a:pt x="297838" y="325077"/>
                  </a:lnTo>
                  <a:lnTo>
                    <a:pt x="319717" y="295976"/>
                  </a:lnTo>
                  <a:lnTo>
                    <a:pt x="323247" y="282490"/>
                  </a:lnTo>
                  <a:lnTo>
                    <a:pt x="301368" y="252679"/>
                  </a:lnTo>
                  <a:lnTo>
                    <a:pt x="304897" y="237064"/>
                  </a:lnTo>
                  <a:lnTo>
                    <a:pt x="301368" y="216481"/>
                  </a:lnTo>
                  <a:lnTo>
                    <a:pt x="319717" y="203705"/>
                  </a:lnTo>
                  <a:lnTo>
                    <a:pt x="244905" y="212222"/>
                  </a:lnTo>
                  <a:lnTo>
                    <a:pt x="215969" y="234935"/>
                  </a:lnTo>
                  <a:lnTo>
                    <a:pt x="216675" y="249130"/>
                  </a:lnTo>
                  <a:lnTo>
                    <a:pt x="206087" y="256228"/>
                  </a:lnTo>
                  <a:lnTo>
                    <a:pt x="188444" y="241323"/>
                  </a:lnTo>
                  <a:lnTo>
                    <a:pt x="153154" y="252679"/>
                  </a:lnTo>
                  <a:lnTo>
                    <a:pt x="146803" y="249130"/>
                  </a:lnTo>
                  <a:lnTo>
                    <a:pt x="196913" y="193058"/>
                  </a:lnTo>
                  <a:lnTo>
                    <a:pt x="208204" y="190929"/>
                  </a:lnTo>
                  <a:lnTo>
                    <a:pt x="256198" y="154730"/>
                  </a:lnTo>
                  <a:lnTo>
                    <a:pt x="256904" y="117822"/>
                  </a:lnTo>
                  <a:lnTo>
                    <a:pt x="256159" y="117307"/>
                  </a:lnTo>
                  <a:lnTo>
                    <a:pt x="273842" y="103628"/>
                  </a:lnTo>
                  <a:lnTo>
                    <a:pt x="305602" y="75946"/>
                  </a:lnTo>
                  <a:lnTo>
                    <a:pt x="256132" y="117289"/>
                  </a:lnTo>
                  <a:lnTo>
                    <a:pt x="234319" y="102207"/>
                  </a:lnTo>
                  <a:lnTo>
                    <a:pt x="210323" y="70977"/>
                  </a:lnTo>
                  <a:lnTo>
                    <a:pt x="196207" y="69558"/>
                  </a:lnTo>
                  <a:lnTo>
                    <a:pt x="175033" y="39747"/>
                  </a:lnTo>
                  <a:lnTo>
                    <a:pt x="202558" y="34779"/>
                  </a:lnTo>
                  <a:lnTo>
                    <a:pt x="206793" y="5678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107"/>
          <p:cNvSpPr txBox="1"/>
          <p:nvPr>
            <p:ph type="title"/>
          </p:nvPr>
        </p:nvSpPr>
        <p:spPr>
          <a:xfrm>
            <a:off x="246489" y="152388"/>
            <a:ext cx="8651021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 sz="30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Canada &amp; Australia</a:t>
            </a:r>
            <a:endParaRPr/>
          </a:p>
        </p:txBody>
      </p:sp>
      <p:sp>
        <p:nvSpPr>
          <p:cNvPr id="2819" name="Google Shape;2819;p107"/>
          <p:cNvSpPr/>
          <p:nvPr/>
        </p:nvSpPr>
        <p:spPr>
          <a:xfrm>
            <a:off x="0" y="4836378"/>
            <a:ext cx="9144000" cy="3071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20" name="Google Shape;2820;p107"/>
          <p:cNvSpPr txBox="1"/>
          <p:nvPr/>
        </p:nvSpPr>
        <p:spPr>
          <a:xfrm>
            <a:off x="0" y="4836304"/>
            <a:ext cx="9144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21" name="Google Shape;2821;p107"/>
          <p:cNvSpPr txBox="1"/>
          <p:nvPr/>
        </p:nvSpPr>
        <p:spPr>
          <a:xfrm>
            <a:off x="979998" y="712522"/>
            <a:ext cx="7184004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Ungroup the map to get individual regions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2" name="Google Shape;2822;p107"/>
          <p:cNvGrpSpPr/>
          <p:nvPr/>
        </p:nvGrpSpPr>
        <p:grpSpPr>
          <a:xfrm>
            <a:off x="490994" y="1635597"/>
            <a:ext cx="4646752" cy="3139733"/>
            <a:chOff x="9745316" y="3617453"/>
            <a:chExt cx="13375048" cy="9036091"/>
          </a:xfrm>
        </p:grpSpPr>
        <p:grpSp>
          <p:nvGrpSpPr>
            <p:cNvPr id="2823" name="Google Shape;2823;p107"/>
            <p:cNvGrpSpPr/>
            <p:nvPr/>
          </p:nvGrpSpPr>
          <p:grpSpPr>
            <a:xfrm>
              <a:off x="9745316" y="3617453"/>
              <a:ext cx="13375048" cy="9036091"/>
              <a:chOff x="9745316" y="3617453"/>
              <a:chExt cx="13375048" cy="9036091"/>
            </a:xfrm>
          </p:grpSpPr>
          <p:sp>
            <p:nvSpPr>
              <p:cNvPr id="2824" name="Google Shape;2824;p107"/>
              <p:cNvSpPr/>
              <p:nvPr/>
            </p:nvSpPr>
            <p:spPr>
              <a:xfrm>
                <a:off x="15280003" y="4552137"/>
                <a:ext cx="555070" cy="728325"/>
              </a:xfrm>
              <a:custGeom>
                <a:rect b="b" l="l" r="r" t="t"/>
                <a:pathLst>
                  <a:path extrusionOk="0" h="113" w="78">
                    <a:moveTo>
                      <a:pt x="77" y="42"/>
                    </a:moveTo>
                    <a:cubicBezTo>
                      <a:pt x="76" y="40"/>
                      <a:pt x="74" y="39"/>
                      <a:pt x="72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9" y="39"/>
                      <a:pt x="67" y="41"/>
                      <a:pt x="66" y="44"/>
                    </a:cubicBezTo>
                    <a:cubicBezTo>
                      <a:pt x="65" y="44"/>
                      <a:pt x="65" y="45"/>
                      <a:pt x="65" y="45"/>
                    </a:cubicBezTo>
                    <a:cubicBezTo>
                      <a:pt x="64" y="44"/>
                      <a:pt x="62" y="44"/>
                      <a:pt x="61" y="44"/>
                    </a:cubicBezTo>
                    <a:cubicBezTo>
                      <a:pt x="60" y="44"/>
                      <a:pt x="59" y="44"/>
                      <a:pt x="59" y="43"/>
                    </a:cubicBezTo>
                    <a:cubicBezTo>
                      <a:pt x="60" y="42"/>
                      <a:pt x="63" y="39"/>
                      <a:pt x="65" y="38"/>
                    </a:cubicBezTo>
                    <a:cubicBezTo>
                      <a:pt x="69" y="36"/>
                      <a:pt x="71" y="34"/>
                      <a:pt x="72" y="33"/>
                    </a:cubicBezTo>
                    <a:cubicBezTo>
                      <a:pt x="74" y="28"/>
                      <a:pt x="78" y="18"/>
                      <a:pt x="72" y="14"/>
                    </a:cubicBezTo>
                    <a:cubicBezTo>
                      <a:pt x="71" y="13"/>
                      <a:pt x="69" y="13"/>
                      <a:pt x="68" y="12"/>
                    </a:cubicBezTo>
                    <a:cubicBezTo>
                      <a:pt x="67" y="12"/>
                      <a:pt x="67" y="12"/>
                      <a:pt x="66" y="12"/>
                    </a:cubicBezTo>
                    <a:cubicBezTo>
                      <a:pt x="66" y="11"/>
                      <a:pt x="67" y="10"/>
                      <a:pt x="67" y="9"/>
                    </a:cubicBezTo>
                    <a:cubicBezTo>
                      <a:pt x="68" y="8"/>
                      <a:pt x="69" y="4"/>
                      <a:pt x="65" y="1"/>
                    </a:cubicBezTo>
                    <a:cubicBezTo>
                      <a:pt x="65" y="0"/>
                      <a:pt x="63" y="0"/>
                      <a:pt x="62" y="0"/>
                    </a:cubicBezTo>
                    <a:cubicBezTo>
                      <a:pt x="58" y="0"/>
                      <a:pt x="53" y="3"/>
                      <a:pt x="51" y="4"/>
                    </a:cubicBezTo>
                    <a:cubicBezTo>
                      <a:pt x="51" y="5"/>
                      <a:pt x="50" y="6"/>
                      <a:pt x="49" y="6"/>
                    </a:cubicBezTo>
                    <a:cubicBezTo>
                      <a:pt x="48" y="7"/>
                      <a:pt x="47" y="9"/>
                      <a:pt x="46" y="9"/>
                    </a:cubicBezTo>
                    <a:cubicBezTo>
                      <a:pt x="45" y="9"/>
                      <a:pt x="45" y="8"/>
                      <a:pt x="44" y="8"/>
                    </a:cubicBezTo>
                    <a:cubicBezTo>
                      <a:pt x="43" y="7"/>
                      <a:pt x="42" y="6"/>
                      <a:pt x="40" y="6"/>
                    </a:cubicBezTo>
                    <a:cubicBezTo>
                      <a:pt x="39" y="6"/>
                      <a:pt x="39" y="7"/>
                      <a:pt x="38" y="7"/>
                    </a:cubicBezTo>
                    <a:cubicBezTo>
                      <a:pt x="37" y="7"/>
                      <a:pt x="36" y="7"/>
                      <a:pt x="36" y="7"/>
                    </a:cubicBezTo>
                    <a:cubicBezTo>
                      <a:pt x="29" y="9"/>
                      <a:pt x="27" y="9"/>
                      <a:pt x="26" y="11"/>
                    </a:cubicBezTo>
                    <a:cubicBezTo>
                      <a:pt x="24" y="13"/>
                      <a:pt x="25" y="15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4" y="17"/>
                    </a:cubicBezTo>
                    <a:cubicBezTo>
                      <a:pt x="23" y="17"/>
                      <a:pt x="22" y="18"/>
                      <a:pt x="21" y="19"/>
                    </a:cubicBezTo>
                    <a:cubicBezTo>
                      <a:pt x="20" y="20"/>
                      <a:pt x="17" y="23"/>
                      <a:pt x="19" y="26"/>
                    </a:cubicBezTo>
                    <a:cubicBezTo>
                      <a:pt x="20" y="30"/>
                      <a:pt x="24" y="31"/>
                      <a:pt x="28" y="32"/>
                    </a:cubicBezTo>
                    <a:cubicBezTo>
                      <a:pt x="29" y="32"/>
                      <a:pt x="30" y="32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0" y="34"/>
                      <a:pt x="30" y="35"/>
                    </a:cubicBezTo>
                    <a:cubicBezTo>
                      <a:pt x="29" y="37"/>
                      <a:pt x="27" y="40"/>
                      <a:pt x="29" y="43"/>
                    </a:cubicBezTo>
                    <a:cubicBezTo>
                      <a:pt x="30" y="45"/>
                      <a:pt x="30" y="47"/>
                      <a:pt x="30" y="49"/>
                    </a:cubicBezTo>
                    <a:cubicBezTo>
                      <a:pt x="30" y="49"/>
                      <a:pt x="30" y="50"/>
                      <a:pt x="29" y="50"/>
                    </a:cubicBezTo>
                    <a:cubicBezTo>
                      <a:pt x="28" y="51"/>
                      <a:pt x="28" y="51"/>
                      <a:pt x="27" y="51"/>
                    </a:cubicBezTo>
                    <a:cubicBezTo>
                      <a:pt x="25" y="51"/>
                      <a:pt x="22" y="49"/>
                      <a:pt x="21" y="47"/>
                    </a:cubicBezTo>
                    <a:cubicBezTo>
                      <a:pt x="21" y="46"/>
                      <a:pt x="20" y="45"/>
                      <a:pt x="20" y="44"/>
                    </a:cubicBezTo>
                    <a:cubicBezTo>
                      <a:pt x="19" y="40"/>
                      <a:pt x="17" y="35"/>
                      <a:pt x="13" y="33"/>
                    </a:cubicBezTo>
                    <a:cubicBezTo>
                      <a:pt x="12" y="33"/>
                      <a:pt x="11" y="33"/>
                      <a:pt x="11" y="33"/>
                    </a:cubicBezTo>
                    <a:cubicBezTo>
                      <a:pt x="9" y="33"/>
                      <a:pt x="7" y="34"/>
                      <a:pt x="5" y="36"/>
                    </a:cubicBezTo>
                    <a:cubicBezTo>
                      <a:pt x="2" y="39"/>
                      <a:pt x="0" y="44"/>
                      <a:pt x="0" y="47"/>
                    </a:cubicBezTo>
                    <a:cubicBezTo>
                      <a:pt x="1" y="51"/>
                      <a:pt x="2" y="54"/>
                      <a:pt x="4" y="57"/>
                    </a:cubicBezTo>
                    <a:cubicBezTo>
                      <a:pt x="5" y="59"/>
                      <a:pt x="6" y="61"/>
                      <a:pt x="6" y="63"/>
                    </a:cubicBezTo>
                    <a:cubicBezTo>
                      <a:pt x="8" y="67"/>
                      <a:pt x="10" y="69"/>
                      <a:pt x="12" y="70"/>
                    </a:cubicBezTo>
                    <a:cubicBezTo>
                      <a:pt x="13" y="70"/>
                      <a:pt x="14" y="71"/>
                      <a:pt x="15" y="71"/>
                    </a:cubicBezTo>
                    <a:cubicBezTo>
                      <a:pt x="16" y="73"/>
                      <a:pt x="17" y="75"/>
                      <a:pt x="19" y="77"/>
                    </a:cubicBezTo>
                    <a:cubicBezTo>
                      <a:pt x="20" y="79"/>
                      <a:pt x="21" y="80"/>
                      <a:pt x="22" y="82"/>
                    </a:cubicBezTo>
                    <a:cubicBezTo>
                      <a:pt x="25" y="86"/>
                      <a:pt x="26" y="90"/>
                      <a:pt x="28" y="94"/>
                    </a:cubicBezTo>
                    <a:cubicBezTo>
                      <a:pt x="29" y="99"/>
                      <a:pt x="30" y="103"/>
                      <a:pt x="33" y="107"/>
                    </a:cubicBezTo>
                    <a:cubicBezTo>
                      <a:pt x="35" y="109"/>
                      <a:pt x="38" y="113"/>
                      <a:pt x="42" y="113"/>
                    </a:cubicBezTo>
                    <a:cubicBezTo>
                      <a:pt x="45" y="113"/>
                      <a:pt x="47" y="112"/>
                      <a:pt x="48" y="111"/>
                    </a:cubicBezTo>
                    <a:cubicBezTo>
                      <a:pt x="51" y="108"/>
                      <a:pt x="51" y="105"/>
                      <a:pt x="51" y="102"/>
                    </a:cubicBezTo>
                    <a:cubicBezTo>
                      <a:pt x="53" y="102"/>
                      <a:pt x="54" y="103"/>
                      <a:pt x="56" y="103"/>
                    </a:cubicBezTo>
                    <a:cubicBezTo>
                      <a:pt x="59" y="103"/>
                      <a:pt x="61" y="102"/>
                      <a:pt x="63" y="101"/>
                    </a:cubicBezTo>
                    <a:cubicBezTo>
                      <a:pt x="68" y="97"/>
                      <a:pt x="69" y="93"/>
                      <a:pt x="70" y="89"/>
                    </a:cubicBezTo>
                    <a:cubicBezTo>
                      <a:pt x="70" y="87"/>
                      <a:pt x="70" y="86"/>
                      <a:pt x="70" y="85"/>
                    </a:cubicBezTo>
                    <a:cubicBezTo>
                      <a:pt x="71" y="83"/>
                      <a:pt x="72" y="81"/>
                      <a:pt x="72" y="79"/>
                    </a:cubicBezTo>
                    <a:cubicBezTo>
                      <a:pt x="74" y="76"/>
                      <a:pt x="75" y="73"/>
                      <a:pt x="75" y="69"/>
                    </a:cubicBezTo>
                    <a:cubicBezTo>
                      <a:pt x="76" y="64"/>
                      <a:pt x="74" y="61"/>
                      <a:pt x="71" y="58"/>
                    </a:cubicBezTo>
                    <a:cubicBezTo>
                      <a:pt x="71" y="58"/>
                      <a:pt x="70" y="57"/>
                      <a:pt x="69" y="56"/>
                    </a:cubicBezTo>
                    <a:cubicBezTo>
                      <a:pt x="69" y="55"/>
                      <a:pt x="69" y="55"/>
                      <a:pt x="69" y="54"/>
                    </a:cubicBezTo>
                    <a:cubicBezTo>
                      <a:pt x="69" y="54"/>
                      <a:pt x="70" y="54"/>
                      <a:pt x="70" y="54"/>
                    </a:cubicBezTo>
                    <a:cubicBezTo>
                      <a:pt x="73" y="54"/>
                      <a:pt x="76" y="52"/>
                      <a:pt x="77" y="50"/>
                    </a:cubicBezTo>
                    <a:cubicBezTo>
                      <a:pt x="78" y="48"/>
                      <a:pt x="78" y="45"/>
                      <a:pt x="77" y="4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107"/>
              <p:cNvSpPr/>
              <p:nvPr/>
            </p:nvSpPr>
            <p:spPr>
              <a:xfrm>
                <a:off x="15373405" y="5615492"/>
                <a:ext cx="445657" cy="395723"/>
              </a:xfrm>
              <a:custGeom>
                <a:rect b="b" l="l" r="r" t="t"/>
                <a:pathLst>
                  <a:path extrusionOk="0" h="61" w="63">
                    <a:moveTo>
                      <a:pt x="63" y="46"/>
                    </a:moveTo>
                    <a:cubicBezTo>
                      <a:pt x="63" y="43"/>
                      <a:pt x="60" y="41"/>
                      <a:pt x="58" y="40"/>
                    </a:cubicBezTo>
                    <a:cubicBezTo>
                      <a:pt x="57" y="39"/>
                      <a:pt x="56" y="38"/>
                      <a:pt x="55" y="37"/>
                    </a:cubicBezTo>
                    <a:cubicBezTo>
                      <a:pt x="54" y="35"/>
                      <a:pt x="53" y="33"/>
                      <a:pt x="53" y="30"/>
                    </a:cubicBezTo>
                    <a:cubicBezTo>
                      <a:pt x="53" y="26"/>
                      <a:pt x="53" y="22"/>
                      <a:pt x="50" y="19"/>
                    </a:cubicBezTo>
                    <a:cubicBezTo>
                      <a:pt x="48" y="16"/>
                      <a:pt x="46" y="14"/>
                      <a:pt x="44" y="13"/>
                    </a:cubicBezTo>
                    <a:cubicBezTo>
                      <a:pt x="41" y="11"/>
                      <a:pt x="39" y="9"/>
                      <a:pt x="37" y="6"/>
                    </a:cubicBezTo>
                    <a:cubicBezTo>
                      <a:pt x="35" y="2"/>
                      <a:pt x="32" y="0"/>
                      <a:pt x="29" y="0"/>
                    </a:cubicBezTo>
                    <a:cubicBezTo>
                      <a:pt x="26" y="0"/>
                      <a:pt x="23" y="2"/>
                      <a:pt x="20" y="6"/>
                    </a:cubicBezTo>
                    <a:cubicBezTo>
                      <a:pt x="18" y="9"/>
                      <a:pt x="18" y="13"/>
                      <a:pt x="17" y="16"/>
                    </a:cubicBezTo>
                    <a:cubicBezTo>
                      <a:pt x="17" y="19"/>
                      <a:pt x="16" y="23"/>
                      <a:pt x="14" y="24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7" y="26"/>
                      <a:pt x="3" y="27"/>
                      <a:pt x="1" y="31"/>
                    </a:cubicBezTo>
                    <a:cubicBezTo>
                      <a:pt x="0" y="34"/>
                      <a:pt x="1" y="36"/>
                      <a:pt x="1" y="37"/>
                    </a:cubicBezTo>
                    <a:cubicBezTo>
                      <a:pt x="3" y="41"/>
                      <a:pt x="8" y="41"/>
                      <a:pt x="12" y="42"/>
                    </a:cubicBezTo>
                    <a:cubicBezTo>
                      <a:pt x="13" y="42"/>
                      <a:pt x="14" y="42"/>
                      <a:pt x="15" y="43"/>
                    </a:cubicBezTo>
                    <a:cubicBezTo>
                      <a:pt x="18" y="43"/>
                      <a:pt x="19" y="46"/>
                      <a:pt x="21" y="48"/>
                    </a:cubicBezTo>
                    <a:cubicBezTo>
                      <a:pt x="22" y="50"/>
                      <a:pt x="24" y="52"/>
                      <a:pt x="26" y="54"/>
                    </a:cubicBezTo>
                    <a:cubicBezTo>
                      <a:pt x="27" y="54"/>
                      <a:pt x="37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8" y="61"/>
                      <a:pt x="59" y="53"/>
                      <a:pt x="61" y="51"/>
                    </a:cubicBezTo>
                    <a:cubicBezTo>
                      <a:pt x="63" y="49"/>
                      <a:pt x="63" y="47"/>
                      <a:pt x="63" y="46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107"/>
              <p:cNvSpPr/>
              <p:nvPr/>
            </p:nvSpPr>
            <p:spPr>
              <a:xfrm>
                <a:off x="13836288" y="4442889"/>
                <a:ext cx="885977" cy="927401"/>
              </a:xfrm>
              <a:custGeom>
                <a:rect b="b" l="l" r="r" t="t"/>
                <a:pathLst>
                  <a:path extrusionOk="0" h="144" w="125">
                    <a:moveTo>
                      <a:pt x="117" y="48"/>
                    </a:moveTo>
                    <a:cubicBezTo>
                      <a:pt x="115" y="50"/>
                      <a:pt x="112" y="51"/>
                      <a:pt x="110" y="51"/>
                    </a:cubicBezTo>
                    <a:cubicBezTo>
                      <a:pt x="109" y="51"/>
                      <a:pt x="109" y="51"/>
                      <a:pt x="108" y="51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08" y="50"/>
                      <a:pt x="109" y="48"/>
                      <a:pt x="109" y="47"/>
                    </a:cubicBezTo>
                    <a:cubicBezTo>
                      <a:pt x="111" y="44"/>
                      <a:pt x="114" y="40"/>
                      <a:pt x="111" y="35"/>
                    </a:cubicBezTo>
                    <a:cubicBezTo>
                      <a:pt x="110" y="34"/>
                      <a:pt x="110" y="33"/>
                      <a:pt x="109" y="31"/>
                    </a:cubicBezTo>
                    <a:cubicBezTo>
                      <a:pt x="106" y="26"/>
                      <a:pt x="103" y="19"/>
                      <a:pt x="96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0" y="20"/>
                      <a:pt x="87" y="23"/>
                      <a:pt x="85" y="26"/>
                    </a:cubicBezTo>
                    <a:cubicBezTo>
                      <a:pt x="83" y="30"/>
                      <a:pt x="83" y="30"/>
                      <a:pt x="80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8" y="30"/>
                    </a:cubicBezTo>
                    <a:cubicBezTo>
                      <a:pt x="79" y="29"/>
                      <a:pt x="80" y="28"/>
                      <a:pt x="81" y="27"/>
                    </a:cubicBezTo>
                    <a:cubicBezTo>
                      <a:pt x="82" y="27"/>
                      <a:pt x="82" y="27"/>
                      <a:pt x="83" y="26"/>
                    </a:cubicBezTo>
                    <a:cubicBezTo>
                      <a:pt x="86" y="24"/>
                      <a:pt x="88" y="21"/>
                      <a:pt x="89" y="18"/>
                    </a:cubicBezTo>
                    <a:cubicBezTo>
                      <a:pt x="90" y="17"/>
                      <a:pt x="91" y="16"/>
                      <a:pt x="92" y="14"/>
                    </a:cubicBezTo>
                    <a:cubicBezTo>
                      <a:pt x="94" y="12"/>
                      <a:pt x="94" y="8"/>
                      <a:pt x="92" y="4"/>
                    </a:cubicBezTo>
                    <a:cubicBezTo>
                      <a:pt x="91" y="2"/>
                      <a:pt x="89" y="0"/>
                      <a:pt x="87" y="0"/>
                    </a:cubicBezTo>
                    <a:cubicBezTo>
                      <a:pt x="86" y="0"/>
                      <a:pt x="85" y="0"/>
                      <a:pt x="85" y="0"/>
                    </a:cubicBezTo>
                    <a:cubicBezTo>
                      <a:pt x="83" y="0"/>
                      <a:pt x="81" y="0"/>
                      <a:pt x="79" y="0"/>
                    </a:cubicBezTo>
                    <a:cubicBezTo>
                      <a:pt x="77" y="1"/>
                      <a:pt x="76" y="1"/>
                      <a:pt x="75" y="1"/>
                    </a:cubicBezTo>
                    <a:cubicBezTo>
                      <a:pt x="71" y="1"/>
                      <a:pt x="67" y="2"/>
                      <a:pt x="6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60" y="2"/>
                      <a:pt x="59" y="2"/>
                    </a:cubicBezTo>
                    <a:cubicBezTo>
                      <a:pt x="57" y="3"/>
                      <a:pt x="56" y="3"/>
                      <a:pt x="54" y="3"/>
                    </a:cubicBezTo>
                    <a:cubicBezTo>
                      <a:pt x="49" y="4"/>
                      <a:pt x="44" y="6"/>
                      <a:pt x="40" y="8"/>
                    </a:cubicBezTo>
                    <a:cubicBezTo>
                      <a:pt x="39" y="8"/>
                      <a:pt x="37" y="9"/>
                      <a:pt x="36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2" y="11"/>
                      <a:pt x="26" y="13"/>
                      <a:pt x="26" y="18"/>
                    </a:cubicBezTo>
                    <a:cubicBezTo>
                      <a:pt x="26" y="20"/>
                      <a:pt x="26" y="21"/>
                      <a:pt x="27" y="22"/>
                    </a:cubicBezTo>
                    <a:cubicBezTo>
                      <a:pt x="27" y="22"/>
                      <a:pt x="27" y="22"/>
                      <a:pt x="27" y="23"/>
                    </a:cubicBezTo>
                    <a:cubicBezTo>
                      <a:pt x="26" y="24"/>
                      <a:pt x="26" y="24"/>
                      <a:pt x="24" y="24"/>
                    </a:cubicBezTo>
                    <a:cubicBezTo>
                      <a:pt x="19" y="25"/>
                      <a:pt x="17" y="27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1" y="31"/>
                      <a:pt x="9" y="34"/>
                      <a:pt x="8" y="38"/>
                    </a:cubicBezTo>
                    <a:cubicBezTo>
                      <a:pt x="7" y="45"/>
                      <a:pt x="14" y="46"/>
                      <a:pt x="17" y="47"/>
                    </a:cubicBezTo>
                    <a:cubicBezTo>
                      <a:pt x="18" y="47"/>
                      <a:pt x="18" y="47"/>
                      <a:pt x="19" y="47"/>
                    </a:cubicBezTo>
                    <a:cubicBezTo>
                      <a:pt x="20" y="47"/>
                      <a:pt x="21" y="48"/>
                      <a:pt x="21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17" y="48"/>
                      <a:pt x="13" y="48"/>
                      <a:pt x="12" y="52"/>
                    </a:cubicBezTo>
                    <a:cubicBezTo>
                      <a:pt x="11" y="53"/>
                      <a:pt x="11" y="55"/>
                      <a:pt x="12" y="57"/>
                    </a:cubicBezTo>
                    <a:cubicBezTo>
                      <a:pt x="13" y="59"/>
                      <a:pt x="15" y="61"/>
                      <a:pt x="17" y="61"/>
                    </a:cubicBezTo>
                    <a:cubicBezTo>
                      <a:pt x="18" y="61"/>
                      <a:pt x="19" y="62"/>
                      <a:pt x="21" y="62"/>
                    </a:cubicBezTo>
                    <a:cubicBezTo>
                      <a:pt x="22" y="62"/>
                      <a:pt x="23" y="61"/>
                      <a:pt x="24" y="61"/>
                    </a:cubicBezTo>
                    <a:cubicBezTo>
                      <a:pt x="26" y="61"/>
                      <a:pt x="27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9" y="61"/>
                      <a:pt x="30" y="61"/>
                      <a:pt x="31" y="62"/>
                    </a:cubicBezTo>
                    <a:cubicBezTo>
                      <a:pt x="33" y="62"/>
                      <a:pt x="35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8" y="63"/>
                      <a:pt x="38" y="63"/>
                      <a:pt x="39" y="63"/>
                    </a:cubicBezTo>
                    <a:cubicBezTo>
                      <a:pt x="40" y="63"/>
                      <a:pt x="40" y="63"/>
                      <a:pt x="41" y="63"/>
                    </a:cubicBezTo>
                    <a:cubicBezTo>
                      <a:pt x="42" y="63"/>
                      <a:pt x="42" y="63"/>
                      <a:pt x="43" y="63"/>
                    </a:cubicBezTo>
                    <a:cubicBezTo>
                      <a:pt x="41" y="63"/>
                      <a:pt x="38" y="64"/>
                      <a:pt x="35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2" y="64"/>
                      <a:pt x="29" y="64"/>
                      <a:pt x="26" y="63"/>
                    </a:cubicBezTo>
                    <a:cubicBezTo>
                      <a:pt x="23" y="63"/>
                      <a:pt x="20" y="63"/>
                      <a:pt x="17" y="63"/>
                    </a:cubicBezTo>
                    <a:cubicBezTo>
                      <a:pt x="15" y="63"/>
                      <a:pt x="13" y="63"/>
                      <a:pt x="11" y="63"/>
                    </a:cubicBezTo>
                    <a:cubicBezTo>
                      <a:pt x="7" y="64"/>
                      <a:pt x="4" y="68"/>
                      <a:pt x="3" y="72"/>
                    </a:cubicBezTo>
                    <a:cubicBezTo>
                      <a:pt x="1" y="77"/>
                      <a:pt x="4" y="81"/>
                      <a:pt x="6" y="84"/>
                    </a:cubicBezTo>
                    <a:cubicBezTo>
                      <a:pt x="10" y="89"/>
                      <a:pt x="12" y="91"/>
                      <a:pt x="18" y="93"/>
                    </a:cubicBezTo>
                    <a:cubicBezTo>
                      <a:pt x="22" y="94"/>
                      <a:pt x="25" y="96"/>
                      <a:pt x="30" y="99"/>
                    </a:cubicBezTo>
                    <a:cubicBezTo>
                      <a:pt x="32" y="101"/>
                      <a:pt x="35" y="101"/>
                      <a:pt x="38" y="102"/>
                    </a:cubicBezTo>
                    <a:cubicBezTo>
                      <a:pt x="40" y="102"/>
                      <a:pt x="41" y="103"/>
                      <a:pt x="43" y="103"/>
                    </a:cubicBezTo>
                    <a:cubicBezTo>
                      <a:pt x="45" y="104"/>
                      <a:pt x="48" y="104"/>
                      <a:pt x="50" y="105"/>
                    </a:cubicBezTo>
                    <a:cubicBezTo>
                      <a:pt x="52" y="105"/>
                      <a:pt x="54" y="105"/>
                      <a:pt x="56" y="106"/>
                    </a:cubicBezTo>
                    <a:cubicBezTo>
                      <a:pt x="57" y="106"/>
                      <a:pt x="59" y="108"/>
                      <a:pt x="60" y="110"/>
                    </a:cubicBezTo>
                    <a:cubicBezTo>
                      <a:pt x="61" y="111"/>
                      <a:pt x="62" y="112"/>
                      <a:pt x="63" y="112"/>
                    </a:cubicBezTo>
                    <a:cubicBezTo>
                      <a:pt x="64" y="113"/>
                      <a:pt x="65" y="114"/>
                      <a:pt x="66" y="115"/>
                    </a:cubicBezTo>
                    <a:cubicBezTo>
                      <a:pt x="69" y="117"/>
                      <a:pt x="71" y="119"/>
                      <a:pt x="71" y="120"/>
                    </a:cubicBezTo>
                    <a:cubicBezTo>
                      <a:pt x="70" y="122"/>
                      <a:pt x="70" y="123"/>
                      <a:pt x="67" y="123"/>
                    </a:cubicBezTo>
                    <a:cubicBezTo>
                      <a:pt x="66" y="123"/>
                      <a:pt x="66" y="123"/>
                      <a:pt x="65" y="123"/>
                    </a:cubicBezTo>
                    <a:cubicBezTo>
                      <a:pt x="61" y="122"/>
                      <a:pt x="57" y="119"/>
                      <a:pt x="54" y="116"/>
                    </a:cubicBezTo>
                    <a:cubicBezTo>
                      <a:pt x="51" y="115"/>
                      <a:pt x="49" y="113"/>
                      <a:pt x="46" y="111"/>
                    </a:cubicBezTo>
                    <a:cubicBezTo>
                      <a:pt x="38" y="107"/>
                      <a:pt x="28" y="106"/>
                      <a:pt x="19" y="105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5" y="104"/>
                      <a:pt x="15" y="104"/>
                      <a:pt x="14" y="104"/>
                    </a:cubicBezTo>
                    <a:cubicBezTo>
                      <a:pt x="12" y="104"/>
                      <a:pt x="11" y="104"/>
                      <a:pt x="9" y="10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125" y="42"/>
                      <a:pt x="125" y="42"/>
                      <a:pt x="125" y="42"/>
                    </a:cubicBezTo>
                    <a:lnTo>
                      <a:pt x="117" y="48"/>
                    </a:ln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107"/>
              <p:cNvSpPr/>
              <p:nvPr/>
            </p:nvSpPr>
            <p:spPr>
              <a:xfrm>
                <a:off x="14898392" y="3746124"/>
                <a:ext cx="418971" cy="514683"/>
              </a:xfrm>
              <a:custGeom>
                <a:rect b="b" l="l" r="r" t="t"/>
                <a:pathLst>
                  <a:path extrusionOk="0" h="80" w="59">
                    <a:moveTo>
                      <a:pt x="57" y="41"/>
                    </a:moveTo>
                    <a:cubicBezTo>
                      <a:pt x="55" y="37"/>
                      <a:pt x="50" y="34"/>
                      <a:pt x="46" y="34"/>
                    </a:cubicBezTo>
                    <a:cubicBezTo>
                      <a:pt x="43" y="34"/>
                      <a:pt x="41" y="36"/>
                      <a:pt x="40" y="38"/>
                    </a:cubicBezTo>
                    <a:cubicBezTo>
                      <a:pt x="40" y="38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6"/>
                      <a:pt x="39" y="35"/>
                      <a:pt x="39" y="34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5" y="32"/>
                      <a:pt x="35" y="32"/>
                    </a:cubicBezTo>
                    <a:cubicBezTo>
                      <a:pt x="35" y="31"/>
                      <a:pt x="35" y="31"/>
                      <a:pt x="36" y="31"/>
                    </a:cubicBezTo>
                    <a:cubicBezTo>
                      <a:pt x="36" y="30"/>
                      <a:pt x="37" y="28"/>
                      <a:pt x="38" y="26"/>
                    </a:cubicBezTo>
                    <a:cubicBezTo>
                      <a:pt x="38" y="24"/>
                      <a:pt x="37" y="22"/>
                      <a:pt x="36" y="20"/>
                    </a:cubicBezTo>
                    <a:cubicBezTo>
                      <a:pt x="36" y="20"/>
                      <a:pt x="36" y="19"/>
                      <a:pt x="36" y="19"/>
                    </a:cubicBezTo>
                    <a:cubicBezTo>
                      <a:pt x="35" y="15"/>
                      <a:pt x="35" y="14"/>
                      <a:pt x="35" y="13"/>
                    </a:cubicBezTo>
                    <a:cubicBezTo>
                      <a:pt x="36" y="13"/>
                      <a:pt x="36" y="12"/>
                      <a:pt x="37" y="12"/>
                    </a:cubicBezTo>
                    <a:cubicBezTo>
                      <a:pt x="38" y="11"/>
                      <a:pt x="39" y="10"/>
                      <a:pt x="40" y="8"/>
                    </a:cubicBezTo>
                    <a:cubicBezTo>
                      <a:pt x="40" y="5"/>
                      <a:pt x="40" y="3"/>
                      <a:pt x="39" y="2"/>
                    </a:cubicBezTo>
                    <a:cubicBezTo>
                      <a:pt x="38" y="0"/>
                      <a:pt x="36" y="0"/>
                      <a:pt x="34" y="0"/>
                    </a:cubicBezTo>
                    <a:cubicBezTo>
                      <a:pt x="32" y="0"/>
                      <a:pt x="29" y="0"/>
                      <a:pt x="27" y="2"/>
                    </a:cubicBezTo>
                    <a:cubicBezTo>
                      <a:pt x="25" y="3"/>
                      <a:pt x="24" y="5"/>
                      <a:pt x="22" y="6"/>
                    </a:cubicBezTo>
                    <a:cubicBezTo>
                      <a:pt x="21" y="7"/>
                      <a:pt x="20" y="9"/>
                      <a:pt x="18" y="10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3" y="20"/>
                      <a:pt x="14" y="23"/>
                      <a:pt x="17" y="26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8"/>
                      <a:pt x="17" y="28"/>
                    </a:cubicBezTo>
                    <a:cubicBezTo>
                      <a:pt x="17" y="29"/>
                      <a:pt x="15" y="30"/>
                      <a:pt x="15" y="33"/>
                    </a:cubicBezTo>
                    <a:cubicBezTo>
                      <a:pt x="14" y="37"/>
                      <a:pt x="16" y="40"/>
                      <a:pt x="18" y="42"/>
                    </a:cubicBezTo>
                    <a:cubicBezTo>
                      <a:pt x="19" y="44"/>
                      <a:pt x="20" y="45"/>
                      <a:pt x="20" y="46"/>
                    </a:cubicBezTo>
                    <a:cubicBezTo>
                      <a:pt x="20" y="48"/>
                      <a:pt x="17" y="48"/>
                      <a:pt x="16" y="48"/>
                    </a:cubicBezTo>
                    <a:cubicBezTo>
                      <a:pt x="15" y="48"/>
                      <a:pt x="13" y="48"/>
                      <a:pt x="12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5"/>
                      <a:pt x="8" y="75"/>
                      <a:pt x="10" y="74"/>
                    </a:cubicBezTo>
                    <a:cubicBezTo>
                      <a:pt x="11" y="74"/>
                      <a:pt x="13" y="74"/>
                      <a:pt x="14" y="74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6" y="74"/>
                      <a:pt x="16" y="74"/>
                      <a:pt x="17" y="75"/>
                    </a:cubicBezTo>
                    <a:cubicBezTo>
                      <a:pt x="18" y="76"/>
                      <a:pt x="19" y="76"/>
                      <a:pt x="20" y="77"/>
                    </a:cubicBezTo>
                    <a:cubicBezTo>
                      <a:pt x="22" y="78"/>
                      <a:pt x="24" y="78"/>
                      <a:pt x="26" y="78"/>
                    </a:cubicBezTo>
                    <a:cubicBezTo>
                      <a:pt x="27" y="78"/>
                      <a:pt x="28" y="78"/>
                      <a:pt x="28" y="78"/>
                    </a:cubicBezTo>
                    <a:cubicBezTo>
                      <a:pt x="31" y="79"/>
                      <a:pt x="34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40" y="80"/>
                      <a:pt x="44" y="78"/>
                      <a:pt x="48" y="74"/>
                    </a:cubicBezTo>
                    <a:cubicBezTo>
                      <a:pt x="52" y="69"/>
                      <a:pt x="55" y="63"/>
                      <a:pt x="56" y="57"/>
                    </a:cubicBezTo>
                    <a:cubicBezTo>
                      <a:pt x="57" y="52"/>
                      <a:pt x="59" y="47"/>
                      <a:pt x="57" y="41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07"/>
              <p:cNvSpPr/>
              <p:nvPr/>
            </p:nvSpPr>
            <p:spPr>
              <a:xfrm>
                <a:off x="14351328" y="3719419"/>
                <a:ext cx="221494" cy="155376"/>
              </a:xfrm>
              <a:custGeom>
                <a:rect b="b" l="l" r="r" t="t"/>
                <a:pathLst>
                  <a:path extrusionOk="0" h="24" w="31">
                    <a:moveTo>
                      <a:pt x="26" y="0"/>
                    </a:moveTo>
                    <a:cubicBezTo>
                      <a:pt x="20" y="1"/>
                      <a:pt x="13" y="4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7"/>
                      <a:pt x="3" y="9"/>
                      <a:pt x="1" y="12"/>
                    </a:cubicBezTo>
                    <a:cubicBezTo>
                      <a:pt x="0" y="13"/>
                      <a:pt x="0" y="16"/>
                      <a:pt x="2" y="18"/>
                    </a:cubicBezTo>
                    <a:cubicBezTo>
                      <a:pt x="3" y="20"/>
                      <a:pt x="5" y="23"/>
                      <a:pt x="7" y="24"/>
                    </a:cubicBezTo>
                    <a:cubicBezTo>
                      <a:pt x="8" y="24"/>
                      <a:pt x="8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2" y="24"/>
                      <a:pt x="15" y="21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4" y="14"/>
                      <a:pt x="28" y="9"/>
                      <a:pt x="29" y="4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107"/>
              <p:cNvSpPr/>
              <p:nvPr/>
            </p:nvSpPr>
            <p:spPr>
              <a:xfrm>
                <a:off x="15925805" y="3629592"/>
                <a:ext cx="248180" cy="143237"/>
              </a:xfrm>
              <a:custGeom>
                <a:rect b="b" l="l" r="r" t="t"/>
                <a:pathLst>
                  <a:path extrusionOk="0" h="22" w="35">
                    <a:moveTo>
                      <a:pt x="33" y="7"/>
                    </a:moveTo>
                    <a:cubicBezTo>
                      <a:pt x="32" y="4"/>
                      <a:pt x="28" y="3"/>
                      <a:pt x="26" y="3"/>
                    </a:cubicBezTo>
                    <a:cubicBezTo>
                      <a:pt x="26" y="3"/>
                      <a:pt x="25" y="3"/>
                      <a:pt x="25" y="3"/>
                    </a:cubicBezTo>
                    <a:cubicBezTo>
                      <a:pt x="24" y="3"/>
                      <a:pt x="22" y="2"/>
                      <a:pt x="21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3" y="0"/>
                      <a:pt x="11" y="1"/>
                      <a:pt x="10" y="1"/>
                    </a:cubicBezTo>
                    <a:cubicBezTo>
                      <a:pt x="6" y="3"/>
                      <a:pt x="0" y="8"/>
                      <a:pt x="2" y="14"/>
                    </a:cubicBezTo>
                    <a:cubicBezTo>
                      <a:pt x="3" y="19"/>
                      <a:pt x="10" y="19"/>
                      <a:pt x="14" y="19"/>
                    </a:cubicBezTo>
                    <a:cubicBezTo>
                      <a:pt x="15" y="20"/>
                      <a:pt x="17" y="20"/>
                      <a:pt x="17" y="20"/>
                    </a:cubicBezTo>
                    <a:cubicBezTo>
                      <a:pt x="18" y="20"/>
                      <a:pt x="19" y="20"/>
                      <a:pt x="20" y="21"/>
                    </a:cubicBezTo>
                    <a:cubicBezTo>
                      <a:pt x="22" y="21"/>
                      <a:pt x="24" y="22"/>
                      <a:pt x="25" y="22"/>
                    </a:cubicBezTo>
                    <a:cubicBezTo>
                      <a:pt x="28" y="22"/>
                      <a:pt x="30" y="20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3"/>
                      <a:pt x="35" y="10"/>
                      <a:pt x="33" y="7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107"/>
              <p:cNvSpPr/>
              <p:nvPr/>
            </p:nvSpPr>
            <p:spPr>
              <a:xfrm>
                <a:off x="17017264" y="4629825"/>
                <a:ext cx="461669" cy="276764"/>
              </a:xfrm>
              <a:custGeom>
                <a:rect b="b" l="l" r="r" t="t"/>
                <a:pathLst>
                  <a:path extrusionOk="0" h="43" w="65">
                    <a:moveTo>
                      <a:pt x="25" y="43"/>
                    </a:moveTo>
                    <a:cubicBezTo>
                      <a:pt x="24" y="43"/>
                      <a:pt x="23" y="43"/>
                      <a:pt x="22" y="43"/>
                    </a:cubicBezTo>
                    <a:cubicBezTo>
                      <a:pt x="18" y="42"/>
                      <a:pt x="16" y="39"/>
                      <a:pt x="15" y="36"/>
                    </a:cubicBezTo>
                    <a:cubicBezTo>
                      <a:pt x="14" y="34"/>
                      <a:pt x="14" y="32"/>
                      <a:pt x="14" y="30"/>
                    </a:cubicBezTo>
                    <a:cubicBezTo>
                      <a:pt x="14" y="29"/>
                      <a:pt x="14" y="28"/>
                      <a:pt x="13" y="27"/>
                    </a:cubicBezTo>
                    <a:cubicBezTo>
                      <a:pt x="13" y="26"/>
                      <a:pt x="12" y="26"/>
                      <a:pt x="10" y="26"/>
                    </a:cubicBezTo>
                    <a:cubicBezTo>
                      <a:pt x="4" y="25"/>
                      <a:pt x="3" y="20"/>
                      <a:pt x="2" y="17"/>
                    </a:cubicBezTo>
                    <a:cubicBezTo>
                      <a:pt x="1" y="12"/>
                      <a:pt x="0" y="6"/>
                      <a:pt x="3" y="2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11" y="0"/>
                      <a:pt x="14" y="1"/>
                      <a:pt x="16" y="2"/>
                    </a:cubicBezTo>
                    <a:cubicBezTo>
                      <a:pt x="18" y="2"/>
                      <a:pt x="19" y="3"/>
                      <a:pt x="20" y="3"/>
                    </a:cubicBezTo>
                    <a:cubicBezTo>
                      <a:pt x="20" y="3"/>
                      <a:pt x="21" y="3"/>
                      <a:pt x="21" y="3"/>
                    </a:cubicBezTo>
                    <a:cubicBezTo>
                      <a:pt x="23" y="3"/>
                      <a:pt x="25" y="2"/>
                      <a:pt x="27" y="2"/>
                    </a:cubicBezTo>
                    <a:cubicBezTo>
                      <a:pt x="30" y="1"/>
                      <a:pt x="33" y="0"/>
                      <a:pt x="36" y="0"/>
                    </a:cubicBezTo>
                    <a:cubicBezTo>
                      <a:pt x="43" y="1"/>
                      <a:pt x="47" y="5"/>
                      <a:pt x="51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2" y="12"/>
                      <a:pt x="54" y="14"/>
                      <a:pt x="56" y="15"/>
                    </a:cubicBezTo>
                    <a:cubicBezTo>
                      <a:pt x="58" y="18"/>
                      <a:pt x="61" y="21"/>
                      <a:pt x="63" y="24"/>
                    </a:cubicBezTo>
                    <a:cubicBezTo>
                      <a:pt x="65" y="27"/>
                      <a:pt x="65" y="30"/>
                      <a:pt x="64" y="31"/>
                    </a:cubicBezTo>
                    <a:cubicBezTo>
                      <a:pt x="62" y="34"/>
                      <a:pt x="59" y="35"/>
                      <a:pt x="54" y="35"/>
                    </a:cubicBezTo>
                    <a:cubicBezTo>
                      <a:pt x="52" y="35"/>
                      <a:pt x="51" y="35"/>
                      <a:pt x="49" y="35"/>
                    </a:cubicBezTo>
                    <a:cubicBezTo>
                      <a:pt x="48" y="35"/>
                      <a:pt x="46" y="35"/>
                      <a:pt x="45" y="35"/>
                    </a:cubicBezTo>
                    <a:cubicBezTo>
                      <a:pt x="42" y="35"/>
                      <a:pt x="40" y="35"/>
                      <a:pt x="39" y="36"/>
                    </a:cubicBezTo>
                    <a:cubicBezTo>
                      <a:pt x="38" y="37"/>
                      <a:pt x="37" y="37"/>
                      <a:pt x="36" y="38"/>
                    </a:cubicBezTo>
                    <a:cubicBezTo>
                      <a:pt x="33" y="41"/>
                      <a:pt x="29" y="43"/>
                      <a:pt x="25" y="43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107"/>
              <p:cNvSpPr/>
              <p:nvPr/>
            </p:nvSpPr>
            <p:spPr>
              <a:xfrm>
                <a:off x="16238031" y="3699997"/>
                <a:ext cx="149442" cy="148093"/>
              </a:xfrm>
              <a:custGeom>
                <a:rect b="b" l="l" r="r" t="t"/>
                <a:pathLst>
                  <a:path extrusionOk="0" h="23" w="21">
                    <a:moveTo>
                      <a:pt x="16" y="2"/>
                    </a:move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4" y="1"/>
                      <a:pt x="2" y="4"/>
                    </a:cubicBezTo>
                    <a:cubicBezTo>
                      <a:pt x="0" y="7"/>
                      <a:pt x="0" y="10"/>
                      <a:pt x="1" y="14"/>
                    </a:cubicBezTo>
                    <a:cubicBezTo>
                      <a:pt x="3" y="17"/>
                      <a:pt x="7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3"/>
                      <a:pt x="18" y="21"/>
                      <a:pt x="20" y="18"/>
                    </a:cubicBezTo>
                    <a:cubicBezTo>
                      <a:pt x="21" y="12"/>
                      <a:pt x="19" y="5"/>
                      <a:pt x="16" y="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107"/>
              <p:cNvSpPr/>
              <p:nvPr/>
            </p:nvSpPr>
            <p:spPr>
              <a:xfrm>
                <a:off x="15877770" y="3823812"/>
                <a:ext cx="1267587" cy="716187"/>
              </a:xfrm>
              <a:custGeom>
                <a:rect b="b" l="l" r="r" t="t"/>
                <a:pathLst>
                  <a:path extrusionOk="0" h="111" w="179">
                    <a:moveTo>
                      <a:pt x="178" y="80"/>
                    </a:moveTo>
                    <a:cubicBezTo>
                      <a:pt x="178" y="78"/>
                      <a:pt x="176" y="75"/>
                      <a:pt x="173" y="74"/>
                    </a:cubicBezTo>
                    <a:cubicBezTo>
                      <a:pt x="172" y="73"/>
                      <a:pt x="171" y="72"/>
                      <a:pt x="171" y="70"/>
                    </a:cubicBezTo>
                    <a:cubicBezTo>
                      <a:pt x="171" y="69"/>
                      <a:pt x="171" y="68"/>
                      <a:pt x="171" y="67"/>
                    </a:cubicBezTo>
                    <a:cubicBezTo>
                      <a:pt x="171" y="66"/>
                      <a:pt x="171" y="65"/>
                      <a:pt x="170" y="64"/>
                    </a:cubicBezTo>
                    <a:cubicBezTo>
                      <a:pt x="170" y="61"/>
                      <a:pt x="169" y="56"/>
                      <a:pt x="163" y="54"/>
                    </a:cubicBezTo>
                    <a:cubicBezTo>
                      <a:pt x="162" y="54"/>
                      <a:pt x="161" y="54"/>
                      <a:pt x="160" y="53"/>
                    </a:cubicBezTo>
                    <a:cubicBezTo>
                      <a:pt x="156" y="52"/>
                      <a:pt x="153" y="52"/>
                      <a:pt x="150" y="50"/>
                    </a:cubicBezTo>
                    <a:cubicBezTo>
                      <a:pt x="147" y="49"/>
                      <a:pt x="145" y="48"/>
                      <a:pt x="143" y="48"/>
                    </a:cubicBezTo>
                    <a:cubicBezTo>
                      <a:pt x="140" y="48"/>
                      <a:pt x="137" y="49"/>
                      <a:pt x="134" y="50"/>
                    </a:cubicBezTo>
                    <a:cubicBezTo>
                      <a:pt x="134" y="51"/>
                      <a:pt x="133" y="51"/>
                      <a:pt x="133" y="51"/>
                    </a:cubicBezTo>
                    <a:cubicBezTo>
                      <a:pt x="132" y="51"/>
                      <a:pt x="131" y="51"/>
                      <a:pt x="130" y="51"/>
                    </a:cubicBezTo>
                    <a:cubicBezTo>
                      <a:pt x="129" y="50"/>
                      <a:pt x="127" y="50"/>
                      <a:pt x="126" y="50"/>
                    </a:cubicBezTo>
                    <a:cubicBezTo>
                      <a:pt x="125" y="50"/>
                      <a:pt x="125" y="50"/>
                      <a:pt x="124" y="50"/>
                    </a:cubicBezTo>
                    <a:cubicBezTo>
                      <a:pt x="118" y="51"/>
                      <a:pt x="112" y="56"/>
                      <a:pt x="107" y="60"/>
                    </a:cubicBezTo>
                    <a:cubicBezTo>
                      <a:pt x="106" y="62"/>
                      <a:pt x="105" y="63"/>
                      <a:pt x="104" y="64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2" y="65"/>
                      <a:pt x="100" y="67"/>
                      <a:pt x="99" y="67"/>
                    </a:cubicBezTo>
                    <a:cubicBezTo>
                      <a:pt x="98" y="67"/>
                      <a:pt x="98" y="67"/>
                      <a:pt x="98" y="66"/>
                    </a:cubicBezTo>
                    <a:cubicBezTo>
                      <a:pt x="97" y="65"/>
                      <a:pt x="96" y="63"/>
                      <a:pt x="94" y="63"/>
                    </a:cubicBezTo>
                    <a:cubicBezTo>
                      <a:pt x="93" y="63"/>
                      <a:pt x="93" y="63"/>
                      <a:pt x="92" y="63"/>
                    </a:cubicBezTo>
                    <a:cubicBezTo>
                      <a:pt x="90" y="63"/>
                      <a:pt x="89" y="64"/>
                      <a:pt x="87" y="65"/>
                    </a:cubicBezTo>
                    <a:cubicBezTo>
                      <a:pt x="87" y="65"/>
                      <a:pt x="86" y="65"/>
                      <a:pt x="85" y="65"/>
                    </a:cubicBezTo>
                    <a:cubicBezTo>
                      <a:pt x="85" y="65"/>
                      <a:pt x="84" y="65"/>
                      <a:pt x="83" y="64"/>
                    </a:cubicBezTo>
                    <a:cubicBezTo>
                      <a:pt x="82" y="63"/>
                      <a:pt x="81" y="62"/>
                      <a:pt x="78" y="62"/>
                    </a:cubicBezTo>
                    <a:cubicBezTo>
                      <a:pt x="78" y="62"/>
                      <a:pt x="78" y="62"/>
                      <a:pt x="77" y="62"/>
                    </a:cubicBezTo>
                    <a:cubicBezTo>
                      <a:pt x="76" y="62"/>
                      <a:pt x="75" y="62"/>
                      <a:pt x="74" y="62"/>
                    </a:cubicBezTo>
                    <a:cubicBezTo>
                      <a:pt x="74" y="60"/>
                      <a:pt x="75" y="58"/>
                      <a:pt x="75" y="56"/>
                    </a:cubicBezTo>
                    <a:cubicBezTo>
                      <a:pt x="77" y="49"/>
                      <a:pt x="79" y="42"/>
                      <a:pt x="72" y="34"/>
                    </a:cubicBezTo>
                    <a:cubicBezTo>
                      <a:pt x="70" y="31"/>
                      <a:pt x="67" y="31"/>
                      <a:pt x="65" y="31"/>
                    </a:cubicBezTo>
                    <a:cubicBezTo>
                      <a:pt x="64" y="31"/>
                      <a:pt x="64" y="31"/>
                      <a:pt x="63" y="31"/>
                    </a:cubicBezTo>
                    <a:cubicBezTo>
                      <a:pt x="63" y="31"/>
                      <a:pt x="62" y="31"/>
                      <a:pt x="62" y="31"/>
                    </a:cubicBezTo>
                    <a:cubicBezTo>
                      <a:pt x="61" y="31"/>
                      <a:pt x="61" y="31"/>
                      <a:pt x="60" y="31"/>
                    </a:cubicBezTo>
                    <a:cubicBezTo>
                      <a:pt x="60" y="30"/>
                      <a:pt x="60" y="30"/>
                      <a:pt x="60" y="27"/>
                    </a:cubicBezTo>
                    <a:cubicBezTo>
                      <a:pt x="60" y="26"/>
                      <a:pt x="60" y="24"/>
                      <a:pt x="59" y="23"/>
                    </a:cubicBezTo>
                    <a:cubicBezTo>
                      <a:pt x="58" y="19"/>
                      <a:pt x="55" y="17"/>
                      <a:pt x="51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47" y="18"/>
                      <a:pt x="46" y="19"/>
                      <a:pt x="44" y="20"/>
                    </a:cubicBezTo>
                    <a:cubicBezTo>
                      <a:pt x="44" y="21"/>
                      <a:pt x="43" y="21"/>
                      <a:pt x="43" y="22"/>
                    </a:cubicBezTo>
                    <a:cubicBezTo>
                      <a:pt x="42" y="22"/>
                      <a:pt x="42" y="22"/>
                      <a:pt x="41" y="22"/>
                    </a:cubicBezTo>
                    <a:cubicBezTo>
                      <a:pt x="40" y="22"/>
                      <a:pt x="39" y="22"/>
                      <a:pt x="39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20"/>
                    </a:cubicBezTo>
                    <a:cubicBezTo>
                      <a:pt x="38" y="19"/>
                      <a:pt x="38" y="18"/>
                      <a:pt x="38" y="17"/>
                    </a:cubicBezTo>
                    <a:cubicBezTo>
                      <a:pt x="37" y="14"/>
                      <a:pt x="35" y="12"/>
                      <a:pt x="31" y="10"/>
                    </a:cubicBezTo>
                    <a:cubicBezTo>
                      <a:pt x="30" y="9"/>
                      <a:pt x="29" y="9"/>
                      <a:pt x="27" y="9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3" y="7"/>
                      <a:pt x="23" y="6"/>
                      <a:pt x="22" y="5"/>
                    </a:cubicBezTo>
                    <a:cubicBezTo>
                      <a:pt x="22" y="5"/>
                      <a:pt x="21" y="4"/>
                      <a:pt x="21" y="3"/>
                    </a:cubicBezTo>
                    <a:cubicBezTo>
                      <a:pt x="19" y="1"/>
                      <a:pt x="16" y="0"/>
                      <a:pt x="13" y="0"/>
                    </a:cubicBezTo>
                    <a:cubicBezTo>
                      <a:pt x="9" y="0"/>
                      <a:pt x="4" y="3"/>
                      <a:pt x="2" y="7"/>
                    </a:cubicBezTo>
                    <a:cubicBezTo>
                      <a:pt x="0" y="10"/>
                      <a:pt x="1" y="13"/>
                      <a:pt x="3" y="16"/>
                    </a:cubicBezTo>
                    <a:cubicBezTo>
                      <a:pt x="4" y="18"/>
                      <a:pt x="5" y="20"/>
                      <a:pt x="6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5"/>
                      <a:pt x="8" y="26"/>
                      <a:pt x="8" y="27"/>
                    </a:cubicBezTo>
                    <a:cubicBezTo>
                      <a:pt x="8" y="29"/>
                      <a:pt x="9" y="31"/>
                      <a:pt x="11" y="33"/>
                    </a:cubicBezTo>
                    <a:cubicBezTo>
                      <a:pt x="13" y="35"/>
                      <a:pt x="16" y="39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5" y="38"/>
                      <a:pt x="27" y="38"/>
                    </a:cubicBezTo>
                    <a:cubicBezTo>
                      <a:pt x="28" y="37"/>
                      <a:pt x="31" y="37"/>
                      <a:pt x="32" y="37"/>
                    </a:cubicBezTo>
                    <a:cubicBezTo>
                      <a:pt x="33" y="37"/>
                      <a:pt x="34" y="37"/>
                      <a:pt x="35" y="38"/>
                    </a:cubicBezTo>
                    <a:cubicBezTo>
                      <a:pt x="35" y="38"/>
                      <a:pt x="36" y="41"/>
                      <a:pt x="36" y="43"/>
                    </a:cubicBezTo>
                    <a:cubicBezTo>
                      <a:pt x="37" y="44"/>
                      <a:pt x="37" y="46"/>
                      <a:pt x="37" y="47"/>
                    </a:cubicBezTo>
                    <a:cubicBezTo>
                      <a:pt x="38" y="48"/>
                      <a:pt x="38" y="49"/>
                      <a:pt x="39" y="50"/>
                    </a:cubicBezTo>
                    <a:cubicBezTo>
                      <a:pt x="41" y="54"/>
                      <a:pt x="43" y="58"/>
                      <a:pt x="42" y="62"/>
                    </a:cubicBezTo>
                    <a:cubicBezTo>
                      <a:pt x="42" y="63"/>
                      <a:pt x="42" y="64"/>
                      <a:pt x="41" y="65"/>
                    </a:cubicBezTo>
                    <a:cubicBezTo>
                      <a:pt x="41" y="67"/>
                      <a:pt x="40" y="68"/>
                      <a:pt x="40" y="69"/>
                    </a:cubicBezTo>
                    <a:cubicBezTo>
                      <a:pt x="40" y="72"/>
                      <a:pt x="40" y="74"/>
                      <a:pt x="40" y="76"/>
                    </a:cubicBezTo>
                    <a:cubicBezTo>
                      <a:pt x="40" y="77"/>
                      <a:pt x="40" y="78"/>
                      <a:pt x="40" y="78"/>
                    </a:cubicBezTo>
                    <a:cubicBezTo>
                      <a:pt x="40" y="81"/>
                      <a:pt x="41" y="84"/>
                      <a:pt x="41" y="87"/>
                    </a:cubicBezTo>
                    <a:cubicBezTo>
                      <a:pt x="42" y="89"/>
                      <a:pt x="42" y="92"/>
                      <a:pt x="42" y="94"/>
                    </a:cubicBezTo>
                    <a:cubicBezTo>
                      <a:pt x="42" y="97"/>
                      <a:pt x="42" y="103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51" y="104"/>
                      <a:pt x="53" y="103"/>
                      <a:pt x="53" y="103"/>
                    </a:cubicBezTo>
                    <a:cubicBezTo>
                      <a:pt x="54" y="103"/>
                      <a:pt x="54" y="102"/>
                      <a:pt x="54" y="102"/>
                    </a:cubicBezTo>
                    <a:cubicBezTo>
                      <a:pt x="54" y="102"/>
                      <a:pt x="54" y="102"/>
                      <a:pt x="55" y="102"/>
                    </a:cubicBezTo>
                    <a:cubicBezTo>
                      <a:pt x="55" y="102"/>
                      <a:pt x="55" y="102"/>
                      <a:pt x="56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8" y="103"/>
                      <a:pt x="59" y="104"/>
                      <a:pt x="60" y="104"/>
                    </a:cubicBezTo>
                    <a:cubicBezTo>
                      <a:pt x="60" y="104"/>
                      <a:pt x="60" y="105"/>
                      <a:pt x="61" y="105"/>
                    </a:cubicBezTo>
                    <a:cubicBezTo>
                      <a:pt x="61" y="106"/>
                      <a:pt x="62" y="107"/>
                      <a:pt x="63" y="107"/>
                    </a:cubicBezTo>
                    <a:cubicBezTo>
                      <a:pt x="64" y="108"/>
                      <a:pt x="66" y="109"/>
                      <a:pt x="67" y="109"/>
                    </a:cubicBezTo>
                    <a:cubicBezTo>
                      <a:pt x="70" y="109"/>
                      <a:pt x="73" y="107"/>
                      <a:pt x="75" y="105"/>
                    </a:cubicBezTo>
                    <a:cubicBezTo>
                      <a:pt x="76" y="104"/>
                      <a:pt x="76" y="104"/>
                      <a:pt x="76" y="103"/>
                    </a:cubicBezTo>
                    <a:cubicBezTo>
                      <a:pt x="76" y="104"/>
                      <a:pt x="76" y="105"/>
                      <a:pt x="77" y="106"/>
                    </a:cubicBezTo>
                    <a:cubicBezTo>
                      <a:pt x="77" y="108"/>
                      <a:pt x="79" y="111"/>
                      <a:pt x="84" y="111"/>
                    </a:cubicBezTo>
                    <a:cubicBezTo>
                      <a:pt x="85" y="111"/>
                      <a:pt x="86" y="110"/>
                      <a:pt x="87" y="11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90" y="110"/>
                      <a:pt x="92" y="109"/>
                      <a:pt x="95" y="108"/>
                    </a:cubicBezTo>
                    <a:cubicBezTo>
                      <a:pt x="98" y="108"/>
                      <a:pt x="100" y="107"/>
                      <a:pt x="103" y="107"/>
                    </a:cubicBezTo>
                    <a:cubicBezTo>
                      <a:pt x="103" y="107"/>
                      <a:pt x="103" y="107"/>
                      <a:pt x="104" y="107"/>
                    </a:cubicBezTo>
                    <a:cubicBezTo>
                      <a:pt x="105" y="107"/>
                      <a:pt x="106" y="107"/>
                      <a:pt x="107" y="107"/>
                    </a:cubicBezTo>
                    <a:cubicBezTo>
                      <a:pt x="109" y="107"/>
                      <a:pt x="111" y="107"/>
                      <a:pt x="113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5" y="105"/>
                      <a:pt x="115" y="105"/>
                      <a:pt x="115" y="106"/>
                    </a:cubicBezTo>
                    <a:cubicBezTo>
                      <a:pt x="116" y="106"/>
                      <a:pt x="117" y="106"/>
                      <a:pt x="119" y="106"/>
                    </a:cubicBezTo>
                    <a:cubicBezTo>
                      <a:pt x="119" y="107"/>
                      <a:pt x="120" y="107"/>
                      <a:pt x="121" y="107"/>
                    </a:cubicBezTo>
                    <a:cubicBezTo>
                      <a:pt x="124" y="107"/>
                      <a:pt x="127" y="106"/>
                      <a:pt x="129" y="106"/>
                    </a:cubicBezTo>
                    <a:cubicBezTo>
                      <a:pt x="132" y="105"/>
                      <a:pt x="133" y="103"/>
                      <a:pt x="134" y="101"/>
                    </a:cubicBezTo>
                    <a:cubicBezTo>
                      <a:pt x="134" y="100"/>
                      <a:pt x="135" y="100"/>
                      <a:pt x="135" y="99"/>
                    </a:cubicBezTo>
                    <a:cubicBezTo>
                      <a:pt x="135" y="100"/>
                      <a:pt x="136" y="100"/>
                      <a:pt x="136" y="100"/>
                    </a:cubicBezTo>
                    <a:cubicBezTo>
                      <a:pt x="137" y="101"/>
                      <a:pt x="138" y="102"/>
                      <a:pt x="139" y="102"/>
                    </a:cubicBezTo>
                    <a:cubicBezTo>
                      <a:pt x="143" y="104"/>
                      <a:pt x="147" y="105"/>
                      <a:pt x="151" y="105"/>
                    </a:cubicBezTo>
                    <a:cubicBezTo>
                      <a:pt x="152" y="105"/>
                      <a:pt x="154" y="104"/>
                      <a:pt x="155" y="104"/>
                    </a:cubicBezTo>
                    <a:cubicBezTo>
                      <a:pt x="157" y="104"/>
                      <a:pt x="159" y="103"/>
                      <a:pt x="160" y="102"/>
                    </a:cubicBezTo>
                    <a:cubicBezTo>
                      <a:pt x="160" y="102"/>
                      <a:pt x="161" y="102"/>
                      <a:pt x="161" y="102"/>
                    </a:cubicBezTo>
                    <a:cubicBezTo>
                      <a:pt x="161" y="101"/>
                      <a:pt x="162" y="101"/>
                      <a:pt x="163" y="101"/>
                    </a:cubicBezTo>
                    <a:cubicBezTo>
                      <a:pt x="164" y="101"/>
                      <a:pt x="166" y="100"/>
                      <a:pt x="168" y="98"/>
                    </a:cubicBezTo>
                    <a:cubicBezTo>
                      <a:pt x="169" y="96"/>
                      <a:pt x="170" y="94"/>
                      <a:pt x="170" y="93"/>
                    </a:cubicBezTo>
                    <a:cubicBezTo>
                      <a:pt x="170" y="92"/>
                      <a:pt x="170" y="91"/>
                      <a:pt x="170" y="90"/>
                    </a:cubicBezTo>
                    <a:cubicBezTo>
                      <a:pt x="170" y="90"/>
                      <a:pt x="171" y="89"/>
                      <a:pt x="172" y="89"/>
                    </a:cubicBezTo>
                    <a:cubicBezTo>
                      <a:pt x="174" y="88"/>
                      <a:pt x="175" y="87"/>
                      <a:pt x="176" y="86"/>
                    </a:cubicBezTo>
                    <a:cubicBezTo>
                      <a:pt x="178" y="84"/>
                      <a:pt x="179" y="82"/>
                      <a:pt x="178" y="8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07"/>
              <p:cNvSpPr/>
              <p:nvPr/>
            </p:nvSpPr>
            <p:spPr>
              <a:xfrm>
                <a:off x="15840409" y="4204969"/>
                <a:ext cx="277535" cy="281619"/>
              </a:xfrm>
              <a:custGeom>
                <a:rect b="b" l="l" r="r" t="t"/>
                <a:pathLst>
                  <a:path extrusionOk="0" h="44" w="39">
                    <a:moveTo>
                      <a:pt x="38" y="22"/>
                    </a:moveTo>
                    <a:cubicBezTo>
                      <a:pt x="38" y="21"/>
                      <a:pt x="37" y="20"/>
                      <a:pt x="37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5"/>
                      <a:pt x="36" y="11"/>
                      <a:pt x="34" y="8"/>
                    </a:cubicBezTo>
                    <a:cubicBezTo>
                      <a:pt x="33" y="5"/>
                      <a:pt x="30" y="2"/>
                      <a:pt x="27" y="1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9" y="0"/>
                      <a:pt x="14" y="1"/>
                      <a:pt x="12" y="3"/>
                    </a:cubicBezTo>
                    <a:cubicBezTo>
                      <a:pt x="10" y="5"/>
                      <a:pt x="9" y="8"/>
                      <a:pt x="8" y="10"/>
                    </a:cubicBezTo>
                    <a:cubicBezTo>
                      <a:pt x="8" y="11"/>
                      <a:pt x="7" y="13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3" y="17"/>
                      <a:pt x="0" y="21"/>
                      <a:pt x="2" y="26"/>
                    </a:cubicBezTo>
                    <a:cubicBezTo>
                      <a:pt x="3" y="29"/>
                      <a:pt x="5" y="30"/>
                      <a:pt x="6" y="31"/>
                    </a:cubicBezTo>
                    <a:cubicBezTo>
                      <a:pt x="7" y="32"/>
                      <a:pt x="8" y="32"/>
                      <a:pt x="8" y="33"/>
                    </a:cubicBezTo>
                    <a:cubicBezTo>
                      <a:pt x="10" y="35"/>
                      <a:pt x="12" y="37"/>
                      <a:pt x="14" y="38"/>
                    </a:cubicBezTo>
                    <a:cubicBezTo>
                      <a:pt x="16" y="40"/>
                      <a:pt x="18" y="41"/>
                      <a:pt x="19" y="41"/>
                    </a:cubicBezTo>
                    <a:cubicBezTo>
                      <a:pt x="20" y="42"/>
                      <a:pt x="21" y="42"/>
                      <a:pt x="22" y="43"/>
                    </a:cubicBezTo>
                    <a:cubicBezTo>
                      <a:pt x="24" y="44"/>
                      <a:pt x="26" y="44"/>
                      <a:pt x="27" y="44"/>
                    </a:cubicBezTo>
                    <a:cubicBezTo>
                      <a:pt x="29" y="44"/>
                      <a:pt x="31" y="44"/>
                      <a:pt x="33" y="43"/>
                    </a:cubicBezTo>
                    <a:cubicBezTo>
                      <a:pt x="35" y="41"/>
                      <a:pt x="37" y="39"/>
                      <a:pt x="38" y="36"/>
                    </a:cubicBezTo>
                    <a:cubicBezTo>
                      <a:pt x="39" y="31"/>
                      <a:pt x="38" y="26"/>
                      <a:pt x="38" y="2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107"/>
              <p:cNvSpPr/>
              <p:nvPr/>
            </p:nvSpPr>
            <p:spPr>
              <a:xfrm>
                <a:off x="15733666" y="5700464"/>
                <a:ext cx="106744" cy="101966"/>
              </a:xfrm>
              <a:custGeom>
                <a:rect b="b" l="l" r="r" t="t"/>
                <a:pathLst>
                  <a:path extrusionOk="0" h="16" w="15">
                    <a:moveTo>
                      <a:pt x="10" y="1"/>
                    </a:moveTo>
                    <a:cubicBezTo>
                      <a:pt x="9" y="1"/>
                      <a:pt x="7" y="0"/>
                      <a:pt x="6" y="0"/>
                    </a:cubicBezTo>
                    <a:cubicBezTo>
                      <a:pt x="4" y="0"/>
                      <a:pt x="3" y="1"/>
                      <a:pt x="1" y="2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1" y="11"/>
                      <a:pt x="6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6"/>
                      <a:pt x="11" y="16"/>
                      <a:pt x="12" y="16"/>
                    </a:cubicBezTo>
                    <a:cubicBezTo>
                      <a:pt x="14" y="15"/>
                      <a:pt x="15" y="13"/>
                      <a:pt x="15" y="10"/>
                    </a:cubicBezTo>
                    <a:cubicBezTo>
                      <a:pt x="15" y="7"/>
                      <a:pt x="12" y="3"/>
                      <a:pt x="10" y="1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107"/>
              <p:cNvSpPr/>
              <p:nvPr/>
            </p:nvSpPr>
            <p:spPr>
              <a:xfrm>
                <a:off x="16139294" y="5649481"/>
                <a:ext cx="85395" cy="70405"/>
              </a:xfrm>
              <a:custGeom>
                <a:rect b="b" l="l" r="r" t="t"/>
                <a:pathLst>
                  <a:path extrusionOk="0" h="11" w="12">
                    <a:moveTo>
                      <a:pt x="11" y="4"/>
                    </a:moveTo>
                    <a:cubicBezTo>
                      <a:pt x="11" y="0"/>
                      <a:pt x="8" y="0"/>
                      <a:pt x="7" y="0"/>
                    </a:cubicBezTo>
                    <a:cubicBezTo>
                      <a:pt x="3" y="0"/>
                      <a:pt x="1" y="4"/>
                      <a:pt x="1" y="6"/>
                    </a:cubicBezTo>
                    <a:cubicBezTo>
                      <a:pt x="0" y="8"/>
                      <a:pt x="2" y="10"/>
                      <a:pt x="3" y="10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1"/>
                      <a:pt x="9" y="10"/>
                      <a:pt x="10" y="8"/>
                    </a:cubicBezTo>
                    <a:cubicBezTo>
                      <a:pt x="11" y="7"/>
                      <a:pt x="12" y="6"/>
                      <a:pt x="11" y="4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107"/>
              <p:cNvSpPr/>
              <p:nvPr/>
            </p:nvSpPr>
            <p:spPr>
              <a:xfrm>
                <a:off x="13814939" y="4610403"/>
                <a:ext cx="1523773" cy="1230870"/>
              </a:xfrm>
              <a:custGeom>
                <a:rect b="b" l="l" r="r" t="t"/>
                <a:pathLst>
                  <a:path extrusionOk="0" h="191" w="215">
                    <a:moveTo>
                      <a:pt x="212" y="142"/>
                    </a:moveTo>
                    <a:cubicBezTo>
                      <a:pt x="211" y="141"/>
                      <a:pt x="210" y="140"/>
                      <a:pt x="209" y="139"/>
                    </a:cubicBezTo>
                    <a:cubicBezTo>
                      <a:pt x="209" y="139"/>
                      <a:pt x="208" y="138"/>
                      <a:pt x="207" y="138"/>
                    </a:cubicBezTo>
                    <a:cubicBezTo>
                      <a:pt x="207" y="137"/>
                      <a:pt x="206" y="136"/>
                      <a:pt x="205" y="135"/>
                    </a:cubicBezTo>
                    <a:cubicBezTo>
                      <a:pt x="205" y="134"/>
                      <a:pt x="205" y="134"/>
                      <a:pt x="204" y="133"/>
                    </a:cubicBezTo>
                    <a:cubicBezTo>
                      <a:pt x="202" y="130"/>
                      <a:pt x="199" y="127"/>
                      <a:pt x="197" y="125"/>
                    </a:cubicBezTo>
                    <a:cubicBezTo>
                      <a:pt x="196" y="124"/>
                      <a:pt x="195" y="124"/>
                      <a:pt x="194" y="123"/>
                    </a:cubicBezTo>
                    <a:cubicBezTo>
                      <a:pt x="193" y="121"/>
                      <a:pt x="191" y="120"/>
                      <a:pt x="189" y="119"/>
                    </a:cubicBezTo>
                    <a:cubicBezTo>
                      <a:pt x="187" y="118"/>
                      <a:pt x="185" y="117"/>
                      <a:pt x="184" y="115"/>
                    </a:cubicBezTo>
                    <a:cubicBezTo>
                      <a:pt x="183" y="114"/>
                      <a:pt x="182" y="112"/>
                      <a:pt x="181" y="110"/>
                    </a:cubicBezTo>
                    <a:cubicBezTo>
                      <a:pt x="181" y="109"/>
                      <a:pt x="181" y="109"/>
                      <a:pt x="181" y="108"/>
                    </a:cubicBezTo>
                    <a:cubicBezTo>
                      <a:pt x="180" y="107"/>
                      <a:pt x="179" y="105"/>
                      <a:pt x="178" y="104"/>
                    </a:cubicBezTo>
                    <a:cubicBezTo>
                      <a:pt x="178" y="103"/>
                      <a:pt x="177" y="102"/>
                      <a:pt x="177" y="101"/>
                    </a:cubicBezTo>
                    <a:cubicBezTo>
                      <a:pt x="175" y="98"/>
                      <a:pt x="177" y="95"/>
                      <a:pt x="179" y="90"/>
                    </a:cubicBezTo>
                    <a:cubicBezTo>
                      <a:pt x="182" y="86"/>
                      <a:pt x="184" y="80"/>
                      <a:pt x="183" y="75"/>
                    </a:cubicBezTo>
                    <a:cubicBezTo>
                      <a:pt x="183" y="73"/>
                      <a:pt x="182" y="71"/>
                      <a:pt x="181" y="69"/>
                    </a:cubicBezTo>
                    <a:cubicBezTo>
                      <a:pt x="180" y="66"/>
                      <a:pt x="179" y="64"/>
                      <a:pt x="179" y="61"/>
                    </a:cubicBezTo>
                    <a:cubicBezTo>
                      <a:pt x="179" y="60"/>
                      <a:pt x="179" y="59"/>
                      <a:pt x="180" y="57"/>
                    </a:cubicBezTo>
                    <a:cubicBezTo>
                      <a:pt x="181" y="56"/>
                      <a:pt x="181" y="56"/>
                      <a:pt x="181" y="56"/>
                    </a:cubicBezTo>
                    <a:cubicBezTo>
                      <a:pt x="181" y="54"/>
                      <a:pt x="182" y="52"/>
                      <a:pt x="182" y="50"/>
                    </a:cubicBezTo>
                    <a:cubicBezTo>
                      <a:pt x="182" y="49"/>
                      <a:pt x="182" y="49"/>
                      <a:pt x="182" y="49"/>
                    </a:cubicBezTo>
                    <a:cubicBezTo>
                      <a:pt x="183" y="47"/>
                      <a:pt x="183" y="46"/>
                      <a:pt x="184" y="44"/>
                    </a:cubicBezTo>
                    <a:cubicBezTo>
                      <a:pt x="185" y="42"/>
                      <a:pt x="185" y="39"/>
                      <a:pt x="185" y="35"/>
                    </a:cubicBezTo>
                    <a:cubicBezTo>
                      <a:pt x="185" y="35"/>
                      <a:pt x="185" y="35"/>
                      <a:pt x="185" y="35"/>
                    </a:cubicBezTo>
                    <a:cubicBezTo>
                      <a:pt x="185" y="32"/>
                      <a:pt x="185" y="29"/>
                      <a:pt x="184" y="25"/>
                    </a:cubicBezTo>
                    <a:cubicBezTo>
                      <a:pt x="183" y="23"/>
                      <a:pt x="182" y="22"/>
                      <a:pt x="181" y="21"/>
                    </a:cubicBezTo>
                    <a:cubicBezTo>
                      <a:pt x="180" y="20"/>
                      <a:pt x="180" y="19"/>
                      <a:pt x="179" y="19"/>
                    </a:cubicBezTo>
                    <a:cubicBezTo>
                      <a:pt x="179" y="18"/>
                      <a:pt x="178" y="17"/>
                      <a:pt x="177" y="16"/>
                    </a:cubicBezTo>
                    <a:cubicBezTo>
                      <a:pt x="175" y="12"/>
                      <a:pt x="173" y="7"/>
                      <a:pt x="168" y="5"/>
                    </a:cubicBezTo>
                    <a:cubicBezTo>
                      <a:pt x="167" y="4"/>
                      <a:pt x="166" y="4"/>
                      <a:pt x="165" y="3"/>
                    </a:cubicBezTo>
                    <a:cubicBezTo>
                      <a:pt x="163" y="2"/>
                      <a:pt x="160" y="0"/>
                      <a:pt x="157" y="0"/>
                    </a:cubicBezTo>
                    <a:cubicBezTo>
                      <a:pt x="151" y="0"/>
                      <a:pt x="149" y="6"/>
                      <a:pt x="149" y="9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8" y="12"/>
                      <a:pt x="148" y="14"/>
                      <a:pt x="148" y="15"/>
                    </a:cubicBezTo>
                    <a:cubicBezTo>
                      <a:pt x="147" y="17"/>
                      <a:pt x="147" y="20"/>
                      <a:pt x="146" y="22"/>
                    </a:cubicBezTo>
                    <a:cubicBezTo>
                      <a:pt x="146" y="24"/>
                      <a:pt x="146" y="27"/>
                      <a:pt x="146" y="30"/>
                    </a:cubicBezTo>
                    <a:cubicBezTo>
                      <a:pt x="146" y="31"/>
                      <a:pt x="146" y="33"/>
                      <a:pt x="146" y="34"/>
                    </a:cubicBezTo>
                    <a:cubicBezTo>
                      <a:pt x="146" y="36"/>
                      <a:pt x="145" y="37"/>
                      <a:pt x="145" y="38"/>
                    </a:cubicBezTo>
                    <a:cubicBezTo>
                      <a:pt x="145" y="40"/>
                      <a:pt x="145" y="43"/>
                      <a:pt x="145" y="46"/>
                    </a:cubicBezTo>
                    <a:cubicBezTo>
                      <a:pt x="145" y="47"/>
                      <a:pt x="146" y="49"/>
                      <a:pt x="146" y="50"/>
                    </a:cubicBezTo>
                    <a:cubicBezTo>
                      <a:pt x="146" y="52"/>
                      <a:pt x="147" y="54"/>
                      <a:pt x="147" y="55"/>
                    </a:cubicBezTo>
                    <a:cubicBezTo>
                      <a:pt x="146" y="58"/>
                      <a:pt x="144" y="62"/>
                      <a:pt x="143" y="62"/>
                    </a:cubicBezTo>
                    <a:cubicBezTo>
                      <a:pt x="143" y="62"/>
                      <a:pt x="142" y="62"/>
                      <a:pt x="141" y="59"/>
                    </a:cubicBezTo>
                    <a:cubicBezTo>
                      <a:pt x="140" y="54"/>
                      <a:pt x="140" y="49"/>
                      <a:pt x="141" y="44"/>
                    </a:cubicBezTo>
                    <a:cubicBezTo>
                      <a:pt x="142" y="41"/>
                      <a:pt x="142" y="39"/>
                      <a:pt x="142" y="37"/>
                    </a:cubicBezTo>
                    <a:cubicBezTo>
                      <a:pt x="143" y="29"/>
                      <a:pt x="140" y="22"/>
                      <a:pt x="138" y="16"/>
                    </a:cubicBezTo>
                    <a:cubicBezTo>
                      <a:pt x="136" y="14"/>
                      <a:pt x="135" y="13"/>
                      <a:pt x="134" y="12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0" y="88"/>
                      <a:pt x="1" y="93"/>
                      <a:pt x="2" y="98"/>
                    </a:cubicBezTo>
                    <a:cubicBezTo>
                      <a:pt x="2" y="98"/>
                      <a:pt x="2" y="99"/>
                      <a:pt x="2" y="100"/>
                    </a:cubicBezTo>
                    <a:cubicBezTo>
                      <a:pt x="3" y="101"/>
                      <a:pt x="3" y="102"/>
                      <a:pt x="3" y="104"/>
                    </a:cubicBezTo>
                    <a:cubicBezTo>
                      <a:pt x="3" y="105"/>
                      <a:pt x="3" y="107"/>
                      <a:pt x="4" y="109"/>
                    </a:cubicBezTo>
                    <a:cubicBezTo>
                      <a:pt x="5" y="116"/>
                      <a:pt x="11" y="118"/>
                      <a:pt x="15" y="121"/>
                    </a:cubicBezTo>
                    <a:cubicBezTo>
                      <a:pt x="18" y="122"/>
                      <a:pt x="20" y="123"/>
                      <a:pt x="21" y="124"/>
                    </a:cubicBezTo>
                    <a:cubicBezTo>
                      <a:pt x="24" y="126"/>
                      <a:pt x="26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1" y="128"/>
                      <a:pt x="32" y="127"/>
                      <a:pt x="32" y="127"/>
                    </a:cubicBezTo>
                    <a:cubicBezTo>
                      <a:pt x="33" y="127"/>
                      <a:pt x="33" y="127"/>
                      <a:pt x="34" y="127"/>
                    </a:cubicBezTo>
                    <a:cubicBezTo>
                      <a:pt x="35" y="127"/>
                      <a:pt x="35" y="128"/>
                      <a:pt x="35" y="128"/>
                    </a:cubicBezTo>
                    <a:cubicBezTo>
                      <a:pt x="36" y="130"/>
                      <a:pt x="37" y="134"/>
                      <a:pt x="35" y="137"/>
                    </a:cubicBezTo>
                    <a:cubicBezTo>
                      <a:pt x="35" y="138"/>
                      <a:pt x="34" y="139"/>
                      <a:pt x="34" y="140"/>
                    </a:cubicBezTo>
                    <a:cubicBezTo>
                      <a:pt x="33" y="141"/>
                      <a:pt x="31" y="143"/>
                      <a:pt x="31" y="146"/>
                    </a:cubicBezTo>
                    <a:cubicBezTo>
                      <a:pt x="29" y="152"/>
                      <a:pt x="32" y="159"/>
                      <a:pt x="36" y="163"/>
                    </a:cubicBezTo>
                    <a:cubicBezTo>
                      <a:pt x="39" y="165"/>
                      <a:pt x="43" y="165"/>
                      <a:pt x="46" y="165"/>
                    </a:cubicBezTo>
                    <a:cubicBezTo>
                      <a:pt x="46" y="165"/>
                      <a:pt x="49" y="165"/>
                      <a:pt x="49" y="165"/>
                    </a:cubicBezTo>
                    <a:cubicBezTo>
                      <a:pt x="51" y="165"/>
                      <a:pt x="52" y="166"/>
                      <a:pt x="54" y="166"/>
                    </a:cubicBezTo>
                    <a:cubicBezTo>
                      <a:pt x="55" y="166"/>
                      <a:pt x="57" y="167"/>
                      <a:pt x="59" y="167"/>
                    </a:cubicBezTo>
                    <a:cubicBezTo>
                      <a:pt x="63" y="167"/>
                      <a:pt x="68" y="168"/>
                      <a:pt x="72" y="169"/>
                    </a:cubicBezTo>
                    <a:cubicBezTo>
                      <a:pt x="73" y="169"/>
                      <a:pt x="74" y="170"/>
                      <a:pt x="74" y="170"/>
                    </a:cubicBezTo>
                    <a:cubicBezTo>
                      <a:pt x="76" y="171"/>
                      <a:pt x="78" y="172"/>
                      <a:pt x="81" y="172"/>
                    </a:cubicBezTo>
                    <a:cubicBezTo>
                      <a:pt x="81" y="172"/>
                      <a:pt x="82" y="172"/>
                      <a:pt x="82" y="172"/>
                    </a:cubicBezTo>
                    <a:cubicBezTo>
                      <a:pt x="86" y="172"/>
                      <a:pt x="90" y="171"/>
                      <a:pt x="93" y="170"/>
                    </a:cubicBezTo>
                    <a:cubicBezTo>
                      <a:pt x="96" y="169"/>
                      <a:pt x="98" y="168"/>
                      <a:pt x="101" y="167"/>
                    </a:cubicBezTo>
                    <a:cubicBezTo>
                      <a:pt x="101" y="167"/>
                      <a:pt x="102" y="167"/>
                      <a:pt x="102" y="167"/>
                    </a:cubicBezTo>
                    <a:cubicBezTo>
                      <a:pt x="104" y="167"/>
                      <a:pt x="106" y="168"/>
                      <a:pt x="108" y="168"/>
                    </a:cubicBezTo>
                    <a:cubicBezTo>
                      <a:pt x="110" y="169"/>
                      <a:pt x="113" y="169"/>
                      <a:pt x="115" y="169"/>
                    </a:cubicBezTo>
                    <a:cubicBezTo>
                      <a:pt x="117" y="169"/>
                      <a:pt x="118" y="169"/>
                      <a:pt x="120" y="169"/>
                    </a:cubicBezTo>
                    <a:cubicBezTo>
                      <a:pt x="123" y="168"/>
                      <a:pt x="126" y="165"/>
                      <a:pt x="129" y="161"/>
                    </a:cubicBezTo>
                    <a:cubicBezTo>
                      <a:pt x="130" y="160"/>
                      <a:pt x="131" y="159"/>
                      <a:pt x="131" y="158"/>
                    </a:cubicBezTo>
                    <a:cubicBezTo>
                      <a:pt x="132" y="156"/>
                      <a:pt x="133" y="154"/>
                      <a:pt x="134" y="154"/>
                    </a:cubicBezTo>
                    <a:cubicBezTo>
                      <a:pt x="134" y="153"/>
                      <a:pt x="134" y="153"/>
                      <a:pt x="134" y="153"/>
                    </a:cubicBezTo>
                    <a:cubicBezTo>
                      <a:pt x="134" y="153"/>
                      <a:pt x="135" y="154"/>
                      <a:pt x="135" y="154"/>
                    </a:cubicBezTo>
                    <a:cubicBezTo>
                      <a:pt x="135" y="155"/>
                      <a:pt x="135" y="156"/>
                      <a:pt x="134" y="158"/>
                    </a:cubicBezTo>
                    <a:cubicBezTo>
                      <a:pt x="133" y="159"/>
                      <a:pt x="133" y="160"/>
                      <a:pt x="132" y="162"/>
                    </a:cubicBezTo>
                    <a:cubicBezTo>
                      <a:pt x="132" y="164"/>
                      <a:pt x="132" y="165"/>
                      <a:pt x="133" y="167"/>
                    </a:cubicBezTo>
                    <a:cubicBezTo>
                      <a:pt x="135" y="169"/>
                      <a:pt x="138" y="169"/>
                      <a:pt x="140" y="169"/>
                    </a:cubicBezTo>
                    <a:cubicBezTo>
                      <a:pt x="141" y="169"/>
                      <a:pt x="143" y="169"/>
                      <a:pt x="144" y="169"/>
                    </a:cubicBezTo>
                    <a:cubicBezTo>
                      <a:pt x="144" y="170"/>
                      <a:pt x="145" y="171"/>
                      <a:pt x="145" y="173"/>
                    </a:cubicBezTo>
                    <a:cubicBezTo>
                      <a:pt x="145" y="173"/>
                      <a:pt x="145" y="174"/>
                      <a:pt x="145" y="174"/>
                    </a:cubicBezTo>
                    <a:cubicBezTo>
                      <a:pt x="146" y="177"/>
                      <a:pt x="146" y="180"/>
                      <a:pt x="148" y="182"/>
                    </a:cubicBezTo>
                    <a:cubicBezTo>
                      <a:pt x="151" y="184"/>
                      <a:pt x="154" y="184"/>
                      <a:pt x="157" y="184"/>
                    </a:cubicBezTo>
                    <a:cubicBezTo>
                      <a:pt x="157" y="184"/>
                      <a:pt x="158" y="184"/>
                      <a:pt x="159" y="184"/>
                    </a:cubicBezTo>
                    <a:cubicBezTo>
                      <a:pt x="162" y="185"/>
                      <a:pt x="164" y="186"/>
                      <a:pt x="167" y="188"/>
                    </a:cubicBezTo>
                    <a:cubicBezTo>
                      <a:pt x="171" y="190"/>
                      <a:pt x="174" y="191"/>
                      <a:pt x="177" y="191"/>
                    </a:cubicBezTo>
                    <a:cubicBezTo>
                      <a:pt x="179" y="191"/>
                      <a:pt x="182" y="191"/>
                      <a:pt x="184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9" y="187"/>
                      <a:pt x="194" y="185"/>
                      <a:pt x="195" y="179"/>
                    </a:cubicBezTo>
                    <a:cubicBezTo>
                      <a:pt x="195" y="178"/>
                      <a:pt x="195" y="177"/>
                      <a:pt x="195" y="176"/>
                    </a:cubicBezTo>
                    <a:cubicBezTo>
                      <a:pt x="195" y="175"/>
                      <a:pt x="195" y="174"/>
                      <a:pt x="195" y="173"/>
                    </a:cubicBezTo>
                    <a:cubicBezTo>
                      <a:pt x="195" y="173"/>
                      <a:pt x="195" y="172"/>
                      <a:pt x="195" y="172"/>
                    </a:cubicBezTo>
                    <a:cubicBezTo>
                      <a:pt x="196" y="170"/>
                      <a:pt x="196" y="167"/>
                      <a:pt x="195" y="165"/>
                    </a:cubicBezTo>
                    <a:cubicBezTo>
                      <a:pt x="194" y="163"/>
                      <a:pt x="192" y="162"/>
                      <a:pt x="189" y="161"/>
                    </a:cubicBezTo>
                    <a:cubicBezTo>
                      <a:pt x="190" y="160"/>
                      <a:pt x="191" y="158"/>
                      <a:pt x="191" y="156"/>
                    </a:cubicBezTo>
                    <a:cubicBezTo>
                      <a:pt x="191" y="156"/>
                      <a:pt x="191" y="155"/>
                      <a:pt x="191" y="154"/>
                    </a:cubicBezTo>
                    <a:cubicBezTo>
                      <a:pt x="192" y="154"/>
                      <a:pt x="192" y="155"/>
                      <a:pt x="192" y="155"/>
                    </a:cubicBezTo>
                    <a:cubicBezTo>
                      <a:pt x="193" y="156"/>
                      <a:pt x="194" y="157"/>
                      <a:pt x="196" y="158"/>
                    </a:cubicBezTo>
                    <a:cubicBezTo>
                      <a:pt x="197" y="158"/>
                      <a:pt x="197" y="158"/>
                      <a:pt x="198" y="158"/>
                    </a:cubicBezTo>
                    <a:cubicBezTo>
                      <a:pt x="200" y="158"/>
                      <a:pt x="201" y="158"/>
                      <a:pt x="201" y="157"/>
                    </a:cubicBezTo>
                    <a:cubicBezTo>
                      <a:pt x="201" y="157"/>
                      <a:pt x="202" y="157"/>
                      <a:pt x="202" y="157"/>
                    </a:cubicBezTo>
                    <a:cubicBezTo>
                      <a:pt x="202" y="157"/>
                      <a:pt x="202" y="158"/>
                      <a:pt x="202" y="158"/>
                    </a:cubicBezTo>
                    <a:cubicBezTo>
                      <a:pt x="203" y="159"/>
                      <a:pt x="204" y="161"/>
                      <a:pt x="207" y="161"/>
                    </a:cubicBezTo>
                    <a:cubicBezTo>
                      <a:pt x="207" y="161"/>
                      <a:pt x="208" y="161"/>
                      <a:pt x="208" y="161"/>
                    </a:cubicBezTo>
                    <a:cubicBezTo>
                      <a:pt x="211" y="160"/>
                      <a:pt x="213" y="158"/>
                      <a:pt x="214" y="154"/>
                    </a:cubicBezTo>
                    <a:cubicBezTo>
                      <a:pt x="215" y="150"/>
                      <a:pt x="215" y="145"/>
                      <a:pt x="212" y="14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107"/>
              <p:cNvSpPr/>
              <p:nvPr/>
            </p:nvSpPr>
            <p:spPr>
              <a:xfrm>
                <a:off x="14997131" y="4532715"/>
                <a:ext cx="234837" cy="245203"/>
              </a:xfrm>
              <a:custGeom>
                <a:rect b="b" l="l" r="r" t="t"/>
                <a:pathLst>
                  <a:path extrusionOk="0" h="38" w="33">
                    <a:moveTo>
                      <a:pt x="18" y="1"/>
                    </a:move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7" y="1"/>
                      <a:pt x="5" y="1"/>
                    </a:cubicBezTo>
                    <a:cubicBezTo>
                      <a:pt x="2" y="3"/>
                      <a:pt x="0" y="7"/>
                      <a:pt x="1" y="12"/>
                    </a:cubicBezTo>
                    <a:cubicBezTo>
                      <a:pt x="2" y="13"/>
                      <a:pt x="3" y="15"/>
                      <a:pt x="3" y="16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8" y="23"/>
                      <a:pt x="9" y="26"/>
                    </a:cubicBezTo>
                    <a:cubicBezTo>
                      <a:pt x="10" y="30"/>
                      <a:pt x="12" y="38"/>
                      <a:pt x="18" y="38"/>
                    </a:cubicBezTo>
                    <a:cubicBezTo>
                      <a:pt x="20" y="38"/>
                      <a:pt x="22" y="37"/>
                      <a:pt x="24" y="35"/>
                    </a:cubicBezTo>
                    <a:cubicBezTo>
                      <a:pt x="27" y="31"/>
                      <a:pt x="33" y="22"/>
                      <a:pt x="32" y="15"/>
                    </a:cubicBezTo>
                    <a:cubicBezTo>
                      <a:pt x="31" y="8"/>
                      <a:pt x="24" y="3"/>
                      <a:pt x="18" y="1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07"/>
              <p:cNvSpPr/>
              <p:nvPr/>
            </p:nvSpPr>
            <p:spPr>
              <a:xfrm>
                <a:off x="14919741" y="4520577"/>
                <a:ext cx="56041" cy="77688"/>
              </a:xfrm>
              <a:custGeom>
                <a:rect b="b" l="l" r="r" t="t"/>
                <a:pathLst>
                  <a:path extrusionOk="0" h="12" w="8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8"/>
                      <a:pt x="1" y="10"/>
                    </a:cubicBezTo>
                    <a:cubicBezTo>
                      <a:pt x="2" y="11"/>
                      <a:pt x="3" y="12"/>
                      <a:pt x="5" y="1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7" y="8"/>
                    </a:cubicBezTo>
                    <a:cubicBezTo>
                      <a:pt x="8" y="6"/>
                      <a:pt x="8" y="4"/>
                      <a:pt x="5" y="3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107"/>
              <p:cNvSpPr/>
              <p:nvPr/>
            </p:nvSpPr>
            <p:spPr>
              <a:xfrm>
                <a:off x="15258655" y="5785435"/>
                <a:ext cx="106744" cy="114104"/>
              </a:xfrm>
              <a:custGeom>
                <a:rect b="b" l="l" r="r" t="t"/>
                <a:pathLst>
                  <a:path extrusionOk="0" h="18" w="15">
                    <a:moveTo>
                      <a:pt x="9" y="0"/>
                    </a:moveTo>
                    <a:cubicBezTo>
                      <a:pt x="8" y="0"/>
                      <a:pt x="7" y="1"/>
                      <a:pt x="5" y="1"/>
                    </a:cubicBezTo>
                    <a:cubicBezTo>
                      <a:pt x="2" y="3"/>
                      <a:pt x="0" y="8"/>
                      <a:pt x="0" y="11"/>
                    </a:cubicBezTo>
                    <a:cubicBezTo>
                      <a:pt x="0" y="15"/>
                      <a:pt x="2" y="16"/>
                      <a:pt x="3" y="17"/>
                    </a:cubicBezTo>
                    <a:cubicBezTo>
                      <a:pt x="4" y="17"/>
                      <a:pt x="5" y="18"/>
                      <a:pt x="6" y="18"/>
                    </a:cubicBezTo>
                    <a:cubicBezTo>
                      <a:pt x="9" y="18"/>
                      <a:pt x="11" y="14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9"/>
                      <a:pt x="15" y="6"/>
                      <a:pt x="13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107"/>
              <p:cNvSpPr/>
              <p:nvPr/>
            </p:nvSpPr>
            <p:spPr>
              <a:xfrm>
                <a:off x="15317363" y="5365434"/>
                <a:ext cx="128093" cy="109249"/>
              </a:xfrm>
              <a:custGeom>
                <a:rect b="b" l="l" r="r" t="t"/>
                <a:pathLst>
                  <a:path extrusionOk="0" h="17" w="18">
                    <a:moveTo>
                      <a:pt x="10" y="1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0" y="6"/>
                      <a:pt x="3" y="10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8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7"/>
                      <a:pt x="15" y="16"/>
                      <a:pt x="16" y="13"/>
                    </a:cubicBezTo>
                    <a:cubicBezTo>
                      <a:pt x="18" y="8"/>
                      <a:pt x="15" y="2"/>
                      <a:pt x="10" y="1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107"/>
              <p:cNvSpPr/>
              <p:nvPr/>
            </p:nvSpPr>
            <p:spPr>
              <a:xfrm>
                <a:off x="14821003" y="5809713"/>
                <a:ext cx="98738" cy="97110"/>
              </a:xfrm>
              <a:custGeom>
                <a:rect b="b" l="l" r="r" t="t"/>
                <a:pathLst>
                  <a:path extrusionOk="0" h="15" w="14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7"/>
                      <a:pt x="0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5"/>
                      <a:pt x="11" y="14"/>
                      <a:pt x="13" y="13"/>
                    </a:cubicBezTo>
                    <a:cubicBezTo>
                      <a:pt x="14" y="10"/>
                      <a:pt x="14" y="7"/>
                      <a:pt x="13" y="5"/>
                    </a:cubicBezTo>
                    <a:cubicBezTo>
                      <a:pt x="12" y="2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107"/>
              <p:cNvSpPr/>
              <p:nvPr/>
            </p:nvSpPr>
            <p:spPr>
              <a:xfrm>
                <a:off x="15095869" y="5829135"/>
                <a:ext cx="101407" cy="84971"/>
              </a:xfrm>
              <a:custGeom>
                <a:rect b="b" l="l" r="r" t="t"/>
                <a:pathLst>
                  <a:path extrusionOk="0" h="13" w="14">
                    <a:moveTo>
                      <a:pt x="8" y="0"/>
                    </a:moveTo>
                    <a:cubicBezTo>
                      <a:pt x="5" y="0"/>
                      <a:pt x="2" y="1"/>
                      <a:pt x="1" y="4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1" y="10"/>
                      <a:pt x="1" y="12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3"/>
                      <a:pt x="11" y="12"/>
                      <a:pt x="13" y="10"/>
                    </a:cubicBezTo>
                    <a:cubicBezTo>
                      <a:pt x="14" y="8"/>
                      <a:pt x="14" y="5"/>
                      <a:pt x="13" y="3"/>
                    </a:cubicBezTo>
                    <a:cubicBezTo>
                      <a:pt x="13" y="1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07"/>
              <p:cNvSpPr/>
              <p:nvPr/>
            </p:nvSpPr>
            <p:spPr>
              <a:xfrm>
                <a:off x="13281219" y="4564276"/>
                <a:ext cx="6119111" cy="3529951"/>
              </a:xfrm>
              <a:custGeom>
                <a:rect b="b" l="l" r="r" t="t"/>
                <a:pathLst>
                  <a:path extrusionOk="0" h="547" w="863">
                    <a:moveTo>
                      <a:pt x="862" y="359"/>
                    </a:moveTo>
                    <a:cubicBezTo>
                      <a:pt x="863" y="356"/>
                      <a:pt x="863" y="352"/>
                      <a:pt x="862" y="349"/>
                    </a:cubicBezTo>
                    <a:cubicBezTo>
                      <a:pt x="860" y="347"/>
                      <a:pt x="859" y="344"/>
                      <a:pt x="856" y="342"/>
                    </a:cubicBezTo>
                    <a:cubicBezTo>
                      <a:pt x="856" y="342"/>
                      <a:pt x="855" y="342"/>
                      <a:pt x="855" y="341"/>
                    </a:cubicBezTo>
                    <a:cubicBezTo>
                      <a:pt x="855" y="341"/>
                      <a:pt x="854" y="341"/>
                      <a:pt x="854" y="340"/>
                    </a:cubicBezTo>
                    <a:cubicBezTo>
                      <a:pt x="854" y="340"/>
                      <a:pt x="855" y="339"/>
                      <a:pt x="856" y="339"/>
                    </a:cubicBezTo>
                    <a:cubicBezTo>
                      <a:pt x="858" y="335"/>
                      <a:pt x="858" y="330"/>
                      <a:pt x="854" y="326"/>
                    </a:cubicBezTo>
                    <a:cubicBezTo>
                      <a:pt x="853" y="324"/>
                      <a:pt x="851" y="324"/>
                      <a:pt x="849" y="323"/>
                    </a:cubicBezTo>
                    <a:cubicBezTo>
                      <a:pt x="848" y="323"/>
                      <a:pt x="847" y="323"/>
                      <a:pt x="847" y="323"/>
                    </a:cubicBezTo>
                    <a:cubicBezTo>
                      <a:pt x="847" y="322"/>
                      <a:pt x="847" y="322"/>
                      <a:pt x="847" y="321"/>
                    </a:cubicBezTo>
                    <a:cubicBezTo>
                      <a:pt x="847" y="320"/>
                      <a:pt x="847" y="318"/>
                      <a:pt x="846" y="316"/>
                    </a:cubicBezTo>
                    <a:cubicBezTo>
                      <a:pt x="845" y="315"/>
                      <a:pt x="842" y="315"/>
                      <a:pt x="841" y="315"/>
                    </a:cubicBezTo>
                    <a:cubicBezTo>
                      <a:pt x="841" y="315"/>
                      <a:pt x="841" y="315"/>
                      <a:pt x="841" y="315"/>
                    </a:cubicBezTo>
                    <a:cubicBezTo>
                      <a:pt x="840" y="315"/>
                      <a:pt x="839" y="315"/>
                      <a:pt x="839" y="315"/>
                    </a:cubicBezTo>
                    <a:cubicBezTo>
                      <a:pt x="838" y="315"/>
                      <a:pt x="838" y="315"/>
                      <a:pt x="838" y="315"/>
                    </a:cubicBezTo>
                    <a:cubicBezTo>
                      <a:pt x="838" y="315"/>
                      <a:pt x="838" y="315"/>
                      <a:pt x="838" y="315"/>
                    </a:cubicBezTo>
                    <a:cubicBezTo>
                      <a:pt x="837" y="315"/>
                      <a:pt x="837" y="314"/>
                      <a:pt x="837" y="313"/>
                    </a:cubicBezTo>
                    <a:cubicBezTo>
                      <a:pt x="836" y="313"/>
                      <a:pt x="835" y="312"/>
                      <a:pt x="834" y="311"/>
                    </a:cubicBezTo>
                    <a:cubicBezTo>
                      <a:pt x="834" y="310"/>
                      <a:pt x="833" y="310"/>
                      <a:pt x="833" y="310"/>
                    </a:cubicBezTo>
                    <a:cubicBezTo>
                      <a:pt x="833" y="310"/>
                      <a:pt x="833" y="310"/>
                      <a:pt x="833" y="310"/>
                    </a:cubicBezTo>
                    <a:cubicBezTo>
                      <a:pt x="833" y="309"/>
                      <a:pt x="834" y="307"/>
                      <a:pt x="834" y="306"/>
                    </a:cubicBezTo>
                    <a:cubicBezTo>
                      <a:pt x="836" y="303"/>
                      <a:pt x="836" y="303"/>
                      <a:pt x="836" y="303"/>
                    </a:cubicBezTo>
                    <a:cubicBezTo>
                      <a:pt x="833" y="302"/>
                      <a:pt x="833" y="302"/>
                      <a:pt x="833" y="302"/>
                    </a:cubicBezTo>
                    <a:cubicBezTo>
                      <a:pt x="831" y="301"/>
                      <a:pt x="830" y="301"/>
                      <a:pt x="829" y="301"/>
                    </a:cubicBezTo>
                    <a:cubicBezTo>
                      <a:pt x="828" y="301"/>
                      <a:pt x="826" y="301"/>
                      <a:pt x="826" y="301"/>
                    </a:cubicBezTo>
                    <a:cubicBezTo>
                      <a:pt x="825" y="301"/>
                      <a:pt x="824" y="301"/>
                      <a:pt x="824" y="301"/>
                    </a:cubicBezTo>
                    <a:cubicBezTo>
                      <a:pt x="824" y="300"/>
                      <a:pt x="824" y="299"/>
                      <a:pt x="824" y="299"/>
                    </a:cubicBezTo>
                    <a:cubicBezTo>
                      <a:pt x="824" y="297"/>
                      <a:pt x="823" y="292"/>
                      <a:pt x="817" y="292"/>
                    </a:cubicBezTo>
                    <a:cubicBezTo>
                      <a:pt x="815" y="292"/>
                      <a:pt x="813" y="293"/>
                      <a:pt x="812" y="294"/>
                    </a:cubicBezTo>
                    <a:cubicBezTo>
                      <a:pt x="811" y="294"/>
                      <a:pt x="810" y="295"/>
                      <a:pt x="810" y="295"/>
                    </a:cubicBezTo>
                    <a:cubicBezTo>
                      <a:pt x="810" y="295"/>
                      <a:pt x="809" y="294"/>
                      <a:pt x="808" y="293"/>
                    </a:cubicBezTo>
                    <a:cubicBezTo>
                      <a:pt x="807" y="292"/>
                      <a:pt x="807" y="291"/>
                      <a:pt x="806" y="290"/>
                    </a:cubicBezTo>
                    <a:cubicBezTo>
                      <a:pt x="804" y="289"/>
                      <a:pt x="801" y="289"/>
                      <a:pt x="800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797" y="289"/>
                      <a:pt x="796" y="289"/>
                      <a:pt x="796" y="289"/>
                    </a:cubicBezTo>
                    <a:cubicBezTo>
                      <a:pt x="794" y="288"/>
                      <a:pt x="793" y="287"/>
                      <a:pt x="792" y="284"/>
                    </a:cubicBezTo>
                    <a:cubicBezTo>
                      <a:pt x="791" y="281"/>
                      <a:pt x="790" y="278"/>
                      <a:pt x="787" y="276"/>
                    </a:cubicBezTo>
                    <a:cubicBezTo>
                      <a:pt x="786" y="276"/>
                      <a:pt x="786" y="276"/>
                      <a:pt x="785" y="276"/>
                    </a:cubicBezTo>
                    <a:cubicBezTo>
                      <a:pt x="785" y="275"/>
                      <a:pt x="785" y="274"/>
                      <a:pt x="785" y="274"/>
                    </a:cubicBezTo>
                    <a:cubicBezTo>
                      <a:pt x="784" y="273"/>
                      <a:pt x="783" y="270"/>
                      <a:pt x="779" y="270"/>
                    </a:cubicBezTo>
                    <a:cubicBezTo>
                      <a:pt x="779" y="270"/>
                      <a:pt x="778" y="270"/>
                      <a:pt x="777" y="270"/>
                    </a:cubicBezTo>
                    <a:cubicBezTo>
                      <a:pt x="776" y="271"/>
                      <a:pt x="775" y="271"/>
                      <a:pt x="775" y="272"/>
                    </a:cubicBezTo>
                    <a:cubicBezTo>
                      <a:pt x="775" y="272"/>
                      <a:pt x="775" y="272"/>
                      <a:pt x="775" y="271"/>
                    </a:cubicBezTo>
                    <a:cubicBezTo>
                      <a:pt x="774" y="270"/>
                      <a:pt x="772" y="270"/>
                      <a:pt x="771" y="268"/>
                    </a:cubicBezTo>
                    <a:cubicBezTo>
                      <a:pt x="771" y="268"/>
                      <a:pt x="771" y="268"/>
                      <a:pt x="770" y="268"/>
                    </a:cubicBezTo>
                    <a:cubicBezTo>
                      <a:pt x="771" y="268"/>
                      <a:pt x="772" y="268"/>
                      <a:pt x="772" y="268"/>
                    </a:cubicBezTo>
                    <a:cubicBezTo>
                      <a:pt x="773" y="268"/>
                      <a:pt x="774" y="268"/>
                      <a:pt x="775" y="268"/>
                    </a:cubicBezTo>
                    <a:cubicBezTo>
                      <a:pt x="777" y="267"/>
                      <a:pt x="779" y="266"/>
                      <a:pt x="780" y="263"/>
                    </a:cubicBezTo>
                    <a:cubicBezTo>
                      <a:pt x="781" y="261"/>
                      <a:pt x="780" y="258"/>
                      <a:pt x="779" y="256"/>
                    </a:cubicBezTo>
                    <a:cubicBezTo>
                      <a:pt x="777" y="253"/>
                      <a:pt x="774" y="252"/>
                      <a:pt x="771" y="251"/>
                    </a:cubicBezTo>
                    <a:cubicBezTo>
                      <a:pt x="768" y="250"/>
                      <a:pt x="766" y="249"/>
                      <a:pt x="765" y="247"/>
                    </a:cubicBezTo>
                    <a:cubicBezTo>
                      <a:pt x="765" y="246"/>
                      <a:pt x="765" y="246"/>
                      <a:pt x="765" y="246"/>
                    </a:cubicBezTo>
                    <a:cubicBezTo>
                      <a:pt x="765" y="244"/>
                      <a:pt x="768" y="243"/>
                      <a:pt x="770" y="243"/>
                    </a:cubicBezTo>
                    <a:cubicBezTo>
                      <a:pt x="772" y="242"/>
                      <a:pt x="773" y="242"/>
                      <a:pt x="774" y="241"/>
                    </a:cubicBezTo>
                    <a:cubicBezTo>
                      <a:pt x="776" y="240"/>
                      <a:pt x="776" y="240"/>
                      <a:pt x="776" y="240"/>
                    </a:cubicBezTo>
                    <a:cubicBezTo>
                      <a:pt x="776" y="240"/>
                      <a:pt x="777" y="240"/>
                      <a:pt x="777" y="239"/>
                    </a:cubicBezTo>
                    <a:cubicBezTo>
                      <a:pt x="777" y="239"/>
                      <a:pt x="777" y="240"/>
                      <a:pt x="779" y="240"/>
                    </a:cubicBezTo>
                    <a:cubicBezTo>
                      <a:pt x="779" y="241"/>
                      <a:pt x="779" y="241"/>
                      <a:pt x="779" y="241"/>
                    </a:cubicBezTo>
                    <a:cubicBezTo>
                      <a:pt x="782" y="243"/>
                      <a:pt x="784" y="245"/>
                      <a:pt x="788" y="247"/>
                    </a:cubicBezTo>
                    <a:cubicBezTo>
                      <a:pt x="789" y="248"/>
                      <a:pt x="789" y="248"/>
                      <a:pt x="790" y="248"/>
                    </a:cubicBezTo>
                    <a:cubicBezTo>
                      <a:pt x="792" y="249"/>
                      <a:pt x="793" y="249"/>
                      <a:pt x="794" y="251"/>
                    </a:cubicBezTo>
                    <a:cubicBezTo>
                      <a:pt x="795" y="251"/>
                      <a:pt x="795" y="251"/>
                      <a:pt x="795" y="251"/>
                    </a:cubicBezTo>
                    <a:cubicBezTo>
                      <a:pt x="797" y="253"/>
                      <a:pt x="799" y="256"/>
                      <a:pt x="802" y="256"/>
                    </a:cubicBezTo>
                    <a:cubicBezTo>
                      <a:pt x="803" y="256"/>
                      <a:pt x="804" y="256"/>
                      <a:pt x="805" y="255"/>
                    </a:cubicBezTo>
                    <a:cubicBezTo>
                      <a:pt x="805" y="258"/>
                      <a:pt x="805" y="261"/>
                      <a:pt x="807" y="262"/>
                    </a:cubicBezTo>
                    <a:cubicBezTo>
                      <a:pt x="809" y="264"/>
                      <a:pt x="812" y="265"/>
                      <a:pt x="814" y="266"/>
                    </a:cubicBezTo>
                    <a:cubicBezTo>
                      <a:pt x="815" y="266"/>
                      <a:pt x="816" y="266"/>
                      <a:pt x="816" y="266"/>
                    </a:cubicBezTo>
                    <a:cubicBezTo>
                      <a:pt x="818" y="267"/>
                      <a:pt x="820" y="268"/>
                      <a:pt x="822" y="270"/>
                    </a:cubicBezTo>
                    <a:cubicBezTo>
                      <a:pt x="826" y="275"/>
                      <a:pt x="830" y="278"/>
                      <a:pt x="838" y="278"/>
                    </a:cubicBezTo>
                    <a:cubicBezTo>
                      <a:pt x="843" y="278"/>
                      <a:pt x="847" y="277"/>
                      <a:pt x="849" y="274"/>
                    </a:cubicBezTo>
                    <a:cubicBezTo>
                      <a:pt x="850" y="272"/>
                      <a:pt x="851" y="270"/>
                      <a:pt x="849" y="266"/>
                    </a:cubicBezTo>
                    <a:cubicBezTo>
                      <a:pt x="848" y="263"/>
                      <a:pt x="848" y="263"/>
                      <a:pt x="848" y="263"/>
                    </a:cubicBezTo>
                    <a:cubicBezTo>
                      <a:pt x="847" y="260"/>
                      <a:pt x="845" y="255"/>
                      <a:pt x="843" y="252"/>
                    </a:cubicBezTo>
                    <a:cubicBezTo>
                      <a:pt x="844" y="252"/>
                      <a:pt x="844" y="252"/>
                      <a:pt x="845" y="252"/>
                    </a:cubicBezTo>
                    <a:cubicBezTo>
                      <a:pt x="846" y="252"/>
                      <a:pt x="846" y="252"/>
                      <a:pt x="847" y="251"/>
                    </a:cubicBezTo>
                    <a:cubicBezTo>
                      <a:pt x="850" y="250"/>
                      <a:pt x="851" y="247"/>
                      <a:pt x="852" y="245"/>
                    </a:cubicBezTo>
                    <a:cubicBezTo>
                      <a:pt x="852" y="244"/>
                      <a:pt x="852" y="243"/>
                      <a:pt x="853" y="242"/>
                    </a:cubicBezTo>
                    <a:cubicBezTo>
                      <a:pt x="855" y="239"/>
                      <a:pt x="855" y="237"/>
                      <a:pt x="853" y="234"/>
                    </a:cubicBezTo>
                    <a:cubicBezTo>
                      <a:pt x="853" y="234"/>
                      <a:pt x="852" y="234"/>
                      <a:pt x="852" y="233"/>
                    </a:cubicBezTo>
                    <a:cubicBezTo>
                      <a:pt x="852" y="233"/>
                      <a:pt x="853" y="232"/>
                      <a:pt x="853" y="231"/>
                    </a:cubicBezTo>
                    <a:cubicBezTo>
                      <a:pt x="854" y="230"/>
                      <a:pt x="855" y="229"/>
                      <a:pt x="854" y="227"/>
                    </a:cubicBezTo>
                    <a:cubicBezTo>
                      <a:pt x="853" y="225"/>
                      <a:pt x="851" y="224"/>
                      <a:pt x="850" y="223"/>
                    </a:cubicBezTo>
                    <a:cubicBezTo>
                      <a:pt x="849" y="223"/>
                      <a:pt x="849" y="223"/>
                      <a:pt x="849" y="223"/>
                    </a:cubicBezTo>
                    <a:cubicBezTo>
                      <a:pt x="848" y="222"/>
                      <a:pt x="848" y="222"/>
                      <a:pt x="847" y="221"/>
                    </a:cubicBezTo>
                    <a:cubicBezTo>
                      <a:pt x="851" y="221"/>
                      <a:pt x="853" y="219"/>
                      <a:pt x="854" y="218"/>
                    </a:cubicBezTo>
                    <a:cubicBezTo>
                      <a:pt x="855" y="215"/>
                      <a:pt x="855" y="213"/>
                      <a:pt x="854" y="211"/>
                    </a:cubicBezTo>
                    <a:cubicBezTo>
                      <a:pt x="854" y="210"/>
                      <a:pt x="854" y="209"/>
                      <a:pt x="854" y="209"/>
                    </a:cubicBezTo>
                    <a:cubicBezTo>
                      <a:pt x="854" y="208"/>
                      <a:pt x="855" y="208"/>
                      <a:pt x="855" y="207"/>
                    </a:cubicBezTo>
                    <a:cubicBezTo>
                      <a:pt x="856" y="205"/>
                      <a:pt x="858" y="200"/>
                      <a:pt x="852" y="197"/>
                    </a:cubicBezTo>
                    <a:cubicBezTo>
                      <a:pt x="850" y="196"/>
                      <a:pt x="848" y="196"/>
                      <a:pt x="847" y="195"/>
                    </a:cubicBezTo>
                    <a:cubicBezTo>
                      <a:pt x="845" y="195"/>
                      <a:pt x="844" y="195"/>
                      <a:pt x="843" y="194"/>
                    </a:cubicBezTo>
                    <a:cubicBezTo>
                      <a:pt x="842" y="194"/>
                      <a:pt x="842" y="194"/>
                      <a:pt x="842" y="194"/>
                    </a:cubicBezTo>
                    <a:cubicBezTo>
                      <a:pt x="840" y="193"/>
                      <a:pt x="839" y="192"/>
                      <a:pt x="837" y="192"/>
                    </a:cubicBezTo>
                    <a:cubicBezTo>
                      <a:pt x="835" y="192"/>
                      <a:pt x="833" y="193"/>
                      <a:pt x="831" y="195"/>
                    </a:cubicBezTo>
                    <a:cubicBezTo>
                      <a:pt x="830" y="196"/>
                      <a:pt x="829" y="197"/>
                      <a:pt x="829" y="198"/>
                    </a:cubicBezTo>
                    <a:cubicBezTo>
                      <a:pt x="827" y="199"/>
                      <a:pt x="826" y="201"/>
                      <a:pt x="825" y="201"/>
                    </a:cubicBezTo>
                    <a:cubicBezTo>
                      <a:pt x="825" y="200"/>
                      <a:pt x="825" y="200"/>
                      <a:pt x="825" y="199"/>
                    </a:cubicBezTo>
                    <a:cubicBezTo>
                      <a:pt x="825" y="196"/>
                      <a:pt x="825" y="193"/>
                      <a:pt x="823" y="191"/>
                    </a:cubicBezTo>
                    <a:cubicBezTo>
                      <a:pt x="822" y="190"/>
                      <a:pt x="821" y="189"/>
                      <a:pt x="819" y="189"/>
                    </a:cubicBezTo>
                    <a:cubicBezTo>
                      <a:pt x="819" y="189"/>
                      <a:pt x="818" y="189"/>
                      <a:pt x="818" y="190"/>
                    </a:cubicBezTo>
                    <a:cubicBezTo>
                      <a:pt x="816" y="190"/>
                      <a:pt x="814" y="191"/>
                      <a:pt x="812" y="193"/>
                    </a:cubicBezTo>
                    <a:cubicBezTo>
                      <a:pt x="811" y="193"/>
                      <a:pt x="810" y="194"/>
                      <a:pt x="810" y="194"/>
                    </a:cubicBezTo>
                    <a:cubicBezTo>
                      <a:pt x="810" y="194"/>
                      <a:pt x="810" y="194"/>
                      <a:pt x="810" y="194"/>
                    </a:cubicBezTo>
                    <a:cubicBezTo>
                      <a:pt x="809" y="194"/>
                      <a:pt x="808" y="193"/>
                      <a:pt x="807" y="191"/>
                    </a:cubicBezTo>
                    <a:cubicBezTo>
                      <a:pt x="806" y="191"/>
                      <a:pt x="806" y="190"/>
                      <a:pt x="805" y="189"/>
                    </a:cubicBezTo>
                    <a:cubicBezTo>
                      <a:pt x="802" y="186"/>
                      <a:pt x="799" y="183"/>
                      <a:pt x="796" y="181"/>
                    </a:cubicBezTo>
                    <a:cubicBezTo>
                      <a:pt x="796" y="181"/>
                      <a:pt x="796" y="181"/>
                      <a:pt x="796" y="181"/>
                    </a:cubicBezTo>
                    <a:cubicBezTo>
                      <a:pt x="795" y="180"/>
                      <a:pt x="793" y="178"/>
                      <a:pt x="790" y="178"/>
                    </a:cubicBezTo>
                    <a:cubicBezTo>
                      <a:pt x="790" y="178"/>
                      <a:pt x="789" y="178"/>
                      <a:pt x="789" y="178"/>
                    </a:cubicBezTo>
                    <a:cubicBezTo>
                      <a:pt x="788" y="179"/>
                      <a:pt x="787" y="179"/>
                      <a:pt x="786" y="180"/>
                    </a:cubicBezTo>
                    <a:cubicBezTo>
                      <a:pt x="785" y="177"/>
                      <a:pt x="785" y="175"/>
                      <a:pt x="783" y="174"/>
                    </a:cubicBezTo>
                    <a:cubicBezTo>
                      <a:pt x="782" y="174"/>
                      <a:pt x="782" y="174"/>
                      <a:pt x="782" y="174"/>
                    </a:cubicBezTo>
                    <a:cubicBezTo>
                      <a:pt x="782" y="174"/>
                      <a:pt x="782" y="174"/>
                      <a:pt x="782" y="174"/>
                    </a:cubicBezTo>
                    <a:cubicBezTo>
                      <a:pt x="780" y="174"/>
                      <a:pt x="778" y="176"/>
                      <a:pt x="776" y="177"/>
                    </a:cubicBezTo>
                    <a:cubicBezTo>
                      <a:pt x="776" y="178"/>
                      <a:pt x="775" y="179"/>
                      <a:pt x="774" y="179"/>
                    </a:cubicBezTo>
                    <a:cubicBezTo>
                      <a:pt x="774" y="179"/>
                      <a:pt x="774" y="179"/>
                      <a:pt x="774" y="179"/>
                    </a:cubicBezTo>
                    <a:cubicBezTo>
                      <a:pt x="773" y="179"/>
                      <a:pt x="773" y="179"/>
                      <a:pt x="772" y="179"/>
                    </a:cubicBezTo>
                    <a:cubicBezTo>
                      <a:pt x="772" y="179"/>
                      <a:pt x="771" y="179"/>
                      <a:pt x="771" y="179"/>
                    </a:cubicBezTo>
                    <a:cubicBezTo>
                      <a:pt x="770" y="179"/>
                      <a:pt x="769" y="180"/>
                      <a:pt x="768" y="180"/>
                    </a:cubicBezTo>
                    <a:cubicBezTo>
                      <a:pt x="767" y="180"/>
                      <a:pt x="767" y="180"/>
                      <a:pt x="766" y="181"/>
                    </a:cubicBezTo>
                    <a:cubicBezTo>
                      <a:pt x="766" y="181"/>
                      <a:pt x="765" y="181"/>
                      <a:pt x="765" y="181"/>
                    </a:cubicBezTo>
                    <a:cubicBezTo>
                      <a:pt x="764" y="181"/>
                      <a:pt x="763" y="181"/>
                      <a:pt x="762" y="180"/>
                    </a:cubicBezTo>
                    <a:cubicBezTo>
                      <a:pt x="762" y="180"/>
                      <a:pt x="761" y="180"/>
                      <a:pt x="760" y="179"/>
                    </a:cubicBezTo>
                    <a:cubicBezTo>
                      <a:pt x="755" y="178"/>
                      <a:pt x="751" y="176"/>
                      <a:pt x="747" y="173"/>
                    </a:cubicBezTo>
                    <a:cubicBezTo>
                      <a:pt x="746" y="173"/>
                      <a:pt x="746" y="173"/>
                      <a:pt x="746" y="173"/>
                    </a:cubicBezTo>
                    <a:cubicBezTo>
                      <a:pt x="742" y="171"/>
                      <a:pt x="738" y="170"/>
                      <a:pt x="735" y="169"/>
                    </a:cubicBezTo>
                    <a:cubicBezTo>
                      <a:pt x="733" y="169"/>
                      <a:pt x="731" y="168"/>
                      <a:pt x="729" y="168"/>
                    </a:cubicBezTo>
                    <a:cubicBezTo>
                      <a:pt x="727" y="167"/>
                      <a:pt x="726" y="165"/>
                      <a:pt x="727" y="163"/>
                    </a:cubicBezTo>
                    <a:cubicBezTo>
                      <a:pt x="727" y="163"/>
                      <a:pt x="728" y="161"/>
                      <a:pt x="728" y="161"/>
                    </a:cubicBezTo>
                    <a:cubicBezTo>
                      <a:pt x="730" y="159"/>
                      <a:pt x="733" y="156"/>
                      <a:pt x="731" y="152"/>
                    </a:cubicBezTo>
                    <a:cubicBezTo>
                      <a:pt x="731" y="151"/>
                      <a:pt x="730" y="151"/>
                      <a:pt x="730" y="150"/>
                    </a:cubicBezTo>
                    <a:cubicBezTo>
                      <a:pt x="731" y="150"/>
                      <a:pt x="733" y="149"/>
                      <a:pt x="734" y="149"/>
                    </a:cubicBezTo>
                    <a:cubicBezTo>
                      <a:pt x="736" y="149"/>
                      <a:pt x="737" y="149"/>
                      <a:pt x="738" y="148"/>
                    </a:cubicBezTo>
                    <a:cubicBezTo>
                      <a:pt x="742" y="147"/>
                      <a:pt x="745" y="143"/>
                      <a:pt x="745" y="140"/>
                    </a:cubicBezTo>
                    <a:cubicBezTo>
                      <a:pt x="745" y="137"/>
                      <a:pt x="743" y="134"/>
                      <a:pt x="740" y="132"/>
                    </a:cubicBezTo>
                    <a:cubicBezTo>
                      <a:pt x="738" y="131"/>
                      <a:pt x="737" y="131"/>
                      <a:pt x="735" y="131"/>
                    </a:cubicBezTo>
                    <a:cubicBezTo>
                      <a:pt x="732" y="131"/>
                      <a:pt x="730" y="132"/>
                      <a:pt x="727" y="133"/>
                    </a:cubicBezTo>
                    <a:cubicBezTo>
                      <a:pt x="725" y="134"/>
                      <a:pt x="724" y="135"/>
                      <a:pt x="722" y="135"/>
                    </a:cubicBezTo>
                    <a:cubicBezTo>
                      <a:pt x="721" y="135"/>
                      <a:pt x="720" y="135"/>
                      <a:pt x="719" y="135"/>
                    </a:cubicBezTo>
                    <a:cubicBezTo>
                      <a:pt x="718" y="135"/>
                      <a:pt x="718" y="135"/>
                      <a:pt x="717" y="135"/>
                    </a:cubicBezTo>
                    <a:cubicBezTo>
                      <a:pt x="717" y="135"/>
                      <a:pt x="717" y="135"/>
                      <a:pt x="717" y="135"/>
                    </a:cubicBezTo>
                    <a:cubicBezTo>
                      <a:pt x="717" y="135"/>
                      <a:pt x="717" y="135"/>
                      <a:pt x="718" y="134"/>
                    </a:cubicBezTo>
                    <a:cubicBezTo>
                      <a:pt x="718" y="132"/>
                      <a:pt x="721" y="129"/>
                      <a:pt x="724" y="129"/>
                    </a:cubicBezTo>
                    <a:cubicBezTo>
                      <a:pt x="724" y="129"/>
                      <a:pt x="725" y="129"/>
                      <a:pt x="725" y="129"/>
                    </a:cubicBezTo>
                    <a:cubicBezTo>
                      <a:pt x="727" y="129"/>
                      <a:pt x="732" y="129"/>
                      <a:pt x="733" y="125"/>
                    </a:cubicBezTo>
                    <a:cubicBezTo>
                      <a:pt x="734" y="121"/>
                      <a:pt x="732" y="117"/>
                      <a:pt x="727" y="112"/>
                    </a:cubicBezTo>
                    <a:cubicBezTo>
                      <a:pt x="725" y="111"/>
                      <a:pt x="717" y="106"/>
                      <a:pt x="712" y="106"/>
                    </a:cubicBezTo>
                    <a:cubicBezTo>
                      <a:pt x="708" y="106"/>
                      <a:pt x="706" y="108"/>
                      <a:pt x="706" y="113"/>
                    </a:cubicBezTo>
                    <a:cubicBezTo>
                      <a:pt x="706" y="113"/>
                      <a:pt x="706" y="114"/>
                      <a:pt x="706" y="115"/>
                    </a:cubicBezTo>
                    <a:cubicBezTo>
                      <a:pt x="706" y="115"/>
                      <a:pt x="705" y="114"/>
                      <a:pt x="705" y="114"/>
                    </a:cubicBezTo>
                    <a:cubicBezTo>
                      <a:pt x="704" y="113"/>
                      <a:pt x="704" y="112"/>
                      <a:pt x="703" y="112"/>
                    </a:cubicBezTo>
                    <a:cubicBezTo>
                      <a:pt x="703" y="111"/>
                      <a:pt x="704" y="109"/>
                      <a:pt x="705" y="109"/>
                    </a:cubicBezTo>
                    <a:cubicBezTo>
                      <a:pt x="705" y="108"/>
                      <a:pt x="706" y="108"/>
                      <a:pt x="706" y="107"/>
                    </a:cubicBezTo>
                    <a:cubicBezTo>
                      <a:pt x="706" y="107"/>
                      <a:pt x="706" y="107"/>
                      <a:pt x="706" y="107"/>
                    </a:cubicBezTo>
                    <a:cubicBezTo>
                      <a:pt x="707" y="105"/>
                      <a:pt x="710" y="101"/>
                      <a:pt x="707" y="97"/>
                    </a:cubicBezTo>
                    <a:cubicBezTo>
                      <a:pt x="705" y="95"/>
                      <a:pt x="702" y="95"/>
                      <a:pt x="701" y="95"/>
                    </a:cubicBezTo>
                    <a:cubicBezTo>
                      <a:pt x="701" y="95"/>
                      <a:pt x="700" y="95"/>
                      <a:pt x="699" y="95"/>
                    </a:cubicBezTo>
                    <a:cubicBezTo>
                      <a:pt x="699" y="95"/>
                      <a:pt x="698" y="95"/>
                      <a:pt x="698" y="95"/>
                    </a:cubicBezTo>
                    <a:cubicBezTo>
                      <a:pt x="697" y="95"/>
                      <a:pt x="697" y="95"/>
                      <a:pt x="697" y="95"/>
                    </a:cubicBezTo>
                    <a:cubicBezTo>
                      <a:pt x="697" y="95"/>
                      <a:pt x="696" y="94"/>
                      <a:pt x="695" y="94"/>
                    </a:cubicBezTo>
                    <a:cubicBezTo>
                      <a:pt x="694" y="93"/>
                      <a:pt x="693" y="92"/>
                      <a:pt x="691" y="92"/>
                    </a:cubicBezTo>
                    <a:cubicBezTo>
                      <a:pt x="690" y="92"/>
                      <a:pt x="690" y="92"/>
                      <a:pt x="689" y="93"/>
                    </a:cubicBezTo>
                    <a:cubicBezTo>
                      <a:pt x="689" y="93"/>
                      <a:pt x="688" y="93"/>
                      <a:pt x="687" y="94"/>
                    </a:cubicBezTo>
                    <a:cubicBezTo>
                      <a:pt x="687" y="93"/>
                      <a:pt x="687" y="93"/>
                      <a:pt x="687" y="93"/>
                    </a:cubicBezTo>
                    <a:cubicBezTo>
                      <a:pt x="685" y="93"/>
                      <a:pt x="685" y="93"/>
                      <a:pt x="685" y="93"/>
                    </a:cubicBezTo>
                    <a:cubicBezTo>
                      <a:pt x="683" y="93"/>
                      <a:pt x="681" y="94"/>
                      <a:pt x="679" y="95"/>
                    </a:cubicBezTo>
                    <a:cubicBezTo>
                      <a:pt x="679" y="95"/>
                      <a:pt x="679" y="95"/>
                      <a:pt x="679" y="95"/>
                    </a:cubicBezTo>
                    <a:cubicBezTo>
                      <a:pt x="678" y="96"/>
                      <a:pt x="677" y="97"/>
                      <a:pt x="676" y="97"/>
                    </a:cubicBezTo>
                    <a:cubicBezTo>
                      <a:pt x="676" y="98"/>
                      <a:pt x="675" y="98"/>
                      <a:pt x="675" y="99"/>
                    </a:cubicBezTo>
                    <a:cubicBezTo>
                      <a:pt x="675" y="99"/>
                      <a:pt x="675" y="98"/>
                      <a:pt x="675" y="98"/>
                    </a:cubicBezTo>
                    <a:cubicBezTo>
                      <a:pt x="675" y="96"/>
                      <a:pt x="675" y="90"/>
                      <a:pt x="670" y="88"/>
                    </a:cubicBezTo>
                    <a:cubicBezTo>
                      <a:pt x="670" y="88"/>
                      <a:pt x="669" y="88"/>
                      <a:pt x="668" y="88"/>
                    </a:cubicBezTo>
                    <a:cubicBezTo>
                      <a:pt x="664" y="88"/>
                      <a:pt x="663" y="92"/>
                      <a:pt x="661" y="95"/>
                    </a:cubicBezTo>
                    <a:cubicBezTo>
                      <a:pt x="661" y="96"/>
                      <a:pt x="661" y="97"/>
                      <a:pt x="661" y="97"/>
                    </a:cubicBezTo>
                    <a:cubicBezTo>
                      <a:pt x="660" y="98"/>
                      <a:pt x="660" y="99"/>
                      <a:pt x="659" y="99"/>
                    </a:cubicBezTo>
                    <a:cubicBezTo>
                      <a:pt x="658" y="101"/>
                      <a:pt x="656" y="104"/>
                      <a:pt x="655" y="104"/>
                    </a:cubicBezTo>
                    <a:cubicBezTo>
                      <a:pt x="654" y="104"/>
                      <a:pt x="654" y="104"/>
                      <a:pt x="654" y="104"/>
                    </a:cubicBezTo>
                    <a:cubicBezTo>
                      <a:pt x="654" y="104"/>
                      <a:pt x="653" y="103"/>
                      <a:pt x="654" y="101"/>
                    </a:cubicBezTo>
                    <a:cubicBezTo>
                      <a:pt x="655" y="98"/>
                      <a:pt x="656" y="97"/>
                      <a:pt x="656" y="96"/>
                    </a:cubicBezTo>
                    <a:cubicBezTo>
                      <a:pt x="659" y="95"/>
                      <a:pt x="663" y="92"/>
                      <a:pt x="665" y="87"/>
                    </a:cubicBezTo>
                    <a:cubicBezTo>
                      <a:pt x="666" y="85"/>
                      <a:pt x="665" y="83"/>
                      <a:pt x="664" y="82"/>
                    </a:cubicBezTo>
                    <a:cubicBezTo>
                      <a:pt x="663" y="80"/>
                      <a:pt x="661" y="79"/>
                      <a:pt x="659" y="78"/>
                    </a:cubicBezTo>
                    <a:cubicBezTo>
                      <a:pt x="659" y="78"/>
                      <a:pt x="658" y="78"/>
                      <a:pt x="658" y="78"/>
                    </a:cubicBezTo>
                    <a:cubicBezTo>
                      <a:pt x="657" y="78"/>
                      <a:pt x="657" y="77"/>
                      <a:pt x="656" y="77"/>
                    </a:cubicBezTo>
                    <a:cubicBezTo>
                      <a:pt x="654" y="76"/>
                      <a:pt x="651" y="74"/>
                      <a:pt x="648" y="74"/>
                    </a:cubicBezTo>
                    <a:cubicBezTo>
                      <a:pt x="647" y="73"/>
                      <a:pt x="646" y="73"/>
                      <a:pt x="645" y="73"/>
                    </a:cubicBezTo>
                    <a:cubicBezTo>
                      <a:pt x="642" y="73"/>
                      <a:pt x="640" y="74"/>
                      <a:pt x="638" y="76"/>
                    </a:cubicBezTo>
                    <a:cubicBezTo>
                      <a:pt x="637" y="78"/>
                      <a:pt x="637" y="80"/>
                      <a:pt x="637" y="82"/>
                    </a:cubicBezTo>
                    <a:cubicBezTo>
                      <a:pt x="637" y="83"/>
                      <a:pt x="637" y="84"/>
                      <a:pt x="637" y="85"/>
                    </a:cubicBezTo>
                    <a:cubicBezTo>
                      <a:pt x="637" y="86"/>
                      <a:pt x="636" y="87"/>
                      <a:pt x="636" y="87"/>
                    </a:cubicBezTo>
                    <a:cubicBezTo>
                      <a:pt x="636" y="87"/>
                      <a:pt x="636" y="86"/>
                      <a:pt x="635" y="86"/>
                    </a:cubicBezTo>
                    <a:cubicBezTo>
                      <a:pt x="634" y="82"/>
                      <a:pt x="632" y="77"/>
                      <a:pt x="627" y="76"/>
                    </a:cubicBezTo>
                    <a:cubicBezTo>
                      <a:pt x="626" y="76"/>
                      <a:pt x="626" y="76"/>
                      <a:pt x="625" y="76"/>
                    </a:cubicBezTo>
                    <a:cubicBezTo>
                      <a:pt x="623" y="76"/>
                      <a:pt x="621" y="77"/>
                      <a:pt x="619" y="78"/>
                    </a:cubicBezTo>
                    <a:cubicBezTo>
                      <a:pt x="619" y="78"/>
                      <a:pt x="618" y="79"/>
                      <a:pt x="617" y="79"/>
                    </a:cubicBezTo>
                    <a:cubicBezTo>
                      <a:pt x="618" y="79"/>
                      <a:pt x="618" y="78"/>
                      <a:pt x="618" y="77"/>
                    </a:cubicBezTo>
                    <a:cubicBezTo>
                      <a:pt x="620" y="75"/>
                      <a:pt x="622" y="72"/>
                      <a:pt x="621" y="70"/>
                    </a:cubicBezTo>
                    <a:cubicBezTo>
                      <a:pt x="621" y="64"/>
                      <a:pt x="616" y="63"/>
                      <a:pt x="614" y="63"/>
                    </a:cubicBezTo>
                    <a:cubicBezTo>
                      <a:pt x="611" y="63"/>
                      <a:pt x="610" y="62"/>
                      <a:pt x="609" y="61"/>
                    </a:cubicBezTo>
                    <a:cubicBezTo>
                      <a:pt x="609" y="60"/>
                      <a:pt x="608" y="59"/>
                      <a:pt x="608" y="58"/>
                    </a:cubicBezTo>
                    <a:cubicBezTo>
                      <a:pt x="608" y="56"/>
                      <a:pt x="607" y="55"/>
                      <a:pt x="607" y="54"/>
                    </a:cubicBezTo>
                    <a:cubicBezTo>
                      <a:pt x="605" y="50"/>
                      <a:pt x="600" y="47"/>
                      <a:pt x="596" y="46"/>
                    </a:cubicBezTo>
                    <a:cubicBezTo>
                      <a:pt x="596" y="46"/>
                      <a:pt x="595" y="46"/>
                      <a:pt x="595" y="46"/>
                    </a:cubicBezTo>
                    <a:cubicBezTo>
                      <a:pt x="594" y="46"/>
                      <a:pt x="593" y="46"/>
                      <a:pt x="593" y="47"/>
                    </a:cubicBezTo>
                    <a:cubicBezTo>
                      <a:pt x="592" y="47"/>
                      <a:pt x="591" y="47"/>
                      <a:pt x="591" y="47"/>
                    </a:cubicBezTo>
                    <a:cubicBezTo>
                      <a:pt x="590" y="47"/>
                      <a:pt x="590" y="47"/>
                      <a:pt x="589" y="47"/>
                    </a:cubicBezTo>
                    <a:cubicBezTo>
                      <a:pt x="588" y="46"/>
                      <a:pt x="587" y="46"/>
                      <a:pt x="586" y="45"/>
                    </a:cubicBezTo>
                    <a:cubicBezTo>
                      <a:pt x="584" y="44"/>
                      <a:pt x="581" y="43"/>
                      <a:pt x="578" y="43"/>
                    </a:cubicBezTo>
                    <a:cubicBezTo>
                      <a:pt x="578" y="43"/>
                      <a:pt x="577" y="43"/>
                      <a:pt x="576" y="44"/>
                    </a:cubicBezTo>
                    <a:cubicBezTo>
                      <a:pt x="572" y="44"/>
                      <a:pt x="568" y="47"/>
                      <a:pt x="564" y="52"/>
                    </a:cubicBezTo>
                    <a:cubicBezTo>
                      <a:pt x="561" y="57"/>
                      <a:pt x="560" y="60"/>
                      <a:pt x="564" y="65"/>
                    </a:cubicBezTo>
                    <a:cubicBezTo>
                      <a:pt x="564" y="65"/>
                      <a:pt x="564" y="65"/>
                      <a:pt x="564" y="65"/>
                    </a:cubicBezTo>
                    <a:cubicBezTo>
                      <a:pt x="563" y="66"/>
                      <a:pt x="562" y="66"/>
                      <a:pt x="561" y="67"/>
                    </a:cubicBezTo>
                    <a:cubicBezTo>
                      <a:pt x="560" y="65"/>
                      <a:pt x="557" y="64"/>
                      <a:pt x="555" y="64"/>
                    </a:cubicBezTo>
                    <a:cubicBezTo>
                      <a:pt x="555" y="64"/>
                      <a:pt x="554" y="64"/>
                      <a:pt x="554" y="63"/>
                    </a:cubicBezTo>
                    <a:cubicBezTo>
                      <a:pt x="553" y="63"/>
                      <a:pt x="551" y="63"/>
                      <a:pt x="550" y="63"/>
                    </a:cubicBezTo>
                    <a:cubicBezTo>
                      <a:pt x="549" y="63"/>
                      <a:pt x="549" y="63"/>
                      <a:pt x="549" y="63"/>
                    </a:cubicBezTo>
                    <a:cubicBezTo>
                      <a:pt x="549" y="63"/>
                      <a:pt x="549" y="63"/>
                      <a:pt x="549" y="63"/>
                    </a:cubicBezTo>
                    <a:cubicBezTo>
                      <a:pt x="545" y="63"/>
                      <a:pt x="544" y="67"/>
                      <a:pt x="544" y="70"/>
                    </a:cubicBezTo>
                    <a:cubicBezTo>
                      <a:pt x="543" y="70"/>
                      <a:pt x="543" y="71"/>
                      <a:pt x="543" y="71"/>
                    </a:cubicBezTo>
                    <a:cubicBezTo>
                      <a:pt x="542" y="74"/>
                      <a:pt x="541" y="76"/>
                      <a:pt x="541" y="77"/>
                    </a:cubicBezTo>
                    <a:cubicBezTo>
                      <a:pt x="540" y="76"/>
                      <a:pt x="540" y="74"/>
                      <a:pt x="540" y="72"/>
                    </a:cubicBezTo>
                    <a:cubicBezTo>
                      <a:pt x="540" y="72"/>
                      <a:pt x="540" y="71"/>
                      <a:pt x="540" y="71"/>
                    </a:cubicBezTo>
                    <a:cubicBezTo>
                      <a:pt x="540" y="70"/>
                      <a:pt x="540" y="69"/>
                      <a:pt x="540" y="69"/>
                    </a:cubicBezTo>
                    <a:cubicBezTo>
                      <a:pt x="540" y="66"/>
                      <a:pt x="539" y="64"/>
                      <a:pt x="540" y="62"/>
                    </a:cubicBezTo>
                    <a:cubicBezTo>
                      <a:pt x="540" y="62"/>
                      <a:pt x="540" y="62"/>
                      <a:pt x="541" y="61"/>
                    </a:cubicBezTo>
                    <a:cubicBezTo>
                      <a:pt x="542" y="60"/>
                      <a:pt x="543" y="60"/>
                      <a:pt x="543" y="58"/>
                    </a:cubicBezTo>
                    <a:cubicBezTo>
                      <a:pt x="547" y="52"/>
                      <a:pt x="543" y="47"/>
                      <a:pt x="541" y="43"/>
                    </a:cubicBezTo>
                    <a:cubicBezTo>
                      <a:pt x="540" y="42"/>
                      <a:pt x="539" y="41"/>
                      <a:pt x="539" y="40"/>
                    </a:cubicBezTo>
                    <a:cubicBezTo>
                      <a:pt x="538" y="38"/>
                      <a:pt x="537" y="37"/>
                      <a:pt x="536" y="36"/>
                    </a:cubicBezTo>
                    <a:cubicBezTo>
                      <a:pt x="535" y="34"/>
                      <a:pt x="534" y="33"/>
                      <a:pt x="533" y="32"/>
                    </a:cubicBezTo>
                    <a:cubicBezTo>
                      <a:pt x="533" y="31"/>
                      <a:pt x="533" y="30"/>
                      <a:pt x="533" y="29"/>
                    </a:cubicBezTo>
                    <a:cubicBezTo>
                      <a:pt x="532" y="28"/>
                      <a:pt x="532" y="27"/>
                      <a:pt x="532" y="26"/>
                    </a:cubicBezTo>
                    <a:cubicBezTo>
                      <a:pt x="531" y="21"/>
                      <a:pt x="527" y="16"/>
                      <a:pt x="523" y="14"/>
                    </a:cubicBezTo>
                    <a:cubicBezTo>
                      <a:pt x="522" y="13"/>
                      <a:pt x="521" y="13"/>
                      <a:pt x="519" y="13"/>
                    </a:cubicBezTo>
                    <a:cubicBezTo>
                      <a:pt x="517" y="13"/>
                      <a:pt x="515" y="14"/>
                      <a:pt x="513" y="15"/>
                    </a:cubicBezTo>
                    <a:cubicBezTo>
                      <a:pt x="512" y="16"/>
                      <a:pt x="511" y="16"/>
                      <a:pt x="510" y="17"/>
                    </a:cubicBezTo>
                    <a:cubicBezTo>
                      <a:pt x="509" y="17"/>
                      <a:pt x="509" y="17"/>
                      <a:pt x="508" y="17"/>
                    </a:cubicBezTo>
                    <a:cubicBezTo>
                      <a:pt x="506" y="18"/>
                      <a:pt x="504" y="18"/>
                      <a:pt x="501" y="20"/>
                    </a:cubicBezTo>
                    <a:cubicBezTo>
                      <a:pt x="496" y="23"/>
                      <a:pt x="491" y="28"/>
                      <a:pt x="487" y="33"/>
                    </a:cubicBezTo>
                    <a:cubicBezTo>
                      <a:pt x="479" y="43"/>
                      <a:pt x="473" y="57"/>
                      <a:pt x="479" y="67"/>
                    </a:cubicBezTo>
                    <a:cubicBezTo>
                      <a:pt x="480" y="68"/>
                      <a:pt x="482" y="70"/>
                      <a:pt x="484" y="71"/>
                    </a:cubicBezTo>
                    <a:cubicBezTo>
                      <a:pt x="485" y="72"/>
                      <a:pt x="488" y="74"/>
                      <a:pt x="489" y="75"/>
                    </a:cubicBezTo>
                    <a:cubicBezTo>
                      <a:pt x="488" y="76"/>
                      <a:pt x="488" y="76"/>
                      <a:pt x="487" y="76"/>
                    </a:cubicBezTo>
                    <a:cubicBezTo>
                      <a:pt x="487" y="76"/>
                      <a:pt x="486" y="77"/>
                      <a:pt x="486" y="77"/>
                    </a:cubicBezTo>
                    <a:cubicBezTo>
                      <a:pt x="484" y="79"/>
                      <a:pt x="481" y="81"/>
                      <a:pt x="479" y="85"/>
                    </a:cubicBezTo>
                    <a:cubicBezTo>
                      <a:pt x="476" y="94"/>
                      <a:pt x="485" y="100"/>
                      <a:pt x="489" y="102"/>
                    </a:cubicBezTo>
                    <a:cubicBezTo>
                      <a:pt x="493" y="105"/>
                      <a:pt x="495" y="106"/>
                      <a:pt x="494" y="110"/>
                    </a:cubicBezTo>
                    <a:cubicBezTo>
                      <a:pt x="494" y="111"/>
                      <a:pt x="494" y="111"/>
                      <a:pt x="494" y="112"/>
                    </a:cubicBezTo>
                    <a:cubicBezTo>
                      <a:pt x="494" y="108"/>
                      <a:pt x="490" y="106"/>
                      <a:pt x="487" y="104"/>
                    </a:cubicBezTo>
                    <a:cubicBezTo>
                      <a:pt x="486" y="103"/>
                      <a:pt x="484" y="102"/>
                      <a:pt x="483" y="101"/>
                    </a:cubicBezTo>
                    <a:cubicBezTo>
                      <a:pt x="482" y="100"/>
                      <a:pt x="481" y="97"/>
                      <a:pt x="480" y="95"/>
                    </a:cubicBezTo>
                    <a:cubicBezTo>
                      <a:pt x="480" y="94"/>
                      <a:pt x="479" y="93"/>
                      <a:pt x="478" y="91"/>
                    </a:cubicBezTo>
                    <a:cubicBezTo>
                      <a:pt x="478" y="90"/>
                      <a:pt x="478" y="90"/>
                      <a:pt x="478" y="90"/>
                    </a:cubicBezTo>
                    <a:cubicBezTo>
                      <a:pt x="476" y="87"/>
                      <a:pt x="475" y="86"/>
                      <a:pt x="475" y="83"/>
                    </a:cubicBezTo>
                    <a:cubicBezTo>
                      <a:pt x="475" y="81"/>
                      <a:pt x="475" y="80"/>
                      <a:pt x="476" y="78"/>
                    </a:cubicBezTo>
                    <a:cubicBezTo>
                      <a:pt x="476" y="73"/>
                      <a:pt x="477" y="68"/>
                      <a:pt x="473" y="62"/>
                    </a:cubicBezTo>
                    <a:cubicBezTo>
                      <a:pt x="473" y="62"/>
                      <a:pt x="472" y="61"/>
                      <a:pt x="472" y="61"/>
                    </a:cubicBezTo>
                    <a:cubicBezTo>
                      <a:pt x="471" y="60"/>
                      <a:pt x="471" y="59"/>
                      <a:pt x="471" y="58"/>
                    </a:cubicBezTo>
                    <a:cubicBezTo>
                      <a:pt x="471" y="55"/>
                      <a:pt x="472" y="51"/>
                      <a:pt x="473" y="49"/>
                    </a:cubicBezTo>
                    <a:cubicBezTo>
                      <a:pt x="474" y="46"/>
                      <a:pt x="475" y="43"/>
                      <a:pt x="477" y="41"/>
                    </a:cubicBezTo>
                    <a:cubicBezTo>
                      <a:pt x="477" y="40"/>
                      <a:pt x="478" y="39"/>
                      <a:pt x="478" y="38"/>
                    </a:cubicBezTo>
                    <a:cubicBezTo>
                      <a:pt x="479" y="36"/>
                      <a:pt x="481" y="33"/>
                      <a:pt x="483" y="31"/>
                    </a:cubicBezTo>
                    <a:cubicBezTo>
                      <a:pt x="483" y="30"/>
                      <a:pt x="484" y="30"/>
                      <a:pt x="485" y="29"/>
                    </a:cubicBezTo>
                    <a:cubicBezTo>
                      <a:pt x="487" y="25"/>
                      <a:pt x="489" y="22"/>
                      <a:pt x="489" y="17"/>
                    </a:cubicBezTo>
                    <a:cubicBezTo>
                      <a:pt x="488" y="14"/>
                      <a:pt x="488" y="14"/>
                      <a:pt x="488" y="14"/>
                    </a:cubicBezTo>
                    <a:cubicBezTo>
                      <a:pt x="486" y="14"/>
                      <a:pt x="486" y="14"/>
                      <a:pt x="486" y="14"/>
                    </a:cubicBezTo>
                    <a:cubicBezTo>
                      <a:pt x="481" y="14"/>
                      <a:pt x="477" y="14"/>
                      <a:pt x="473" y="13"/>
                    </a:cubicBezTo>
                    <a:cubicBezTo>
                      <a:pt x="470" y="13"/>
                      <a:pt x="470" y="13"/>
                      <a:pt x="470" y="13"/>
                    </a:cubicBezTo>
                    <a:cubicBezTo>
                      <a:pt x="469" y="13"/>
                      <a:pt x="468" y="13"/>
                      <a:pt x="467" y="13"/>
                    </a:cubicBezTo>
                    <a:cubicBezTo>
                      <a:pt x="464" y="13"/>
                      <a:pt x="462" y="13"/>
                      <a:pt x="460" y="15"/>
                    </a:cubicBezTo>
                    <a:cubicBezTo>
                      <a:pt x="459" y="16"/>
                      <a:pt x="459" y="16"/>
                      <a:pt x="458" y="17"/>
                    </a:cubicBezTo>
                    <a:cubicBezTo>
                      <a:pt x="455" y="19"/>
                      <a:pt x="451" y="22"/>
                      <a:pt x="449" y="25"/>
                    </a:cubicBezTo>
                    <a:cubicBezTo>
                      <a:pt x="448" y="27"/>
                      <a:pt x="448" y="27"/>
                      <a:pt x="448" y="27"/>
                    </a:cubicBezTo>
                    <a:cubicBezTo>
                      <a:pt x="443" y="36"/>
                      <a:pt x="437" y="44"/>
                      <a:pt x="434" y="54"/>
                    </a:cubicBezTo>
                    <a:cubicBezTo>
                      <a:pt x="430" y="68"/>
                      <a:pt x="426" y="89"/>
                      <a:pt x="428" y="108"/>
                    </a:cubicBezTo>
                    <a:cubicBezTo>
                      <a:pt x="430" y="115"/>
                      <a:pt x="434" y="119"/>
                      <a:pt x="441" y="121"/>
                    </a:cubicBezTo>
                    <a:cubicBezTo>
                      <a:pt x="444" y="122"/>
                      <a:pt x="446" y="122"/>
                      <a:pt x="449" y="122"/>
                    </a:cubicBezTo>
                    <a:cubicBezTo>
                      <a:pt x="450" y="122"/>
                      <a:pt x="450" y="122"/>
                      <a:pt x="450" y="122"/>
                    </a:cubicBezTo>
                    <a:cubicBezTo>
                      <a:pt x="454" y="122"/>
                      <a:pt x="461" y="126"/>
                      <a:pt x="461" y="129"/>
                    </a:cubicBezTo>
                    <a:cubicBezTo>
                      <a:pt x="461" y="129"/>
                      <a:pt x="461" y="129"/>
                      <a:pt x="460" y="129"/>
                    </a:cubicBezTo>
                    <a:cubicBezTo>
                      <a:pt x="458" y="129"/>
                      <a:pt x="453" y="127"/>
                      <a:pt x="452" y="126"/>
                    </a:cubicBezTo>
                    <a:cubicBezTo>
                      <a:pt x="452" y="126"/>
                      <a:pt x="450" y="126"/>
                      <a:pt x="449" y="125"/>
                    </a:cubicBezTo>
                    <a:cubicBezTo>
                      <a:pt x="447" y="124"/>
                      <a:pt x="443" y="123"/>
                      <a:pt x="440" y="123"/>
                    </a:cubicBezTo>
                    <a:cubicBezTo>
                      <a:pt x="438" y="123"/>
                      <a:pt x="437" y="124"/>
                      <a:pt x="436" y="125"/>
                    </a:cubicBezTo>
                    <a:cubicBezTo>
                      <a:pt x="431" y="129"/>
                      <a:pt x="434" y="134"/>
                      <a:pt x="436" y="137"/>
                    </a:cubicBezTo>
                    <a:cubicBezTo>
                      <a:pt x="437" y="138"/>
                      <a:pt x="437" y="139"/>
                      <a:pt x="437" y="139"/>
                    </a:cubicBezTo>
                    <a:cubicBezTo>
                      <a:pt x="439" y="145"/>
                      <a:pt x="442" y="147"/>
                      <a:pt x="446" y="151"/>
                    </a:cubicBezTo>
                    <a:cubicBezTo>
                      <a:pt x="452" y="156"/>
                      <a:pt x="460" y="157"/>
                      <a:pt x="463" y="157"/>
                    </a:cubicBezTo>
                    <a:cubicBezTo>
                      <a:pt x="463" y="157"/>
                      <a:pt x="464" y="157"/>
                      <a:pt x="464" y="157"/>
                    </a:cubicBezTo>
                    <a:cubicBezTo>
                      <a:pt x="466" y="157"/>
                      <a:pt x="468" y="157"/>
                      <a:pt x="469" y="156"/>
                    </a:cubicBezTo>
                    <a:cubicBezTo>
                      <a:pt x="470" y="156"/>
                      <a:pt x="471" y="156"/>
                      <a:pt x="472" y="156"/>
                    </a:cubicBezTo>
                    <a:cubicBezTo>
                      <a:pt x="472" y="156"/>
                      <a:pt x="473" y="156"/>
                      <a:pt x="474" y="158"/>
                    </a:cubicBezTo>
                    <a:cubicBezTo>
                      <a:pt x="475" y="159"/>
                      <a:pt x="475" y="159"/>
                      <a:pt x="475" y="159"/>
                    </a:cubicBezTo>
                    <a:cubicBezTo>
                      <a:pt x="477" y="162"/>
                      <a:pt x="480" y="166"/>
                      <a:pt x="484" y="167"/>
                    </a:cubicBezTo>
                    <a:cubicBezTo>
                      <a:pt x="485" y="167"/>
                      <a:pt x="485" y="167"/>
                      <a:pt x="486" y="167"/>
                    </a:cubicBezTo>
                    <a:cubicBezTo>
                      <a:pt x="488" y="167"/>
                      <a:pt x="489" y="166"/>
                      <a:pt x="491" y="166"/>
                    </a:cubicBezTo>
                    <a:cubicBezTo>
                      <a:pt x="492" y="165"/>
                      <a:pt x="493" y="165"/>
                      <a:pt x="494" y="165"/>
                    </a:cubicBezTo>
                    <a:cubicBezTo>
                      <a:pt x="494" y="165"/>
                      <a:pt x="495" y="165"/>
                      <a:pt x="495" y="165"/>
                    </a:cubicBezTo>
                    <a:cubicBezTo>
                      <a:pt x="498" y="166"/>
                      <a:pt x="498" y="166"/>
                      <a:pt x="498" y="166"/>
                    </a:cubicBezTo>
                    <a:cubicBezTo>
                      <a:pt x="500" y="166"/>
                      <a:pt x="502" y="167"/>
                      <a:pt x="505" y="167"/>
                    </a:cubicBezTo>
                    <a:cubicBezTo>
                      <a:pt x="503" y="167"/>
                      <a:pt x="501" y="168"/>
                      <a:pt x="500" y="168"/>
                    </a:cubicBezTo>
                    <a:cubicBezTo>
                      <a:pt x="499" y="169"/>
                      <a:pt x="499" y="169"/>
                      <a:pt x="498" y="169"/>
                    </a:cubicBezTo>
                    <a:cubicBezTo>
                      <a:pt x="497" y="169"/>
                      <a:pt x="496" y="169"/>
                      <a:pt x="495" y="169"/>
                    </a:cubicBezTo>
                    <a:cubicBezTo>
                      <a:pt x="495" y="169"/>
                      <a:pt x="495" y="169"/>
                      <a:pt x="495" y="169"/>
                    </a:cubicBezTo>
                    <a:cubicBezTo>
                      <a:pt x="495" y="169"/>
                      <a:pt x="494" y="169"/>
                      <a:pt x="494" y="169"/>
                    </a:cubicBezTo>
                    <a:cubicBezTo>
                      <a:pt x="494" y="169"/>
                      <a:pt x="493" y="169"/>
                      <a:pt x="492" y="169"/>
                    </a:cubicBezTo>
                    <a:cubicBezTo>
                      <a:pt x="492" y="169"/>
                      <a:pt x="491" y="169"/>
                      <a:pt x="491" y="169"/>
                    </a:cubicBezTo>
                    <a:cubicBezTo>
                      <a:pt x="487" y="171"/>
                      <a:pt x="487" y="176"/>
                      <a:pt x="488" y="181"/>
                    </a:cubicBezTo>
                    <a:cubicBezTo>
                      <a:pt x="488" y="181"/>
                      <a:pt x="488" y="182"/>
                      <a:pt x="488" y="182"/>
                    </a:cubicBezTo>
                    <a:cubicBezTo>
                      <a:pt x="488" y="186"/>
                      <a:pt x="488" y="190"/>
                      <a:pt x="489" y="193"/>
                    </a:cubicBezTo>
                    <a:cubicBezTo>
                      <a:pt x="490" y="198"/>
                      <a:pt x="494" y="199"/>
                      <a:pt x="497" y="199"/>
                    </a:cubicBezTo>
                    <a:cubicBezTo>
                      <a:pt x="497" y="200"/>
                      <a:pt x="497" y="200"/>
                      <a:pt x="497" y="201"/>
                    </a:cubicBezTo>
                    <a:cubicBezTo>
                      <a:pt x="497" y="201"/>
                      <a:pt x="497" y="202"/>
                      <a:pt x="497" y="203"/>
                    </a:cubicBezTo>
                    <a:cubicBezTo>
                      <a:pt x="497" y="203"/>
                      <a:pt x="497" y="204"/>
                      <a:pt x="497" y="204"/>
                    </a:cubicBezTo>
                    <a:cubicBezTo>
                      <a:pt x="497" y="206"/>
                      <a:pt x="497" y="209"/>
                      <a:pt x="496" y="210"/>
                    </a:cubicBezTo>
                    <a:cubicBezTo>
                      <a:pt x="495" y="210"/>
                      <a:pt x="494" y="211"/>
                      <a:pt x="494" y="211"/>
                    </a:cubicBezTo>
                    <a:cubicBezTo>
                      <a:pt x="492" y="212"/>
                      <a:pt x="489" y="213"/>
                      <a:pt x="488" y="215"/>
                    </a:cubicBezTo>
                    <a:cubicBezTo>
                      <a:pt x="487" y="217"/>
                      <a:pt x="487" y="220"/>
                      <a:pt x="487" y="223"/>
                    </a:cubicBezTo>
                    <a:cubicBezTo>
                      <a:pt x="487" y="224"/>
                      <a:pt x="487" y="225"/>
                      <a:pt x="486" y="226"/>
                    </a:cubicBezTo>
                    <a:cubicBezTo>
                      <a:pt x="486" y="229"/>
                      <a:pt x="486" y="231"/>
                      <a:pt x="486" y="234"/>
                    </a:cubicBezTo>
                    <a:cubicBezTo>
                      <a:pt x="486" y="237"/>
                      <a:pt x="486" y="240"/>
                      <a:pt x="485" y="243"/>
                    </a:cubicBezTo>
                    <a:cubicBezTo>
                      <a:pt x="485" y="243"/>
                      <a:pt x="485" y="243"/>
                      <a:pt x="484" y="243"/>
                    </a:cubicBezTo>
                    <a:cubicBezTo>
                      <a:pt x="484" y="244"/>
                      <a:pt x="484" y="244"/>
                      <a:pt x="483" y="244"/>
                    </a:cubicBezTo>
                    <a:cubicBezTo>
                      <a:pt x="481" y="246"/>
                      <a:pt x="479" y="250"/>
                      <a:pt x="478" y="254"/>
                    </a:cubicBezTo>
                    <a:cubicBezTo>
                      <a:pt x="478" y="255"/>
                      <a:pt x="478" y="257"/>
                      <a:pt x="478" y="258"/>
                    </a:cubicBezTo>
                    <a:cubicBezTo>
                      <a:pt x="478" y="260"/>
                      <a:pt x="478" y="262"/>
                      <a:pt x="478" y="263"/>
                    </a:cubicBezTo>
                    <a:cubicBezTo>
                      <a:pt x="477" y="263"/>
                      <a:pt x="477" y="264"/>
                      <a:pt x="476" y="264"/>
                    </a:cubicBezTo>
                    <a:cubicBezTo>
                      <a:pt x="475" y="264"/>
                      <a:pt x="474" y="265"/>
                      <a:pt x="473" y="266"/>
                    </a:cubicBezTo>
                    <a:cubicBezTo>
                      <a:pt x="472" y="267"/>
                      <a:pt x="471" y="268"/>
                      <a:pt x="471" y="269"/>
                    </a:cubicBezTo>
                    <a:cubicBezTo>
                      <a:pt x="470" y="268"/>
                      <a:pt x="469" y="266"/>
                      <a:pt x="468" y="264"/>
                    </a:cubicBezTo>
                    <a:cubicBezTo>
                      <a:pt x="467" y="262"/>
                      <a:pt x="465" y="260"/>
                      <a:pt x="463" y="258"/>
                    </a:cubicBezTo>
                    <a:cubicBezTo>
                      <a:pt x="463" y="258"/>
                      <a:pt x="463" y="258"/>
                      <a:pt x="463" y="258"/>
                    </a:cubicBezTo>
                    <a:cubicBezTo>
                      <a:pt x="461" y="257"/>
                      <a:pt x="460" y="255"/>
                      <a:pt x="459" y="253"/>
                    </a:cubicBezTo>
                    <a:cubicBezTo>
                      <a:pt x="458" y="251"/>
                      <a:pt x="457" y="251"/>
                      <a:pt x="457" y="250"/>
                    </a:cubicBezTo>
                    <a:cubicBezTo>
                      <a:pt x="457" y="248"/>
                      <a:pt x="457" y="248"/>
                      <a:pt x="457" y="248"/>
                    </a:cubicBezTo>
                    <a:cubicBezTo>
                      <a:pt x="458" y="246"/>
                      <a:pt x="458" y="243"/>
                      <a:pt x="457" y="241"/>
                    </a:cubicBezTo>
                    <a:cubicBezTo>
                      <a:pt x="457" y="240"/>
                      <a:pt x="457" y="240"/>
                      <a:pt x="457" y="240"/>
                    </a:cubicBezTo>
                    <a:cubicBezTo>
                      <a:pt x="457" y="239"/>
                      <a:pt x="456" y="237"/>
                      <a:pt x="456" y="237"/>
                    </a:cubicBezTo>
                    <a:cubicBezTo>
                      <a:pt x="457" y="236"/>
                      <a:pt x="458" y="235"/>
                      <a:pt x="458" y="234"/>
                    </a:cubicBezTo>
                    <a:cubicBezTo>
                      <a:pt x="459" y="233"/>
                      <a:pt x="459" y="233"/>
                      <a:pt x="459" y="233"/>
                    </a:cubicBezTo>
                    <a:cubicBezTo>
                      <a:pt x="461" y="231"/>
                      <a:pt x="462" y="228"/>
                      <a:pt x="462" y="226"/>
                    </a:cubicBezTo>
                    <a:cubicBezTo>
                      <a:pt x="462" y="225"/>
                      <a:pt x="462" y="224"/>
                      <a:pt x="462" y="223"/>
                    </a:cubicBezTo>
                    <a:cubicBezTo>
                      <a:pt x="462" y="220"/>
                      <a:pt x="463" y="216"/>
                      <a:pt x="461" y="212"/>
                    </a:cubicBezTo>
                    <a:cubicBezTo>
                      <a:pt x="460" y="211"/>
                      <a:pt x="459" y="210"/>
                      <a:pt x="459" y="209"/>
                    </a:cubicBezTo>
                    <a:cubicBezTo>
                      <a:pt x="458" y="208"/>
                      <a:pt x="458" y="208"/>
                      <a:pt x="457" y="207"/>
                    </a:cubicBezTo>
                    <a:cubicBezTo>
                      <a:pt x="456" y="205"/>
                      <a:pt x="454" y="204"/>
                      <a:pt x="452" y="202"/>
                    </a:cubicBezTo>
                    <a:cubicBezTo>
                      <a:pt x="452" y="201"/>
                      <a:pt x="451" y="201"/>
                      <a:pt x="450" y="200"/>
                    </a:cubicBezTo>
                    <a:cubicBezTo>
                      <a:pt x="449" y="200"/>
                      <a:pt x="448" y="199"/>
                      <a:pt x="448" y="199"/>
                    </a:cubicBezTo>
                    <a:cubicBezTo>
                      <a:pt x="448" y="198"/>
                      <a:pt x="448" y="198"/>
                      <a:pt x="447" y="197"/>
                    </a:cubicBezTo>
                    <a:cubicBezTo>
                      <a:pt x="446" y="196"/>
                      <a:pt x="444" y="192"/>
                      <a:pt x="441" y="192"/>
                    </a:cubicBezTo>
                    <a:cubicBezTo>
                      <a:pt x="440" y="192"/>
                      <a:pt x="440" y="192"/>
                      <a:pt x="440" y="192"/>
                    </a:cubicBezTo>
                    <a:cubicBezTo>
                      <a:pt x="435" y="193"/>
                      <a:pt x="435" y="197"/>
                      <a:pt x="435" y="199"/>
                    </a:cubicBezTo>
                    <a:cubicBezTo>
                      <a:pt x="435" y="199"/>
                      <a:pt x="434" y="200"/>
                      <a:pt x="434" y="201"/>
                    </a:cubicBezTo>
                    <a:cubicBezTo>
                      <a:pt x="433" y="202"/>
                      <a:pt x="433" y="203"/>
                      <a:pt x="432" y="205"/>
                    </a:cubicBezTo>
                    <a:cubicBezTo>
                      <a:pt x="432" y="206"/>
                      <a:pt x="432" y="206"/>
                      <a:pt x="432" y="206"/>
                    </a:cubicBezTo>
                    <a:cubicBezTo>
                      <a:pt x="432" y="208"/>
                      <a:pt x="432" y="210"/>
                      <a:pt x="432" y="212"/>
                    </a:cubicBezTo>
                    <a:cubicBezTo>
                      <a:pt x="432" y="215"/>
                      <a:pt x="431" y="217"/>
                      <a:pt x="429" y="220"/>
                    </a:cubicBezTo>
                    <a:cubicBezTo>
                      <a:pt x="429" y="221"/>
                      <a:pt x="429" y="222"/>
                      <a:pt x="428" y="223"/>
                    </a:cubicBezTo>
                    <a:cubicBezTo>
                      <a:pt x="428" y="224"/>
                      <a:pt x="428" y="226"/>
                      <a:pt x="428" y="227"/>
                    </a:cubicBezTo>
                    <a:cubicBezTo>
                      <a:pt x="428" y="230"/>
                      <a:pt x="427" y="230"/>
                      <a:pt x="427" y="231"/>
                    </a:cubicBezTo>
                    <a:cubicBezTo>
                      <a:pt x="427" y="231"/>
                      <a:pt x="426" y="230"/>
                      <a:pt x="425" y="222"/>
                    </a:cubicBezTo>
                    <a:cubicBezTo>
                      <a:pt x="425" y="221"/>
                      <a:pt x="425" y="219"/>
                      <a:pt x="426" y="217"/>
                    </a:cubicBezTo>
                    <a:cubicBezTo>
                      <a:pt x="426" y="213"/>
                      <a:pt x="426" y="208"/>
                      <a:pt x="424" y="203"/>
                    </a:cubicBezTo>
                    <a:cubicBezTo>
                      <a:pt x="423" y="202"/>
                      <a:pt x="422" y="201"/>
                      <a:pt x="422" y="200"/>
                    </a:cubicBezTo>
                    <a:cubicBezTo>
                      <a:pt x="421" y="199"/>
                      <a:pt x="420" y="198"/>
                      <a:pt x="419" y="197"/>
                    </a:cubicBezTo>
                    <a:cubicBezTo>
                      <a:pt x="419" y="196"/>
                      <a:pt x="420" y="196"/>
                      <a:pt x="421" y="194"/>
                    </a:cubicBezTo>
                    <a:cubicBezTo>
                      <a:pt x="423" y="193"/>
                      <a:pt x="425" y="191"/>
                      <a:pt x="425" y="188"/>
                    </a:cubicBezTo>
                    <a:cubicBezTo>
                      <a:pt x="425" y="184"/>
                      <a:pt x="421" y="183"/>
                      <a:pt x="418" y="182"/>
                    </a:cubicBezTo>
                    <a:cubicBezTo>
                      <a:pt x="418" y="182"/>
                      <a:pt x="417" y="182"/>
                      <a:pt x="417" y="182"/>
                    </a:cubicBezTo>
                    <a:cubicBezTo>
                      <a:pt x="416" y="181"/>
                      <a:pt x="415" y="181"/>
                      <a:pt x="415" y="181"/>
                    </a:cubicBezTo>
                    <a:cubicBezTo>
                      <a:pt x="414" y="180"/>
                      <a:pt x="412" y="179"/>
                      <a:pt x="411" y="179"/>
                    </a:cubicBezTo>
                    <a:cubicBezTo>
                      <a:pt x="409" y="179"/>
                      <a:pt x="407" y="181"/>
                      <a:pt x="405" y="182"/>
                    </a:cubicBezTo>
                    <a:cubicBezTo>
                      <a:pt x="405" y="183"/>
                      <a:pt x="404" y="183"/>
                      <a:pt x="404" y="183"/>
                    </a:cubicBezTo>
                    <a:cubicBezTo>
                      <a:pt x="404" y="183"/>
                      <a:pt x="403" y="182"/>
                      <a:pt x="403" y="181"/>
                    </a:cubicBezTo>
                    <a:cubicBezTo>
                      <a:pt x="402" y="180"/>
                      <a:pt x="402" y="180"/>
                      <a:pt x="402" y="180"/>
                    </a:cubicBezTo>
                    <a:cubicBezTo>
                      <a:pt x="401" y="179"/>
                      <a:pt x="399" y="178"/>
                      <a:pt x="398" y="177"/>
                    </a:cubicBezTo>
                    <a:cubicBezTo>
                      <a:pt x="398" y="177"/>
                      <a:pt x="397" y="176"/>
                      <a:pt x="397" y="176"/>
                    </a:cubicBezTo>
                    <a:cubicBezTo>
                      <a:pt x="397" y="176"/>
                      <a:pt x="397" y="176"/>
                      <a:pt x="397" y="176"/>
                    </a:cubicBezTo>
                    <a:cubicBezTo>
                      <a:pt x="397" y="176"/>
                      <a:pt x="397" y="176"/>
                      <a:pt x="400" y="175"/>
                    </a:cubicBezTo>
                    <a:cubicBezTo>
                      <a:pt x="401" y="174"/>
                      <a:pt x="403" y="173"/>
                      <a:pt x="405" y="172"/>
                    </a:cubicBezTo>
                    <a:cubicBezTo>
                      <a:pt x="406" y="170"/>
                      <a:pt x="406" y="168"/>
                      <a:pt x="406" y="167"/>
                    </a:cubicBezTo>
                    <a:cubicBezTo>
                      <a:pt x="406" y="166"/>
                      <a:pt x="406" y="165"/>
                      <a:pt x="406" y="165"/>
                    </a:cubicBezTo>
                    <a:cubicBezTo>
                      <a:pt x="406" y="165"/>
                      <a:pt x="407" y="165"/>
                      <a:pt x="408" y="165"/>
                    </a:cubicBezTo>
                    <a:cubicBezTo>
                      <a:pt x="409" y="165"/>
                      <a:pt x="411" y="165"/>
                      <a:pt x="412" y="161"/>
                    </a:cubicBezTo>
                    <a:cubicBezTo>
                      <a:pt x="414" y="157"/>
                      <a:pt x="410" y="154"/>
                      <a:pt x="409" y="153"/>
                    </a:cubicBezTo>
                    <a:cubicBezTo>
                      <a:pt x="407" y="152"/>
                      <a:pt x="407" y="152"/>
                      <a:pt x="406" y="151"/>
                    </a:cubicBezTo>
                    <a:cubicBezTo>
                      <a:pt x="406" y="150"/>
                      <a:pt x="405" y="149"/>
                      <a:pt x="405" y="148"/>
                    </a:cubicBezTo>
                    <a:cubicBezTo>
                      <a:pt x="404" y="147"/>
                      <a:pt x="404" y="146"/>
                      <a:pt x="403" y="145"/>
                    </a:cubicBezTo>
                    <a:cubicBezTo>
                      <a:pt x="403" y="144"/>
                      <a:pt x="403" y="143"/>
                      <a:pt x="403" y="143"/>
                    </a:cubicBezTo>
                    <a:cubicBezTo>
                      <a:pt x="402" y="141"/>
                      <a:pt x="402" y="140"/>
                      <a:pt x="401" y="138"/>
                    </a:cubicBezTo>
                    <a:cubicBezTo>
                      <a:pt x="400" y="137"/>
                      <a:pt x="399" y="137"/>
                      <a:pt x="399" y="136"/>
                    </a:cubicBezTo>
                    <a:cubicBezTo>
                      <a:pt x="398" y="135"/>
                      <a:pt x="397" y="135"/>
                      <a:pt x="397" y="134"/>
                    </a:cubicBezTo>
                    <a:cubicBezTo>
                      <a:pt x="396" y="132"/>
                      <a:pt x="396" y="130"/>
                      <a:pt x="397" y="127"/>
                    </a:cubicBezTo>
                    <a:cubicBezTo>
                      <a:pt x="397" y="125"/>
                      <a:pt x="397" y="124"/>
                      <a:pt x="397" y="123"/>
                    </a:cubicBezTo>
                    <a:cubicBezTo>
                      <a:pt x="397" y="119"/>
                      <a:pt x="396" y="115"/>
                      <a:pt x="394" y="112"/>
                    </a:cubicBezTo>
                    <a:cubicBezTo>
                      <a:pt x="394" y="110"/>
                      <a:pt x="392" y="108"/>
                      <a:pt x="391" y="107"/>
                    </a:cubicBezTo>
                    <a:cubicBezTo>
                      <a:pt x="391" y="106"/>
                      <a:pt x="390" y="105"/>
                      <a:pt x="389" y="104"/>
                    </a:cubicBezTo>
                    <a:cubicBezTo>
                      <a:pt x="389" y="104"/>
                      <a:pt x="389" y="103"/>
                      <a:pt x="388" y="102"/>
                    </a:cubicBezTo>
                    <a:cubicBezTo>
                      <a:pt x="388" y="100"/>
                      <a:pt x="387" y="97"/>
                      <a:pt x="385" y="96"/>
                    </a:cubicBezTo>
                    <a:cubicBezTo>
                      <a:pt x="383" y="94"/>
                      <a:pt x="381" y="94"/>
                      <a:pt x="379" y="93"/>
                    </a:cubicBezTo>
                    <a:cubicBezTo>
                      <a:pt x="379" y="93"/>
                      <a:pt x="379" y="93"/>
                      <a:pt x="378" y="93"/>
                    </a:cubicBezTo>
                    <a:cubicBezTo>
                      <a:pt x="380" y="92"/>
                      <a:pt x="381" y="91"/>
                      <a:pt x="382" y="90"/>
                    </a:cubicBezTo>
                    <a:cubicBezTo>
                      <a:pt x="383" y="89"/>
                      <a:pt x="384" y="88"/>
                      <a:pt x="385" y="87"/>
                    </a:cubicBezTo>
                    <a:cubicBezTo>
                      <a:pt x="386" y="86"/>
                      <a:pt x="387" y="86"/>
                      <a:pt x="388" y="85"/>
                    </a:cubicBezTo>
                    <a:cubicBezTo>
                      <a:pt x="393" y="80"/>
                      <a:pt x="392" y="71"/>
                      <a:pt x="391" y="65"/>
                    </a:cubicBezTo>
                    <a:cubicBezTo>
                      <a:pt x="391" y="64"/>
                      <a:pt x="391" y="64"/>
                      <a:pt x="391" y="64"/>
                    </a:cubicBezTo>
                    <a:cubicBezTo>
                      <a:pt x="391" y="63"/>
                      <a:pt x="391" y="62"/>
                      <a:pt x="391" y="62"/>
                    </a:cubicBezTo>
                    <a:cubicBezTo>
                      <a:pt x="391" y="62"/>
                      <a:pt x="392" y="62"/>
                      <a:pt x="393" y="63"/>
                    </a:cubicBezTo>
                    <a:cubicBezTo>
                      <a:pt x="396" y="63"/>
                      <a:pt x="398" y="64"/>
                      <a:pt x="400" y="64"/>
                    </a:cubicBezTo>
                    <a:cubicBezTo>
                      <a:pt x="405" y="64"/>
                      <a:pt x="409" y="62"/>
                      <a:pt x="412" y="58"/>
                    </a:cubicBezTo>
                    <a:cubicBezTo>
                      <a:pt x="414" y="55"/>
                      <a:pt x="416" y="51"/>
                      <a:pt x="417" y="48"/>
                    </a:cubicBezTo>
                    <a:cubicBezTo>
                      <a:pt x="418" y="45"/>
                      <a:pt x="418" y="43"/>
                      <a:pt x="420" y="41"/>
                    </a:cubicBezTo>
                    <a:cubicBezTo>
                      <a:pt x="421" y="39"/>
                      <a:pt x="422" y="37"/>
                      <a:pt x="424" y="35"/>
                    </a:cubicBezTo>
                    <a:cubicBezTo>
                      <a:pt x="426" y="32"/>
                      <a:pt x="429" y="28"/>
                      <a:pt x="430" y="24"/>
                    </a:cubicBezTo>
                    <a:cubicBezTo>
                      <a:pt x="431" y="20"/>
                      <a:pt x="431" y="17"/>
                      <a:pt x="429" y="15"/>
                    </a:cubicBezTo>
                    <a:cubicBezTo>
                      <a:pt x="426" y="10"/>
                      <a:pt x="418" y="8"/>
                      <a:pt x="411" y="6"/>
                    </a:cubicBezTo>
                    <a:cubicBezTo>
                      <a:pt x="408" y="6"/>
                      <a:pt x="405" y="5"/>
                      <a:pt x="403" y="4"/>
                    </a:cubicBezTo>
                    <a:cubicBezTo>
                      <a:pt x="398" y="1"/>
                      <a:pt x="393" y="0"/>
                      <a:pt x="389" y="0"/>
                    </a:cubicBezTo>
                    <a:cubicBezTo>
                      <a:pt x="386" y="0"/>
                      <a:pt x="384" y="1"/>
                      <a:pt x="382" y="1"/>
                    </a:cubicBezTo>
                    <a:cubicBezTo>
                      <a:pt x="379" y="2"/>
                      <a:pt x="372" y="4"/>
                      <a:pt x="370" y="9"/>
                    </a:cubicBezTo>
                    <a:cubicBezTo>
                      <a:pt x="369" y="10"/>
                      <a:pt x="369" y="13"/>
                      <a:pt x="370" y="16"/>
                    </a:cubicBezTo>
                    <a:cubicBezTo>
                      <a:pt x="369" y="16"/>
                      <a:pt x="368" y="17"/>
                      <a:pt x="368" y="17"/>
                    </a:cubicBezTo>
                    <a:cubicBezTo>
                      <a:pt x="365" y="19"/>
                      <a:pt x="365" y="22"/>
                      <a:pt x="365" y="24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6"/>
                      <a:pt x="365" y="27"/>
                      <a:pt x="365" y="28"/>
                    </a:cubicBezTo>
                    <a:cubicBezTo>
                      <a:pt x="364" y="30"/>
                      <a:pt x="364" y="32"/>
                      <a:pt x="364" y="34"/>
                    </a:cubicBezTo>
                    <a:cubicBezTo>
                      <a:pt x="364" y="36"/>
                      <a:pt x="364" y="37"/>
                      <a:pt x="364" y="39"/>
                    </a:cubicBezTo>
                    <a:cubicBezTo>
                      <a:pt x="364" y="42"/>
                      <a:pt x="365" y="45"/>
                      <a:pt x="364" y="47"/>
                    </a:cubicBezTo>
                    <a:cubicBezTo>
                      <a:pt x="364" y="47"/>
                      <a:pt x="364" y="48"/>
                      <a:pt x="363" y="48"/>
                    </a:cubicBezTo>
                    <a:cubicBezTo>
                      <a:pt x="363" y="50"/>
                      <a:pt x="362" y="52"/>
                      <a:pt x="363" y="55"/>
                    </a:cubicBezTo>
                    <a:cubicBezTo>
                      <a:pt x="363" y="56"/>
                      <a:pt x="363" y="57"/>
                      <a:pt x="364" y="58"/>
                    </a:cubicBezTo>
                    <a:cubicBezTo>
                      <a:pt x="364" y="59"/>
                      <a:pt x="365" y="59"/>
                      <a:pt x="365" y="60"/>
                    </a:cubicBezTo>
                    <a:cubicBezTo>
                      <a:pt x="366" y="64"/>
                      <a:pt x="366" y="68"/>
                      <a:pt x="366" y="73"/>
                    </a:cubicBezTo>
                    <a:cubicBezTo>
                      <a:pt x="366" y="74"/>
                      <a:pt x="366" y="76"/>
                      <a:pt x="366" y="77"/>
                    </a:cubicBezTo>
                    <a:cubicBezTo>
                      <a:pt x="366" y="79"/>
                      <a:pt x="366" y="81"/>
                      <a:pt x="366" y="82"/>
                    </a:cubicBezTo>
                    <a:cubicBezTo>
                      <a:pt x="366" y="83"/>
                      <a:pt x="365" y="83"/>
                      <a:pt x="365" y="84"/>
                    </a:cubicBezTo>
                    <a:cubicBezTo>
                      <a:pt x="364" y="86"/>
                      <a:pt x="363" y="88"/>
                      <a:pt x="365" y="91"/>
                    </a:cubicBezTo>
                    <a:cubicBezTo>
                      <a:pt x="365" y="91"/>
                      <a:pt x="365" y="91"/>
                      <a:pt x="365" y="91"/>
                    </a:cubicBezTo>
                    <a:cubicBezTo>
                      <a:pt x="363" y="92"/>
                      <a:pt x="363" y="94"/>
                      <a:pt x="362" y="95"/>
                    </a:cubicBezTo>
                    <a:cubicBezTo>
                      <a:pt x="362" y="96"/>
                      <a:pt x="362" y="96"/>
                      <a:pt x="362" y="96"/>
                    </a:cubicBezTo>
                    <a:cubicBezTo>
                      <a:pt x="362" y="96"/>
                      <a:pt x="362" y="96"/>
                      <a:pt x="361" y="97"/>
                    </a:cubicBezTo>
                    <a:cubicBezTo>
                      <a:pt x="359" y="97"/>
                      <a:pt x="357" y="98"/>
                      <a:pt x="356" y="100"/>
                    </a:cubicBezTo>
                    <a:cubicBezTo>
                      <a:pt x="355" y="102"/>
                      <a:pt x="355" y="105"/>
                      <a:pt x="356" y="106"/>
                    </a:cubicBezTo>
                    <a:cubicBezTo>
                      <a:pt x="357" y="107"/>
                      <a:pt x="358" y="108"/>
                      <a:pt x="360" y="108"/>
                    </a:cubicBezTo>
                    <a:cubicBezTo>
                      <a:pt x="360" y="108"/>
                      <a:pt x="360" y="108"/>
                      <a:pt x="359" y="108"/>
                    </a:cubicBezTo>
                    <a:cubicBezTo>
                      <a:pt x="359" y="108"/>
                      <a:pt x="359" y="108"/>
                      <a:pt x="358" y="108"/>
                    </a:cubicBezTo>
                    <a:cubicBezTo>
                      <a:pt x="358" y="108"/>
                      <a:pt x="357" y="108"/>
                      <a:pt x="356" y="108"/>
                    </a:cubicBezTo>
                    <a:cubicBezTo>
                      <a:pt x="355" y="108"/>
                      <a:pt x="352" y="108"/>
                      <a:pt x="350" y="110"/>
                    </a:cubicBezTo>
                    <a:cubicBezTo>
                      <a:pt x="348" y="113"/>
                      <a:pt x="347" y="118"/>
                      <a:pt x="346" y="121"/>
                    </a:cubicBezTo>
                    <a:cubicBezTo>
                      <a:pt x="345" y="122"/>
                      <a:pt x="345" y="123"/>
                      <a:pt x="345" y="124"/>
                    </a:cubicBezTo>
                    <a:cubicBezTo>
                      <a:pt x="345" y="124"/>
                      <a:pt x="345" y="125"/>
                      <a:pt x="345" y="125"/>
                    </a:cubicBezTo>
                    <a:cubicBezTo>
                      <a:pt x="343" y="128"/>
                      <a:pt x="341" y="136"/>
                      <a:pt x="347" y="139"/>
                    </a:cubicBezTo>
                    <a:cubicBezTo>
                      <a:pt x="348" y="139"/>
                      <a:pt x="348" y="139"/>
                      <a:pt x="349" y="139"/>
                    </a:cubicBezTo>
                    <a:cubicBezTo>
                      <a:pt x="349" y="139"/>
                      <a:pt x="348" y="140"/>
                      <a:pt x="348" y="140"/>
                    </a:cubicBezTo>
                    <a:cubicBezTo>
                      <a:pt x="346" y="141"/>
                      <a:pt x="345" y="143"/>
                      <a:pt x="344" y="144"/>
                    </a:cubicBezTo>
                    <a:cubicBezTo>
                      <a:pt x="344" y="144"/>
                      <a:pt x="344" y="145"/>
                      <a:pt x="343" y="145"/>
                    </a:cubicBezTo>
                    <a:cubicBezTo>
                      <a:pt x="343" y="146"/>
                      <a:pt x="342" y="146"/>
                      <a:pt x="341" y="148"/>
                    </a:cubicBezTo>
                    <a:cubicBezTo>
                      <a:pt x="340" y="151"/>
                      <a:pt x="340" y="156"/>
                      <a:pt x="340" y="158"/>
                    </a:cubicBezTo>
                    <a:cubicBezTo>
                      <a:pt x="341" y="161"/>
                      <a:pt x="342" y="162"/>
                      <a:pt x="344" y="163"/>
                    </a:cubicBezTo>
                    <a:cubicBezTo>
                      <a:pt x="344" y="164"/>
                      <a:pt x="345" y="164"/>
                      <a:pt x="345" y="165"/>
                    </a:cubicBezTo>
                    <a:cubicBezTo>
                      <a:pt x="345" y="165"/>
                      <a:pt x="345" y="166"/>
                      <a:pt x="345" y="166"/>
                    </a:cubicBezTo>
                    <a:cubicBezTo>
                      <a:pt x="345" y="167"/>
                      <a:pt x="345" y="168"/>
                      <a:pt x="345" y="170"/>
                    </a:cubicBezTo>
                    <a:cubicBezTo>
                      <a:pt x="346" y="172"/>
                      <a:pt x="347" y="173"/>
                      <a:pt x="349" y="174"/>
                    </a:cubicBezTo>
                    <a:cubicBezTo>
                      <a:pt x="351" y="175"/>
                      <a:pt x="353" y="176"/>
                      <a:pt x="355" y="177"/>
                    </a:cubicBezTo>
                    <a:cubicBezTo>
                      <a:pt x="356" y="177"/>
                      <a:pt x="356" y="177"/>
                      <a:pt x="357" y="178"/>
                    </a:cubicBezTo>
                    <a:cubicBezTo>
                      <a:pt x="360" y="179"/>
                      <a:pt x="362" y="181"/>
                      <a:pt x="364" y="182"/>
                    </a:cubicBezTo>
                    <a:cubicBezTo>
                      <a:pt x="365" y="184"/>
                      <a:pt x="367" y="185"/>
                      <a:pt x="368" y="186"/>
                    </a:cubicBezTo>
                    <a:cubicBezTo>
                      <a:pt x="370" y="187"/>
                      <a:pt x="372" y="188"/>
                      <a:pt x="374" y="188"/>
                    </a:cubicBezTo>
                    <a:cubicBezTo>
                      <a:pt x="374" y="188"/>
                      <a:pt x="375" y="188"/>
                      <a:pt x="375" y="188"/>
                    </a:cubicBezTo>
                    <a:cubicBezTo>
                      <a:pt x="376" y="188"/>
                      <a:pt x="377" y="188"/>
                      <a:pt x="378" y="188"/>
                    </a:cubicBezTo>
                    <a:cubicBezTo>
                      <a:pt x="378" y="188"/>
                      <a:pt x="379" y="188"/>
                      <a:pt x="379" y="188"/>
                    </a:cubicBezTo>
                    <a:cubicBezTo>
                      <a:pt x="380" y="188"/>
                      <a:pt x="380" y="188"/>
                      <a:pt x="381" y="188"/>
                    </a:cubicBezTo>
                    <a:cubicBezTo>
                      <a:pt x="381" y="189"/>
                      <a:pt x="380" y="189"/>
                      <a:pt x="379" y="190"/>
                    </a:cubicBezTo>
                    <a:cubicBezTo>
                      <a:pt x="379" y="190"/>
                      <a:pt x="379" y="190"/>
                      <a:pt x="379" y="190"/>
                    </a:cubicBezTo>
                    <a:cubicBezTo>
                      <a:pt x="378" y="190"/>
                      <a:pt x="377" y="189"/>
                      <a:pt x="377" y="189"/>
                    </a:cubicBezTo>
                    <a:cubicBezTo>
                      <a:pt x="376" y="189"/>
                      <a:pt x="375" y="189"/>
                      <a:pt x="374" y="189"/>
                    </a:cubicBezTo>
                    <a:cubicBezTo>
                      <a:pt x="368" y="189"/>
                      <a:pt x="367" y="193"/>
                      <a:pt x="367" y="195"/>
                    </a:cubicBezTo>
                    <a:cubicBezTo>
                      <a:pt x="367" y="196"/>
                      <a:pt x="368" y="197"/>
                      <a:pt x="368" y="198"/>
                    </a:cubicBezTo>
                    <a:cubicBezTo>
                      <a:pt x="368" y="199"/>
                      <a:pt x="368" y="201"/>
                      <a:pt x="368" y="201"/>
                    </a:cubicBezTo>
                    <a:cubicBezTo>
                      <a:pt x="367" y="202"/>
                      <a:pt x="363" y="203"/>
                      <a:pt x="362" y="208"/>
                    </a:cubicBezTo>
                    <a:cubicBezTo>
                      <a:pt x="362" y="211"/>
                      <a:pt x="363" y="214"/>
                      <a:pt x="365" y="216"/>
                    </a:cubicBezTo>
                    <a:cubicBezTo>
                      <a:pt x="367" y="217"/>
                      <a:pt x="368" y="218"/>
                      <a:pt x="369" y="218"/>
                    </a:cubicBezTo>
                    <a:cubicBezTo>
                      <a:pt x="373" y="218"/>
                      <a:pt x="374" y="215"/>
                      <a:pt x="376" y="212"/>
                    </a:cubicBezTo>
                    <a:cubicBezTo>
                      <a:pt x="376" y="213"/>
                      <a:pt x="376" y="214"/>
                      <a:pt x="376" y="214"/>
                    </a:cubicBezTo>
                    <a:cubicBezTo>
                      <a:pt x="376" y="216"/>
                      <a:pt x="376" y="217"/>
                      <a:pt x="376" y="219"/>
                    </a:cubicBezTo>
                    <a:cubicBezTo>
                      <a:pt x="376" y="219"/>
                      <a:pt x="375" y="219"/>
                      <a:pt x="374" y="220"/>
                    </a:cubicBezTo>
                    <a:cubicBezTo>
                      <a:pt x="373" y="221"/>
                      <a:pt x="371" y="223"/>
                      <a:pt x="369" y="225"/>
                    </a:cubicBezTo>
                    <a:cubicBezTo>
                      <a:pt x="367" y="226"/>
                      <a:pt x="366" y="228"/>
                      <a:pt x="365" y="230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64" y="232"/>
                      <a:pt x="364" y="232"/>
                      <a:pt x="364" y="233"/>
                    </a:cubicBezTo>
                    <a:cubicBezTo>
                      <a:pt x="363" y="233"/>
                      <a:pt x="363" y="234"/>
                      <a:pt x="363" y="234"/>
                    </a:cubicBezTo>
                    <a:cubicBezTo>
                      <a:pt x="363" y="234"/>
                      <a:pt x="362" y="234"/>
                      <a:pt x="362" y="234"/>
                    </a:cubicBezTo>
                    <a:cubicBezTo>
                      <a:pt x="362" y="234"/>
                      <a:pt x="361" y="234"/>
                      <a:pt x="361" y="234"/>
                    </a:cubicBezTo>
                    <a:cubicBezTo>
                      <a:pt x="360" y="234"/>
                      <a:pt x="360" y="234"/>
                      <a:pt x="359" y="234"/>
                    </a:cubicBezTo>
                    <a:cubicBezTo>
                      <a:pt x="357" y="234"/>
                      <a:pt x="356" y="234"/>
                      <a:pt x="354" y="235"/>
                    </a:cubicBezTo>
                    <a:cubicBezTo>
                      <a:pt x="351" y="237"/>
                      <a:pt x="349" y="239"/>
                      <a:pt x="347" y="242"/>
                    </a:cubicBezTo>
                    <a:cubicBezTo>
                      <a:pt x="347" y="242"/>
                      <a:pt x="347" y="242"/>
                      <a:pt x="347" y="242"/>
                    </a:cubicBezTo>
                    <a:cubicBezTo>
                      <a:pt x="344" y="247"/>
                      <a:pt x="345" y="251"/>
                      <a:pt x="346" y="254"/>
                    </a:cubicBezTo>
                    <a:cubicBezTo>
                      <a:pt x="346" y="255"/>
                      <a:pt x="346" y="255"/>
                      <a:pt x="346" y="255"/>
                    </a:cubicBezTo>
                    <a:cubicBezTo>
                      <a:pt x="347" y="256"/>
                      <a:pt x="347" y="257"/>
                      <a:pt x="347" y="259"/>
                    </a:cubicBezTo>
                    <a:cubicBezTo>
                      <a:pt x="347" y="259"/>
                      <a:pt x="348" y="260"/>
                      <a:pt x="348" y="260"/>
                    </a:cubicBezTo>
                    <a:cubicBezTo>
                      <a:pt x="348" y="262"/>
                      <a:pt x="348" y="263"/>
                      <a:pt x="349" y="265"/>
                    </a:cubicBezTo>
                    <a:cubicBezTo>
                      <a:pt x="349" y="267"/>
                      <a:pt x="349" y="268"/>
                      <a:pt x="348" y="269"/>
                    </a:cubicBezTo>
                    <a:cubicBezTo>
                      <a:pt x="348" y="270"/>
                      <a:pt x="348" y="270"/>
                      <a:pt x="348" y="270"/>
                    </a:cubicBezTo>
                    <a:cubicBezTo>
                      <a:pt x="348" y="270"/>
                      <a:pt x="348" y="270"/>
                      <a:pt x="347" y="270"/>
                    </a:cubicBezTo>
                    <a:cubicBezTo>
                      <a:pt x="347" y="270"/>
                      <a:pt x="346" y="269"/>
                      <a:pt x="345" y="269"/>
                    </a:cubicBezTo>
                    <a:cubicBezTo>
                      <a:pt x="345" y="268"/>
                      <a:pt x="344" y="268"/>
                      <a:pt x="344" y="268"/>
                    </a:cubicBezTo>
                    <a:cubicBezTo>
                      <a:pt x="343" y="268"/>
                      <a:pt x="342" y="268"/>
                      <a:pt x="342" y="267"/>
                    </a:cubicBezTo>
                    <a:cubicBezTo>
                      <a:pt x="342" y="267"/>
                      <a:pt x="342" y="266"/>
                      <a:pt x="342" y="265"/>
                    </a:cubicBezTo>
                    <a:cubicBezTo>
                      <a:pt x="342" y="264"/>
                      <a:pt x="342" y="264"/>
                      <a:pt x="342" y="263"/>
                    </a:cubicBezTo>
                    <a:cubicBezTo>
                      <a:pt x="342" y="262"/>
                      <a:pt x="341" y="260"/>
                      <a:pt x="340" y="259"/>
                    </a:cubicBezTo>
                    <a:cubicBezTo>
                      <a:pt x="340" y="258"/>
                      <a:pt x="340" y="257"/>
                      <a:pt x="340" y="257"/>
                    </a:cubicBezTo>
                    <a:cubicBezTo>
                      <a:pt x="340" y="255"/>
                      <a:pt x="340" y="254"/>
                      <a:pt x="341" y="252"/>
                    </a:cubicBezTo>
                    <a:cubicBezTo>
                      <a:pt x="341" y="251"/>
                      <a:pt x="341" y="250"/>
                      <a:pt x="341" y="249"/>
                    </a:cubicBezTo>
                    <a:cubicBezTo>
                      <a:pt x="341" y="249"/>
                      <a:pt x="341" y="248"/>
                      <a:pt x="342" y="247"/>
                    </a:cubicBezTo>
                    <a:cubicBezTo>
                      <a:pt x="342" y="246"/>
                      <a:pt x="343" y="245"/>
                      <a:pt x="344" y="244"/>
                    </a:cubicBezTo>
                    <a:cubicBezTo>
                      <a:pt x="346" y="242"/>
                      <a:pt x="348" y="240"/>
                      <a:pt x="348" y="236"/>
                    </a:cubicBezTo>
                    <a:cubicBezTo>
                      <a:pt x="348" y="234"/>
                      <a:pt x="347" y="233"/>
                      <a:pt x="346" y="231"/>
                    </a:cubicBezTo>
                    <a:cubicBezTo>
                      <a:pt x="345" y="230"/>
                      <a:pt x="343" y="229"/>
                      <a:pt x="341" y="229"/>
                    </a:cubicBezTo>
                    <a:cubicBezTo>
                      <a:pt x="340" y="229"/>
                      <a:pt x="340" y="229"/>
                      <a:pt x="340" y="229"/>
                    </a:cubicBezTo>
                    <a:cubicBezTo>
                      <a:pt x="339" y="228"/>
                      <a:pt x="339" y="227"/>
                      <a:pt x="338" y="226"/>
                    </a:cubicBezTo>
                    <a:cubicBezTo>
                      <a:pt x="337" y="226"/>
                      <a:pt x="336" y="226"/>
                      <a:pt x="335" y="226"/>
                    </a:cubicBezTo>
                    <a:cubicBezTo>
                      <a:pt x="335" y="226"/>
                      <a:pt x="334" y="226"/>
                      <a:pt x="334" y="226"/>
                    </a:cubicBezTo>
                    <a:cubicBezTo>
                      <a:pt x="334" y="225"/>
                      <a:pt x="334" y="224"/>
                      <a:pt x="334" y="224"/>
                    </a:cubicBezTo>
                    <a:cubicBezTo>
                      <a:pt x="332" y="222"/>
                      <a:pt x="331" y="221"/>
                      <a:pt x="330" y="220"/>
                    </a:cubicBezTo>
                    <a:cubicBezTo>
                      <a:pt x="329" y="220"/>
                      <a:pt x="329" y="220"/>
                      <a:pt x="329" y="220"/>
                    </a:cubicBezTo>
                    <a:cubicBezTo>
                      <a:pt x="329" y="220"/>
                      <a:pt x="328" y="219"/>
                      <a:pt x="328" y="219"/>
                    </a:cubicBezTo>
                    <a:cubicBezTo>
                      <a:pt x="327" y="219"/>
                      <a:pt x="327" y="218"/>
                      <a:pt x="326" y="217"/>
                    </a:cubicBezTo>
                    <a:cubicBezTo>
                      <a:pt x="325" y="217"/>
                      <a:pt x="323" y="217"/>
                      <a:pt x="322" y="217"/>
                    </a:cubicBezTo>
                    <a:cubicBezTo>
                      <a:pt x="320" y="217"/>
                      <a:pt x="318" y="218"/>
                      <a:pt x="316" y="219"/>
                    </a:cubicBezTo>
                    <a:cubicBezTo>
                      <a:pt x="316" y="219"/>
                      <a:pt x="315" y="219"/>
                      <a:pt x="315" y="220"/>
                    </a:cubicBezTo>
                    <a:cubicBezTo>
                      <a:pt x="315" y="220"/>
                      <a:pt x="315" y="220"/>
                      <a:pt x="314" y="220"/>
                    </a:cubicBezTo>
                    <a:cubicBezTo>
                      <a:pt x="314" y="220"/>
                      <a:pt x="314" y="220"/>
                      <a:pt x="313" y="220"/>
                    </a:cubicBezTo>
                    <a:cubicBezTo>
                      <a:pt x="313" y="220"/>
                      <a:pt x="312" y="220"/>
                      <a:pt x="312" y="220"/>
                    </a:cubicBezTo>
                    <a:cubicBezTo>
                      <a:pt x="310" y="220"/>
                      <a:pt x="308" y="220"/>
                      <a:pt x="307" y="221"/>
                    </a:cubicBezTo>
                    <a:cubicBezTo>
                      <a:pt x="304" y="224"/>
                      <a:pt x="305" y="228"/>
                      <a:pt x="305" y="230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6" y="233"/>
                      <a:pt x="306" y="238"/>
                      <a:pt x="310" y="240"/>
                    </a:cubicBezTo>
                    <a:cubicBezTo>
                      <a:pt x="312" y="241"/>
                      <a:pt x="313" y="242"/>
                      <a:pt x="315" y="242"/>
                    </a:cubicBezTo>
                    <a:cubicBezTo>
                      <a:pt x="317" y="242"/>
                      <a:pt x="319" y="241"/>
                      <a:pt x="320" y="241"/>
                    </a:cubicBezTo>
                    <a:cubicBezTo>
                      <a:pt x="321" y="241"/>
                      <a:pt x="321" y="241"/>
                      <a:pt x="321" y="241"/>
                    </a:cubicBezTo>
                    <a:cubicBezTo>
                      <a:pt x="322" y="241"/>
                      <a:pt x="322" y="241"/>
                      <a:pt x="322" y="241"/>
                    </a:cubicBezTo>
                    <a:cubicBezTo>
                      <a:pt x="322" y="241"/>
                      <a:pt x="322" y="241"/>
                      <a:pt x="322" y="241"/>
                    </a:cubicBezTo>
                    <a:cubicBezTo>
                      <a:pt x="322" y="241"/>
                      <a:pt x="322" y="242"/>
                      <a:pt x="322" y="242"/>
                    </a:cubicBezTo>
                    <a:cubicBezTo>
                      <a:pt x="323" y="243"/>
                      <a:pt x="323" y="244"/>
                      <a:pt x="324" y="246"/>
                    </a:cubicBezTo>
                    <a:cubicBezTo>
                      <a:pt x="324" y="247"/>
                      <a:pt x="324" y="247"/>
                      <a:pt x="324" y="248"/>
                    </a:cubicBezTo>
                    <a:cubicBezTo>
                      <a:pt x="324" y="249"/>
                      <a:pt x="322" y="250"/>
                      <a:pt x="321" y="250"/>
                    </a:cubicBezTo>
                    <a:cubicBezTo>
                      <a:pt x="320" y="250"/>
                      <a:pt x="320" y="250"/>
                      <a:pt x="320" y="250"/>
                    </a:cubicBezTo>
                    <a:cubicBezTo>
                      <a:pt x="319" y="249"/>
                      <a:pt x="318" y="248"/>
                      <a:pt x="317" y="247"/>
                    </a:cubicBezTo>
                    <a:cubicBezTo>
                      <a:pt x="317" y="246"/>
                      <a:pt x="316" y="244"/>
                      <a:pt x="314" y="243"/>
                    </a:cubicBezTo>
                    <a:cubicBezTo>
                      <a:pt x="313" y="242"/>
                      <a:pt x="310" y="241"/>
                      <a:pt x="308" y="241"/>
                    </a:cubicBezTo>
                    <a:cubicBezTo>
                      <a:pt x="305" y="241"/>
                      <a:pt x="303" y="242"/>
                      <a:pt x="301" y="243"/>
                    </a:cubicBezTo>
                    <a:cubicBezTo>
                      <a:pt x="300" y="243"/>
                      <a:pt x="300" y="243"/>
                      <a:pt x="300" y="243"/>
                    </a:cubicBezTo>
                    <a:cubicBezTo>
                      <a:pt x="299" y="243"/>
                      <a:pt x="299" y="244"/>
                      <a:pt x="298" y="244"/>
                    </a:cubicBezTo>
                    <a:cubicBezTo>
                      <a:pt x="298" y="244"/>
                      <a:pt x="298" y="244"/>
                      <a:pt x="298" y="244"/>
                    </a:cubicBezTo>
                    <a:cubicBezTo>
                      <a:pt x="297" y="243"/>
                      <a:pt x="297" y="242"/>
                      <a:pt x="296" y="242"/>
                    </a:cubicBezTo>
                    <a:cubicBezTo>
                      <a:pt x="295" y="241"/>
                      <a:pt x="294" y="240"/>
                      <a:pt x="293" y="239"/>
                    </a:cubicBezTo>
                    <a:cubicBezTo>
                      <a:pt x="291" y="238"/>
                      <a:pt x="290" y="238"/>
                      <a:pt x="289" y="238"/>
                    </a:cubicBezTo>
                    <a:cubicBezTo>
                      <a:pt x="288" y="238"/>
                      <a:pt x="288" y="238"/>
                      <a:pt x="288" y="238"/>
                    </a:cubicBezTo>
                    <a:cubicBezTo>
                      <a:pt x="287" y="238"/>
                      <a:pt x="287" y="238"/>
                      <a:pt x="287" y="238"/>
                    </a:cubicBezTo>
                    <a:cubicBezTo>
                      <a:pt x="286" y="238"/>
                      <a:pt x="285" y="237"/>
                      <a:pt x="284" y="237"/>
                    </a:cubicBezTo>
                    <a:cubicBezTo>
                      <a:pt x="282" y="236"/>
                      <a:pt x="281" y="236"/>
                      <a:pt x="279" y="236"/>
                    </a:cubicBezTo>
                    <a:cubicBezTo>
                      <a:pt x="278" y="236"/>
                      <a:pt x="278" y="236"/>
                      <a:pt x="277" y="236"/>
                    </a:cubicBezTo>
                    <a:cubicBezTo>
                      <a:pt x="274" y="236"/>
                      <a:pt x="271" y="236"/>
                      <a:pt x="269" y="237"/>
                    </a:cubicBezTo>
                    <a:cubicBezTo>
                      <a:pt x="268" y="237"/>
                      <a:pt x="267" y="237"/>
                      <a:pt x="267" y="237"/>
                    </a:cubicBezTo>
                    <a:cubicBezTo>
                      <a:pt x="265" y="238"/>
                      <a:pt x="264" y="238"/>
                      <a:pt x="262" y="238"/>
                    </a:cubicBezTo>
                    <a:cubicBezTo>
                      <a:pt x="262" y="238"/>
                      <a:pt x="261" y="238"/>
                      <a:pt x="261" y="237"/>
                    </a:cubicBezTo>
                    <a:cubicBezTo>
                      <a:pt x="260" y="236"/>
                      <a:pt x="260" y="236"/>
                      <a:pt x="258" y="235"/>
                    </a:cubicBezTo>
                    <a:cubicBezTo>
                      <a:pt x="257" y="234"/>
                      <a:pt x="256" y="234"/>
                      <a:pt x="255" y="234"/>
                    </a:cubicBezTo>
                    <a:cubicBezTo>
                      <a:pt x="254" y="234"/>
                      <a:pt x="254" y="234"/>
                      <a:pt x="254" y="234"/>
                    </a:cubicBezTo>
                    <a:cubicBezTo>
                      <a:pt x="254" y="237"/>
                      <a:pt x="254" y="237"/>
                      <a:pt x="254" y="237"/>
                    </a:cubicBezTo>
                    <a:cubicBezTo>
                      <a:pt x="254" y="234"/>
                      <a:pt x="254" y="234"/>
                      <a:pt x="254" y="234"/>
                    </a:cubicBezTo>
                    <a:cubicBezTo>
                      <a:pt x="252" y="234"/>
                      <a:pt x="251" y="234"/>
                      <a:pt x="250" y="232"/>
                    </a:cubicBezTo>
                    <a:cubicBezTo>
                      <a:pt x="249" y="231"/>
                      <a:pt x="249" y="231"/>
                      <a:pt x="248" y="230"/>
                    </a:cubicBezTo>
                    <a:cubicBezTo>
                      <a:pt x="247" y="230"/>
                      <a:pt x="247" y="229"/>
                      <a:pt x="246" y="229"/>
                    </a:cubicBezTo>
                    <a:cubicBezTo>
                      <a:pt x="246" y="229"/>
                      <a:pt x="246" y="229"/>
                      <a:pt x="246" y="229"/>
                    </a:cubicBezTo>
                    <a:cubicBezTo>
                      <a:pt x="246" y="228"/>
                      <a:pt x="245" y="227"/>
                      <a:pt x="245" y="227"/>
                    </a:cubicBezTo>
                    <a:cubicBezTo>
                      <a:pt x="244" y="226"/>
                      <a:pt x="244" y="226"/>
                      <a:pt x="244" y="226"/>
                    </a:cubicBezTo>
                    <a:cubicBezTo>
                      <a:pt x="243" y="222"/>
                      <a:pt x="241" y="218"/>
                      <a:pt x="236" y="218"/>
                    </a:cubicBezTo>
                    <a:cubicBezTo>
                      <a:pt x="235" y="218"/>
                      <a:pt x="235" y="218"/>
                      <a:pt x="234" y="218"/>
                    </a:cubicBezTo>
                    <a:cubicBezTo>
                      <a:pt x="233" y="218"/>
                      <a:pt x="231" y="219"/>
                      <a:pt x="229" y="219"/>
                    </a:cubicBezTo>
                    <a:cubicBezTo>
                      <a:pt x="228" y="219"/>
                      <a:pt x="227" y="218"/>
                      <a:pt x="227" y="218"/>
                    </a:cubicBezTo>
                    <a:cubicBezTo>
                      <a:pt x="226" y="218"/>
                      <a:pt x="225" y="215"/>
                      <a:pt x="225" y="214"/>
                    </a:cubicBezTo>
                    <a:cubicBezTo>
                      <a:pt x="225" y="213"/>
                      <a:pt x="225" y="213"/>
                      <a:pt x="225" y="213"/>
                    </a:cubicBezTo>
                    <a:cubicBezTo>
                      <a:pt x="224" y="211"/>
                      <a:pt x="223" y="209"/>
                      <a:pt x="222" y="207"/>
                    </a:cubicBezTo>
                    <a:cubicBezTo>
                      <a:pt x="220" y="205"/>
                      <a:pt x="218" y="205"/>
                      <a:pt x="217" y="205"/>
                    </a:cubicBezTo>
                    <a:cubicBezTo>
                      <a:pt x="217" y="205"/>
                      <a:pt x="217" y="204"/>
                      <a:pt x="217" y="204"/>
                    </a:cubicBezTo>
                    <a:cubicBezTo>
                      <a:pt x="217" y="204"/>
                      <a:pt x="217" y="202"/>
                      <a:pt x="217" y="201"/>
                    </a:cubicBezTo>
                    <a:cubicBezTo>
                      <a:pt x="217" y="201"/>
                      <a:pt x="217" y="201"/>
                      <a:pt x="217" y="201"/>
                    </a:cubicBezTo>
                    <a:cubicBezTo>
                      <a:pt x="217" y="199"/>
                      <a:pt x="217" y="198"/>
                      <a:pt x="218" y="197"/>
                    </a:cubicBezTo>
                    <a:cubicBezTo>
                      <a:pt x="218" y="194"/>
                      <a:pt x="219" y="190"/>
                      <a:pt x="217" y="185"/>
                    </a:cubicBezTo>
                    <a:cubicBezTo>
                      <a:pt x="216" y="184"/>
                      <a:pt x="214" y="179"/>
                      <a:pt x="208" y="179"/>
                    </a:cubicBezTo>
                    <a:cubicBezTo>
                      <a:pt x="207" y="179"/>
                      <a:pt x="206" y="179"/>
                      <a:pt x="205" y="179"/>
                    </a:cubicBezTo>
                    <a:cubicBezTo>
                      <a:pt x="203" y="179"/>
                      <a:pt x="200" y="179"/>
                      <a:pt x="197" y="179"/>
                    </a:cubicBezTo>
                    <a:cubicBezTo>
                      <a:pt x="194" y="180"/>
                      <a:pt x="193" y="180"/>
                      <a:pt x="191" y="182"/>
                    </a:cubicBezTo>
                    <a:cubicBezTo>
                      <a:pt x="190" y="182"/>
                      <a:pt x="189" y="182"/>
                      <a:pt x="188" y="182"/>
                    </a:cubicBezTo>
                    <a:cubicBezTo>
                      <a:pt x="187" y="182"/>
                      <a:pt x="185" y="182"/>
                      <a:pt x="184" y="182"/>
                    </a:cubicBezTo>
                    <a:cubicBezTo>
                      <a:pt x="182" y="181"/>
                      <a:pt x="180" y="181"/>
                      <a:pt x="179" y="181"/>
                    </a:cubicBezTo>
                    <a:cubicBezTo>
                      <a:pt x="178" y="181"/>
                      <a:pt x="177" y="181"/>
                      <a:pt x="176" y="181"/>
                    </a:cubicBezTo>
                    <a:cubicBezTo>
                      <a:pt x="176" y="181"/>
                      <a:pt x="174" y="182"/>
                      <a:pt x="173" y="183"/>
                    </a:cubicBezTo>
                    <a:cubicBezTo>
                      <a:pt x="172" y="184"/>
                      <a:pt x="172" y="184"/>
                      <a:pt x="171" y="185"/>
                    </a:cubicBezTo>
                    <a:cubicBezTo>
                      <a:pt x="171" y="185"/>
                      <a:pt x="171" y="185"/>
                      <a:pt x="170" y="185"/>
                    </a:cubicBezTo>
                    <a:cubicBezTo>
                      <a:pt x="168" y="186"/>
                      <a:pt x="166" y="187"/>
                      <a:pt x="165" y="190"/>
                    </a:cubicBezTo>
                    <a:cubicBezTo>
                      <a:pt x="163" y="194"/>
                      <a:pt x="166" y="199"/>
                      <a:pt x="167" y="200"/>
                    </a:cubicBezTo>
                    <a:cubicBezTo>
                      <a:pt x="167" y="201"/>
                      <a:pt x="167" y="201"/>
                      <a:pt x="167" y="201"/>
                    </a:cubicBezTo>
                    <a:cubicBezTo>
                      <a:pt x="168" y="202"/>
                      <a:pt x="170" y="204"/>
                      <a:pt x="171" y="205"/>
                    </a:cubicBezTo>
                    <a:cubicBezTo>
                      <a:pt x="172" y="205"/>
                      <a:pt x="174" y="205"/>
                      <a:pt x="175" y="205"/>
                    </a:cubicBezTo>
                    <a:cubicBezTo>
                      <a:pt x="178" y="205"/>
                      <a:pt x="180" y="204"/>
                      <a:pt x="181" y="201"/>
                    </a:cubicBezTo>
                    <a:cubicBezTo>
                      <a:pt x="181" y="201"/>
                      <a:pt x="182" y="199"/>
                      <a:pt x="183" y="199"/>
                    </a:cubicBezTo>
                    <a:cubicBezTo>
                      <a:pt x="183" y="199"/>
                      <a:pt x="183" y="199"/>
                      <a:pt x="183" y="199"/>
                    </a:cubicBezTo>
                    <a:cubicBezTo>
                      <a:pt x="183" y="200"/>
                      <a:pt x="184" y="203"/>
                      <a:pt x="188" y="204"/>
                    </a:cubicBezTo>
                    <a:cubicBezTo>
                      <a:pt x="191" y="204"/>
                      <a:pt x="194" y="202"/>
                      <a:pt x="196" y="200"/>
                    </a:cubicBezTo>
                    <a:cubicBezTo>
                      <a:pt x="197" y="200"/>
                      <a:pt x="198" y="199"/>
                      <a:pt x="199" y="199"/>
                    </a:cubicBezTo>
                    <a:cubicBezTo>
                      <a:pt x="201" y="198"/>
                      <a:pt x="203" y="197"/>
                      <a:pt x="205" y="197"/>
                    </a:cubicBezTo>
                    <a:cubicBezTo>
                      <a:pt x="205" y="196"/>
                      <a:pt x="206" y="196"/>
                      <a:pt x="207" y="196"/>
                    </a:cubicBezTo>
                    <a:cubicBezTo>
                      <a:pt x="207" y="196"/>
                      <a:pt x="207" y="196"/>
                      <a:pt x="207" y="196"/>
                    </a:cubicBezTo>
                    <a:cubicBezTo>
                      <a:pt x="207" y="198"/>
                      <a:pt x="201" y="200"/>
                      <a:pt x="198" y="202"/>
                    </a:cubicBezTo>
                    <a:cubicBezTo>
                      <a:pt x="197" y="202"/>
                      <a:pt x="196" y="203"/>
                      <a:pt x="196" y="203"/>
                    </a:cubicBezTo>
                    <a:cubicBezTo>
                      <a:pt x="193" y="204"/>
                      <a:pt x="190" y="205"/>
                      <a:pt x="187" y="205"/>
                    </a:cubicBezTo>
                    <a:cubicBezTo>
                      <a:pt x="183" y="205"/>
                      <a:pt x="179" y="206"/>
                      <a:pt x="176" y="208"/>
                    </a:cubicBezTo>
                    <a:cubicBezTo>
                      <a:pt x="166" y="213"/>
                      <a:pt x="168" y="219"/>
                      <a:pt x="169" y="224"/>
                    </a:cubicBezTo>
                    <a:cubicBezTo>
                      <a:pt x="170" y="226"/>
                      <a:pt x="170" y="228"/>
                      <a:pt x="170" y="230"/>
                    </a:cubicBezTo>
                    <a:cubicBezTo>
                      <a:pt x="171" y="231"/>
                      <a:pt x="171" y="233"/>
                      <a:pt x="170" y="235"/>
                    </a:cubicBezTo>
                    <a:cubicBezTo>
                      <a:pt x="170" y="236"/>
                      <a:pt x="170" y="238"/>
                      <a:pt x="170" y="241"/>
                    </a:cubicBezTo>
                    <a:cubicBezTo>
                      <a:pt x="170" y="242"/>
                      <a:pt x="170" y="243"/>
                      <a:pt x="171" y="244"/>
                    </a:cubicBezTo>
                    <a:cubicBezTo>
                      <a:pt x="171" y="246"/>
                      <a:pt x="172" y="248"/>
                      <a:pt x="171" y="249"/>
                    </a:cubicBezTo>
                    <a:cubicBezTo>
                      <a:pt x="171" y="250"/>
                      <a:pt x="168" y="250"/>
                      <a:pt x="166" y="250"/>
                    </a:cubicBezTo>
                    <a:cubicBezTo>
                      <a:pt x="164" y="250"/>
                      <a:pt x="163" y="250"/>
                      <a:pt x="163" y="250"/>
                    </a:cubicBezTo>
                    <a:cubicBezTo>
                      <a:pt x="163" y="250"/>
                      <a:pt x="162" y="249"/>
                      <a:pt x="162" y="247"/>
                    </a:cubicBezTo>
                    <a:cubicBezTo>
                      <a:pt x="162" y="246"/>
                      <a:pt x="162" y="245"/>
                      <a:pt x="162" y="244"/>
                    </a:cubicBezTo>
                    <a:cubicBezTo>
                      <a:pt x="163" y="244"/>
                      <a:pt x="163" y="244"/>
                      <a:pt x="164" y="243"/>
                    </a:cubicBezTo>
                    <a:cubicBezTo>
                      <a:pt x="167" y="242"/>
                      <a:pt x="169" y="237"/>
                      <a:pt x="168" y="233"/>
                    </a:cubicBezTo>
                    <a:cubicBezTo>
                      <a:pt x="168" y="230"/>
                      <a:pt x="166" y="227"/>
                      <a:pt x="164" y="226"/>
                    </a:cubicBezTo>
                    <a:cubicBezTo>
                      <a:pt x="162" y="225"/>
                      <a:pt x="160" y="225"/>
                      <a:pt x="159" y="225"/>
                    </a:cubicBezTo>
                    <a:cubicBezTo>
                      <a:pt x="158" y="224"/>
                      <a:pt x="158" y="224"/>
                      <a:pt x="158" y="224"/>
                    </a:cubicBezTo>
                    <a:cubicBezTo>
                      <a:pt x="157" y="224"/>
                      <a:pt x="158" y="221"/>
                      <a:pt x="158" y="220"/>
                    </a:cubicBezTo>
                    <a:cubicBezTo>
                      <a:pt x="158" y="218"/>
                      <a:pt x="159" y="216"/>
                      <a:pt x="158" y="214"/>
                    </a:cubicBezTo>
                    <a:cubicBezTo>
                      <a:pt x="157" y="210"/>
                      <a:pt x="154" y="209"/>
                      <a:pt x="152" y="209"/>
                    </a:cubicBezTo>
                    <a:cubicBezTo>
                      <a:pt x="151" y="209"/>
                      <a:pt x="150" y="207"/>
                      <a:pt x="149" y="207"/>
                    </a:cubicBezTo>
                    <a:cubicBezTo>
                      <a:pt x="149" y="206"/>
                      <a:pt x="149" y="205"/>
                      <a:pt x="149" y="204"/>
                    </a:cubicBezTo>
                    <a:cubicBezTo>
                      <a:pt x="149" y="202"/>
                      <a:pt x="149" y="198"/>
                      <a:pt x="146" y="196"/>
                    </a:cubicBezTo>
                    <a:cubicBezTo>
                      <a:pt x="145" y="196"/>
                      <a:pt x="144" y="196"/>
                      <a:pt x="143" y="196"/>
                    </a:cubicBezTo>
                    <a:cubicBezTo>
                      <a:pt x="143" y="196"/>
                      <a:pt x="143" y="196"/>
                      <a:pt x="142" y="196"/>
                    </a:cubicBezTo>
                    <a:cubicBezTo>
                      <a:pt x="141" y="196"/>
                      <a:pt x="141" y="196"/>
                      <a:pt x="140" y="196"/>
                    </a:cubicBezTo>
                    <a:cubicBezTo>
                      <a:pt x="138" y="196"/>
                      <a:pt x="137" y="196"/>
                      <a:pt x="136" y="196"/>
                    </a:cubicBezTo>
                    <a:cubicBezTo>
                      <a:pt x="135" y="197"/>
                      <a:pt x="135" y="197"/>
                      <a:pt x="135" y="197"/>
                    </a:cubicBezTo>
                    <a:cubicBezTo>
                      <a:pt x="134" y="198"/>
                      <a:pt x="133" y="198"/>
                      <a:pt x="132" y="198"/>
                    </a:cubicBezTo>
                    <a:cubicBezTo>
                      <a:pt x="131" y="198"/>
                      <a:pt x="131" y="198"/>
                      <a:pt x="130" y="198"/>
                    </a:cubicBezTo>
                    <a:cubicBezTo>
                      <a:pt x="127" y="198"/>
                      <a:pt x="124" y="197"/>
                      <a:pt x="121" y="197"/>
                    </a:cubicBezTo>
                    <a:cubicBezTo>
                      <a:pt x="120" y="197"/>
                      <a:pt x="120" y="196"/>
                      <a:pt x="119" y="196"/>
                    </a:cubicBezTo>
                    <a:cubicBezTo>
                      <a:pt x="118" y="196"/>
                      <a:pt x="116" y="196"/>
                      <a:pt x="115" y="195"/>
                    </a:cubicBezTo>
                    <a:cubicBezTo>
                      <a:pt x="113" y="195"/>
                      <a:pt x="113" y="195"/>
                      <a:pt x="113" y="195"/>
                    </a:cubicBezTo>
                    <a:cubicBezTo>
                      <a:pt x="112" y="195"/>
                      <a:pt x="110" y="195"/>
                      <a:pt x="109" y="194"/>
                    </a:cubicBezTo>
                    <a:cubicBezTo>
                      <a:pt x="108" y="194"/>
                      <a:pt x="106" y="194"/>
                      <a:pt x="105" y="193"/>
                    </a:cubicBezTo>
                    <a:cubicBezTo>
                      <a:pt x="103" y="193"/>
                      <a:pt x="101" y="192"/>
                      <a:pt x="99" y="191"/>
                    </a:cubicBezTo>
                    <a:cubicBezTo>
                      <a:pt x="98" y="191"/>
                      <a:pt x="98" y="191"/>
                      <a:pt x="98" y="191"/>
                    </a:cubicBezTo>
                    <a:cubicBezTo>
                      <a:pt x="97" y="191"/>
                      <a:pt x="97" y="191"/>
                      <a:pt x="96" y="191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95" y="189"/>
                      <a:pt x="95" y="188"/>
                      <a:pt x="93" y="187"/>
                    </a:cubicBezTo>
                    <a:cubicBezTo>
                      <a:pt x="92" y="186"/>
                      <a:pt x="92" y="186"/>
                      <a:pt x="91" y="186"/>
                    </a:cubicBezTo>
                    <a:cubicBezTo>
                      <a:pt x="91" y="186"/>
                      <a:pt x="90" y="186"/>
                      <a:pt x="90" y="185"/>
                    </a:cubicBezTo>
                    <a:cubicBezTo>
                      <a:pt x="89" y="185"/>
                      <a:pt x="89" y="185"/>
                      <a:pt x="88" y="184"/>
                    </a:cubicBezTo>
                    <a:cubicBezTo>
                      <a:pt x="88" y="184"/>
                      <a:pt x="87" y="183"/>
                      <a:pt x="86" y="182"/>
                    </a:cubicBezTo>
                    <a:cubicBezTo>
                      <a:pt x="84" y="182"/>
                      <a:pt x="83" y="181"/>
                      <a:pt x="81" y="181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78" y="179"/>
                      <a:pt x="76" y="178"/>
                      <a:pt x="75" y="177"/>
                    </a:cubicBezTo>
                    <a:cubicBezTo>
                      <a:pt x="78" y="176"/>
                      <a:pt x="79" y="173"/>
                      <a:pt x="79" y="172"/>
                    </a:cubicBezTo>
                    <a:cubicBezTo>
                      <a:pt x="80" y="171"/>
                      <a:pt x="80" y="171"/>
                      <a:pt x="82" y="170"/>
                    </a:cubicBezTo>
                    <a:cubicBezTo>
                      <a:pt x="84" y="170"/>
                      <a:pt x="85" y="170"/>
                      <a:pt x="87" y="170"/>
                    </a:cubicBezTo>
                    <a:cubicBezTo>
                      <a:pt x="89" y="170"/>
                      <a:pt x="91" y="170"/>
                      <a:pt x="92" y="171"/>
                    </a:cubicBezTo>
                    <a:cubicBezTo>
                      <a:pt x="93" y="171"/>
                      <a:pt x="93" y="171"/>
                      <a:pt x="94" y="171"/>
                    </a:cubicBezTo>
                    <a:cubicBezTo>
                      <a:pt x="97" y="171"/>
                      <a:pt x="100" y="169"/>
                      <a:pt x="101" y="166"/>
                    </a:cubicBezTo>
                    <a:cubicBezTo>
                      <a:pt x="103" y="164"/>
                      <a:pt x="102" y="161"/>
                      <a:pt x="101" y="159"/>
                    </a:cubicBezTo>
                    <a:cubicBezTo>
                      <a:pt x="100" y="159"/>
                      <a:pt x="100" y="158"/>
                      <a:pt x="100" y="158"/>
                    </a:cubicBezTo>
                    <a:cubicBezTo>
                      <a:pt x="100" y="154"/>
                      <a:pt x="98" y="150"/>
                      <a:pt x="96" y="148"/>
                    </a:cubicBezTo>
                    <a:cubicBezTo>
                      <a:pt x="95" y="147"/>
                      <a:pt x="95" y="145"/>
                      <a:pt x="94" y="144"/>
                    </a:cubicBezTo>
                    <a:cubicBezTo>
                      <a:pt x="94" y="143"/>
                      <a:pt x="94" y="143"/>
                      <a:pt x="94" y="143"/>
                    </a:cubicBezTo>
                    <a:cubicBezTo>
                      <a:pt x="93" y="141"/>
                      <a:pt x="90" y="134"/>
                      <a:pt x="85" y="132"/>
                    </a:cubicBezTo>
                    <a:cubicBezTo>
                      <a:pt x="84" y="131"/>
                      <a:pt x="82" y="131"/>
                      <a:pt x="81" y="131"/>
                    </a:cubicBezTo>
                    <a:cubicBezTo>
                      <a:pt x="79" y="131"/>
                      <a:pt x="77" y="131"/>
                      <a:pt x="76" y="131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4" y="132"/>
                      <a:pt x="73" y="131"/>
                      <a:pt x="72" y="130"/>
                    </a:cubicBezTo>
                    <a:cubicBezTo>
                      <a:pt x="71" y="129"/>
                      <a:pt x="71" y="129"/>
                      <a:pt x="71" y="129"/>
                    </a:cubicBezTo>
                    <a:cubicBezTo>
                      <a:pt x="70" y="128"/>
                      <a:pt x="68" y="127"/>
                      <a:pt x="67" y="126"/>
                    </a:cubicBezTo>
                    <a:cubicBezTo>
                      <a:pt x="65" y="124"/>
                      <a:pt x="63" y="123"/>
                      <a:pt x="61" y="121"/>
                    </a:cubicBezTo>
                    <a:cubicBezTo>
                      <a:pt x="59" y="118"/>
                      <a:pt x="57" y="116"/>
                      <a:pt x="56" y="113"/>
                    </a:cubicBezTo>
                    <a:cubicBezTo>
                      <a:pt x="55" y="110"/>
                      <a:pt x="53" y="106"/>
                      <a:pt x="49" y="102"/>
                    </a:cubicBezTo>
                    <a:cubicBezTo>
                      <a:pt x="46" y="100"/>
                      <a:pt x="44" y="99"/>
                      <a:pt x="42" y="98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0" y="97"/>
                      <a:pt x="40" y="96"/>
                      <a:pt x="39" y="95"/>
                    </a:cubicBezTo>
                    <a:cubicBezTo>
                      <a:pt x="39" y="94"/>
                      <a:pt x="39" y="94"/>
                      <a:pt x="39" y="94"/>
                    </a:cubicBezTo>
                    <a:cubicBezTo>
                      <a:pt x="37" y="91"/>
                      <a:pt x="35" y="89"/>
                      <a:pt x="34" y="86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63" y="257"/>
                      <a:pt x="63" y="257"/>
                      <a:pt x="63" y="257"/>
                    </a:cubicBezTo>
                    <a:cubicBezTo>
                      <a:pt x="74" y="287"/>
                      <a:pt x="101" y="288"/>
                      <a:pt x="103" y="288"/>
                    </a:cubicBezTo>
                    <a:cubicBezTo>
                      <a:pt x="115" y="319"/>
                      <a:pt x="115" y="319"/>
                      <a:pt x="115" y="319"/>
                    </a:cubicBezTo>
                    <a:cubicBezTo>
                      <a:pt x="228" y="374"/>
                      <a:pt x="228" y="374"/>
                      <a:pt x="228" y="374"/>
                    </a:cubicBezTo>
                    <a:cubicBezTo>
                      <a:pt x="224" y="384"/>
                      <a:pt x="215" y="434"/>
                      <a:pt x="200" y="526"/>
                    </a:cubicBezTo>
                    <a:cubicBezTo>
                      <a:pt x="199" y="529"/>
                      <a:pt x="199" y="529"/>
                      <a:pt x="199" y="529"/>
                    </a:cubicBezTo>
                    <a:cubicBezTo>
                      <a:pt x="339" y="547"/>
                      <a:pt x="339" y="547"/>
                      <a:pt x="339" y="547"/>
                    </a:cubicBezTo>
                    <a:cubicBezTo>
                      <a:pt x="339" y="545"/>
                      <a:pt x="339" y="545"/>
                      <a:pt x="339" y="545"/>
                    </a:cubicBezTo>
                    <a:cubicBezTo>
                      <a:pt x="340" y="543"/>
                      <a:pt x="340" y="541"/>
                      <a:pt x="341" y="540"/>
                    </a:cubicBezTo>
                    <a:cubicBezTo>
                      <a:pt x="341" y="538"/>
                      <a:pt x="342" y="537"/>
                      <a:pt x="342" y="535"/>
                    </a:cubicBezTo>
                    <a:cubicBezTo>
                      <a:pt x="342" y="535"/>
                      <a:pt x="343" y="534"/>
                      <a:pt x="343" y="534"/>
                    </a:cubicBezTo>
                    <a:cubicBezTo>
                      <a:pt x="343" y="533"/>
                      <a:pt x="343" y="533"/>
                      <a:pt x="343" y="532"/>
                    </a:cubicBezTo>
                    <a:cubicBezTo>
                      <a:pt x="343" y="531"/>
                      <a:pt x="344" y="531"/>
                      <a:pt x="344" y="530"/>
                    </a:cubicBezTo>
                    <a:cubicBezTo>
                      <a:pt x="345" y="529"/>
                      <a:pt x="346" y="528"/>
                      <a:pt x="346" y="526"/>
                    </a:cubicBezTo>
                    <a:cubicBezTo>
                      <a:pt x="347" y="525"/>
                      <a:pt x="348" y="524"/>
                      <a:pt x="348" y="522"/>
                    </a:cubicBezTo>
                    <a:cubicBezTo>
                      <a:pt x="349" y="519"/>
                      <a:pt x="351" y="516"/>
                      <a:pt x="353" y="514"/>
                    </a:cubicBezTo>
                    <a:cubicBezTo>
                      <a:pt x="353" y="514"/>
                      <a:pt x="353" y="513"/>
                      <a:pt x="354" y="513"/>
                    </a:cubicBezTo>
                    <a:cubicBezTo>
                      <a:pt x="354" y="512"/>
                      <a:pt x="355" y="512"/>
                      <a:pt x="356" y="510"/>
                    </a:cubicBezTo>
                    <a:cubicBezTo>
                      <a:pt x="357" y="509"/>
                      <a:pt x="357" y="507"/>
                      <a:pt x="357" y="506"/>
                    </a:cubicBezTo>
                    <a:cubicBezTo>
                      <a:pt x="357" y="506"/>
                      <a:pt x="357" y="505"/>
                      <a:pt x="357" y="505"/>
                    </a:cubicBezTo>
                    <a:cubicBezTo>
                      <a:pt x="357" y="504"/>
                      <a:pt x="357" y="503"/>
                      <a:pt x="357" y="502"/>
                    </a:cubicBezTo>
                    <a:cubicBezTo>
                      <a:pt x="357" y="500"/>
                      <a:pt x="357" y="497"/>
                      <a:pt x="358" y="496"/>
                    </a:cubicBezTo>
                    <a:cubicBezTo>
                      <a:pt x="360" y="494"/>
                      <a:pt x="362" y="492"/>
                      <a:pt x="364" y="490"/>
                    </a:cubicBezTo>
                    <a:cubicBezTo>
                      <a:pt x="366" y="487"/>
                      <a:pt x="366" y="487"/>
                      <a:pt x="366" y="487"/>
                    </a:cubicBezTo>
                    <a:cubicBezTo>
                      <a:pt x="368" y="485"/>
                      <a:pt x="370" y="484"/>
                      <a:pt x="370" y="480"/>
                    </a:cubicBezTo>
                    <a:cubicBezTo>
                      <a:pt x="370" y="479"/>
                      <a:pt x="370" y="478"/>
                      <a:pt x="370" y="477"/>
                    </a:cubicBezTo>
                    <a:cubicBezTo>
                      <a:pt x="370" y="477"/>
                      <a:pt x="370" y="477"/>
                      <a:pt x="370" y="476"/>
                    </a:cubicBezTo>
                    <a:cubicBezTo>
                      <a:pt x="370" y="476"/>
                      <a:pt x="370" y="476"/>
                      <a:pt x="371" y="476"/>
                    </a:cubicBezTo>
                    <a:cubicBezTo>
                      <a:pt x="372" y="476"/>
                      <a:pt x="374" y="475"/>
                      <a:pt x="375" y="473"/>
                    </a:cubicBezTo>
                    <a:cubicBezTo>
                      <a:pt x="376" y="472"/>
                      <a:pt x="376" y="471"/>
                      <a:pt x="376" y="469"/>
                    </a:cubicBezTo>
                    <a:cubicBezTo>
                      <a:pt x="376" y="469"/>
                      <a:pt x="377" y="468"/>
                      <a:pt x="377" y="468"/>
                    </a:cubicBezTo>
                    <a:cubicBezTo>
                      <a:pt x="377" y="468"/>
                      <a:pt x="378" y="467"/>
                      <a:pt x="378" y="467"/>
                    </a:cubicBezTo>
                    <a:cubicBezTo>
                      <a:pt x="379" y="466"/>
                      <a:pt x="380" y="465"/>
                      <a:pt x="381" y="463"/>
                    </a:cubicBezTo>
                    <a:cubicBezTo>
                      <a:pt x="382" y="462"/>
                      <a:pt x="382" y="462"/>
                      <a:pt x="382" y="461"/>
                    </a:cubicBezTo>
                    <a:cubicBezTo>
                      <a:pt x="383" y="460"/>
                      <a:pt x="383" y="459"/>
                      <a:pt x="385" y="457"/>
                    </a:cubicBezTo>
                    <a:cubicBezTo>
                      <a:pt x="385" y="457"/>
                      <a:pt x="385" y="457"/>
                      <a:pt x="386" y="456"/>
                    </a:cubicBezTo>
                    <a:cubicBezTo>
                      <a:pt x="387" y="456"/>
                      <a:pt x="388" y="455"/>
                      <a:pt x="388" y="453"/>
                    </a:cubicBezTo>
                    <a:cubicBezTo>
                      <a:pt x="389" y="454"/>
                      <a:pt x="391" y="454"/>
                      <a:pt x="392" y="454"/>
                    </a:cubicBezTo>
                    <a:cubicBezTo>
                      <a:pt x="394" y="454"/>
                      <a:pt x="396" y="453"/>
                      <a:pt x="396" y="449"/>
                    </a:cubicBezTo>
                    <a:cubicBezTo>
                      <a:pt x="396" y="448"/>
                      <a:pt x="396" y="448"/>
                      <a:pt x="396" y="447"/>
                    </a:cubicBezTo>
                    <a:cubicBezTo>
                      <a:pt x="397" y="447"/>
                      <a:pt x="397" y="447"/>
                      <a:pt x="398" y="447"/>
                    </a:cubicBezTo>
                    <a:cubicBezTo>
                      <a:pt x="398" y="447"/>
                      <a:pt x="399" y="447"/>
                      <a:pt x="399" y="447"/>
                    </a:cubicBezTo>
                    <a:cubicBezTo>
                      <a:pt x="401" y="448"/>
                      <a:pt x="402" y="448"/>
                      <a:pt x="403" y="448"/>
                    </a:cubicBezTo>
                    <a:cubicBezTo>
                      <a:pt x="405" y="448"/>
                      <a:pt x="407" y="447"/>
                      <a:pt x="408" y="446"/>
                    </a:cubicBezTo>
                    <a:cubicBezTo>
                      <a:pt x="409" y="445"/>
                      <a:pt x="409" y="444"/>
                      <a:pt x="410" y="443"/>
                    </a:cubicBezTo>
                    <a:cubicBezTo>
                      <a:pt x="410" y="443"/>
                      <a:pt x="410" y="443"/>
                      <a:pt x="410" y="443"/>
                    </a:cubicBezTo>
                    <a:cubicBezTo>
                      <a:pt x="411" y="442"/>
                      <a:pt x="411" y="442"/>
                      <a:pt x="412" y="442"/>
                    </a:cubicBezTo>
                    <a:cubicBezTo>
                      <a:pt x="413" y="441"/>
                      <a:pt x="413" y="441"/>
                      <a:pt x="413" y="441"/>
                    </a:cubicBezTo>
                    <a:cubicBezTo>
                      <a:pt x="415" y="440"/>
                      <a:pt x="418" y="438"/>
                      <a:pt x="418" y="434"/>
                    </a:cubicBezTo>
                    <a:cubicBezTo>
                      <a:pt x="419" y="431"/>
                      <a:pt x="419" y="428"/>
                      <a:pt x="418" y="426"/>
                    </a:cubicBezTo>
                    <a:cubicBezTo>
                      <a:pt x="417" y="423"/>
                      <a:pt x="416" y="420"/>
                      <a:pt x="414" y="418"/>
                    </a:cubicBezTo>
                    <a:cubicBezTo>
                      <a:pt x="414" y="418"/>
                      <a:pt x="414" y="418"/>
                      <a:pt x="415" y="418"/>
                    </a:cubicBezTo>
                    <a:cubicBezTo>
                      <a:pt x="415" y="418"/>
                      <a:pt x="415" y="418"/>
                      <a:pt x="415" y="418"/>
                    </a:cubicBezTo>
                    <a:cubicBezTo>
                      <a:pt x="419" y="418"/>
                      <a:pt x="424" y="416"/>
                      <a:pt x="427" y="413"/>
                    </a:cubicBezTo>
                    <a:cubicBezTo>
                      <a:pt x="428" y="411"/>
                      <a:pt x="429" y="408"/>
                      <a:pt x="430" y="405"/>
                    </a:cubicBezTo>
                    <a:cubicBezTo>
                      <a:pt x="431" y="399"/>
                      <a:pt x="432" y="397"/>
                      <a:pt x="434" y="397"/>
                    </a:cubicBezTo>
                    <a:cubicBezTo>
                      <a:pt x="435" y="397"/>
                      <a:pt x="435" y="397"/>
                      <a:pt x="435" y="397"/>
                    </a:cubicBezTo>
                    <a:cubicBezTo>
                      <a:pt x="437" y="397"/>
                      <a:pt x="438" y="398"/>
                      <a:pt x="441" y="399"/>
                    </a:cubicBezTo>
                    <a:cubicBezTo>
                      <a:pt x="443" y="400"/>
                      <a:pt x="446" y="401"/>
                      <a:pt x="449" y="401"/>
                    </a:cubicBezTo>
                    <a:cubicBezTo>
                      <a:pt x="451" y="401"/>
                      <a:pt x="452" y="401"/>
                      <a:pt x="453" y="400"/>
                    </a:cubicBezTo>
                    <a:cubicBezTo>
                      <a:pt x="461" y="398"/>
                      <a:pt x="464" y="391"/>
                      <a:pt x="466" y="385"/>
                    </a:cubicBezTo>
                    <a:cubicBezTo>
                      <a:pt x="468" y="380"/>
                      <a:pt x="471" y="375"/>
                      <a:pt x="474" y="370"/>
                    </a:cubicBezTo>
                    <a:cubicBezTo>
                      <a:pt x="474" y="369"/>
                      <a:pt x="474" y="369"/>
                      <a:pt x="474" y="369"/>
                    </a:cubicBezTo>
                    <a:cubicBezTo>
                      <a:pt x="476" y="367"/>
                      <a:pt x="478" y="364"/>
                      <a:pt x="479" y="360"/>
                    </a:cubicBezTo>
                    <a:cubicBezTo>
                      <a:pt x="479" y="359"/>
                      <a:pt x="480" y="358"/>
                      <a:pt x="480" y="357"/>
                    </a:cubicBezTo>
                    <a:cubicBezTo>
                      <a:pt x="480" y="356"/>
                      <a:pt x="480" y="356"/>
                      <a:pt x="480" y="355"/>
                    </a:cubicBezTo>
                    <a:cubicBezTo>
                      <a:pt x="480" y="355"/>
                      <a:pt x="480" y="355"/>
                      <a:pt x="480" y="355"/>
                    </a:cubicBezTo>
                    <a:cubicBezTo>
                      <a:pt x="480" y="353"/>
                      <a:pt x="481" y="351"/>
                      <a:pt x="479" y="349"/>
                    </a:cubicBezTo>
                    <a:cubicBezTo>
                      <a:pt x="478" y="348"/>
                      <a:pt x="478" y="347"/>
                      <a:pt x="477" y="347"/>
                    </a:cubicBezTo>
                    <a:cubicBezTo>
                      <a:pt x="478" y="346"/>
                      <a:pt x="478" y="345"/>
                      <a:pt x="479" y="343"/>
                    </a:cubicBezTo>
                    <a:cubicBezTo>
                      <a:pt x="479" y="343"/>
                      <a:pt x="479" y="342"/>
                      <a:pt x="479" y="342"/>
                    </a:cubicBezTo>
                    <a:cubicBezTo>
                      <a:pt x="479" y="341"/>
                      <a:pt x="479" y="341"/>
                      <a:pt x="480" y="340"/>
                    </a:cubicBezTo>
                    <a:cubicBezTo>
                      <a:pt x="482" y="339"/>
                      <a:pt x="484" y="337"/>
                      <a:pt x="486" y="335"/>
                    </a:cubicBezTo>
                    <a:cubicBezTo>
                      <a:pt x="487" y="333"/>
                      <a:pt x="488" y="331"/>
                      <a:pt x="488" y="328"/>
                    </a:cubicBezTo>
                    <a:cubicBezTo>
                      <a:pt x="488" y="327"/>
                      <a:pt x="488" y="326"/>
                      <a:pt x="489" y="325"/>
                    </a:cubicBezTo>
                    <a:cubicBezTo>
                      <a:pt x="489" y="324"/>
                      <a:pt x="490" y="324"/>
                      <a:pt x="491" y="323"/>
                    </a:cubicBezTo>
                    <a:cubicBezTo>
                      <a:pt x="493" y="322"/>
                      <a:pt x="495" y="320"/>
                      <a:pt x="496" y="316"/>
                    </a:cubicBezTo>
                    <a:cubicBezTo>
                      <a:pt x="496" y="313"/>
                      <a:pt x="495" y="310"/>
                      <a:pt x="492" y="309"/>
                    </a:cubicBezTo>
                    <a:cubicBezTo>
                      <a:pt x="491" y="308"/>
                      <a:pt x="490" y="308"/>
                      <a:pt x="489" y="308"/>
                    </a:cubicBezTo>
                    <a:cubicBezTo>
                      <a:pt x="488" y="308"/>
                      <a:pt x="488" y="308"/>
                      <a:pt x="487" y="307"/>
                    </a:cubicBezTo>
                    <a:cubicBezTo>
                      <a:pt x="486" y="307"/>
                      <a:pt x="485" y="306"/>
                      <a:pt x="484" y="305"/>
                    </a:cubicBezTo>
                    <a:cubicBezTo>
                      <a:pt x="482" y="303"/>
                      <a:pt x="482" y="302"/>
                      <a:pt x="482" y="302"/>
                    </a:cubicBezTo>
                    <a:cubicBezTo>
                      <a:pt x="483" y="302"/>
                      <a:pt x="485" y="302"/>
                      <a:pt x="486" y="302"/>
                    </a:cubicBezTo>
                    <a:cubicBezTo>
                      <a:pt x="487" y="302"/>
                      <a:pt x="487" y="302"/>
                      <a:pt x="487" y="302"/>
                    </a:cubicBezTo>
                    <a:cubicBezTo>
                      <a:pt x="488" y="302"/>
                      <a:pt x="489" y="302"/>
                      <a:pt x="490" y="302"/>
                    </a:cubicBezTo>
                    <a:cubicBezTo>
                      <a:pt x="491" y="302"/>
                      <a:pt x="492" y="301"/>
                      <a:pt x="493" y="301"/>
                    </a:cubicBezTo>
                    <a:cubicBezTo>
                      <a:pt x="495" y="301"/>
                      <a:pt x="496" y="300"/>
                      <a:pt x="498" y="300"/>
                    </a:cubicBezTo>
                    <a:cubicBezTo>
                      <a:pt x="499" y="305"/>
                      <a:pt x="502" y="312"/>
                      <a:pt x="509" y="313"/>
                    </a:cubicBezTo>
                    <a:cubicBezTo>
                      <a:pt x="510" y="313"/>
                      <a:pt x="510" y="313"/>
                      <a:pt x="510" y="313"/>
                    </a:cubicBezTo>
                    <a:cubicBezTo>
                      <a:pt x="510" y="313"/>
                      <a:pt x="511" y="313"/>
                      <a:pt x="511" y="313"/>
                    </a:cubicBezTo>
                    <a:cubicBezTo>
                      <a:pt x="513" y="313"/>
                      <a:pt x="514" y="313"/>
                      <a:pt x="516" y="311"/>
                    </a:cubicBezTo>
                    <a:cubicBezTo>
                      <a:pt x="517" y="310"/>
                      <a:pt x="517" y="309"/>
                      <a:pt x="517" y="308"/>
                    </a:cubicBezTo>
                    <a:cubicBezTo>
                      <a:pt x="517" y="308"/>
                      <a:pt x="517" y="308"/>
                      <a:pt x="517" y="308"/>
                    </a:cubicBezTo>
                    <a:cubicBezTo>
                      <a:pt x="518" y="308"/>
                      <a:pt x="519" y="309"/>
                      <a:pt x="520" y="309"/>
                    </a:cubicBezTo>
                    <a:cubicBezTo>
                      <a:pt x="521" y="309"/>
                      <a:pt x="521" y="309"/>
                      <a:pt x="522" y="309"/>
                    </a:cubicBezTo>
                    <a:cubicBezTo>
                      <a:pt x="523" y="308"/>
                      <a:pt x="525" y="307"/>
                      <a:pt x="526" y="305"/>
                    </a:cubicBezTo>
                    <a:cubicBezTo>
                      <a:pt x="526" y="304"/>
                      <a:pt x="526" y="304"/>
                      <a:pt x="526" y="303"/>
                    </a:cubicBezTo>
                    <a:cubicBezTo>
                      <a:pt x="527" y="304"/>
                      <a:pt x="528" y="304"/>
                      <a:pt x="528" y="304"/>
                    </a:cubicBezTo>
                    <a:cubicBezTo>
                      <a:pt x="529" y="305"/>
                      <a:pt x="530" y="305"/>
                      <a:pt x="531" y="305"/>
                    </a:cubicBezTo>
                    <a:cubicBezTo>
                      <a:pt x="535" y="305"/>
                      <a:pt x="537" y="301"/>
                      <a:pt x="538" y="299"/>
                    </a:cubicBezTo>
                    <a:cubicBezTo>
                      <a:pt x="539" y="298"/>
                      <a:pt x="539" y="297"/>
                      <a:pt x="540" y="297"/>
                    </a:cubicBezTo>
                    <a:cubicBezTo>
                      <a:pt x="541" y="296"/>
                      <a:pt x="541" y="295"/>
                      <a:pt x="542" y="294"/>
                    </a:cubicBezTo>
                    <a:cubicBezTo>
                      <a:pt x="542" y="293"/>
                      <a:pt x="543" y="293"/>
                      <a:pt x="543" y="292"/>
                    </a:cubicBezTo>
                    <a:cubicBezTo>
                      <a:pt x="544" y="292"/>
                      <a:pt x="545" y="291"/>
                      <a:pt x="545" y="291"/>
                    </a:cubicBezTo>
                    <a:cubicBezTo>
                      <a:pt x="547" y="290"/>
                      <a:pt x="549" y="289"/>
                      <a:pt x="550" y="286"/>
                    </a:cubicBezTo>
                    <a:cubicBezTo>
                      <a:pt x="551" y="285"/>
                      <a:pt x="551" y="284"/>
                      <a:pt x="552" y="283"/>
                    </a:cubicBezTo>
                    <a:cubicBezTo>
                      <a:pt x="552" y="281"/>
                      <a:pt x="552" y="280"/>
                      <a:pt x="553" y="280"/>
                    </a:cubicBezTo>
                    <a:cubicBezTo>
                      <a:pt x="553" y="279"/>
                      <a:pt x="554" y="279"/>
                      <a:pt x="555" y="278"/>
                    </a:cubicBezTo>
                    <a:cubicBezTo>
                      <a:pt x="556" y="278"/>
                      <a:pt x="558" y="277"/>
                      <a:pt x="559" y="276"/>
                    </a:cubicBezTo>
                    <a:cubicBezTo>
                      <a:pt x="562" y="272"/>
                      <a:pt x="562" y="268"/>
                      <a:pt x="561" y="264"/>
                    </a:cubicBezTo>
                    <a:cubicBezTo>
                      <a:pt x="561" y="263"/>
                      <a:pt x="561" y="262"/>
                      <a:pt x="561" y="261"/>
                    </a:cubicBezTo>
                    <a:cubicBezTo>
                      <a:pt x="561" y="261"/>
                      <a:pt x="561" y="260"/>
                      <a:pt x="561" y="260"/>
                    </a:cubicBezTo>
                    <a:cubicBezTo>
                      <a:pt x="562" y="259"/>
                      <a:pt x="562" y="257"/>
                      <a:pt x="561" y="255"/>
                    </a:cubicBezTo>
                    <a:cubicBezTo>
                      <a:pt x="560" y="253"/>
                      <a:pt x="558" y="251"/>
                      <a:pt x="556" y="248"/>
                    </a:cubicBezTo>
                    <a:cubicBezTo>
                      <a:pt x="555" y="247"/>
                      <a:pt x="554" y="246"/>
                      <a:pt x="552" y="244"/>
                    </a:cubicBezTo>
                    <a:cubicBezTo>
                      <a:pt x="551" y="242"/>
                      <a:pt x="550" y="241"/>
                      <a:pt x="549" y="239"/>
                    </a:cubicBezTo>
                    <a:cubicBezTo>
                      <a:pt x="548" y="238"/>
                      <a:pt x="547" y="237"/>
                      <a:pt x="547" y="235"/>
                    </a:cubicBezTo>
                    <a:cubicBezTo>
                      <a:pt x="547" y="234"/>
                      <a:pt x="546" y="232"/>
                      <a:pt x="545" y="231"/>
                    </a:cubicBezTo>
                    <a:cubicBezTo>
                      <a:pt x="545" y="230"/>
                      <a:pt x="544" y="229"/>
                      <a:pt x="543" y="228"/>
                    </a:cubicBezTo>
                    <a:cubicBezTo>
                      <a:pt x="542" y="227"/>
                      <a:pt x="540" y="224"/>
                      <a:pt x="540" y="223"/>
                    </a:cubicBezTo>
                    <a:cubicBezTo>
                      <a:pt x="540" y="223"/>
                      <a:pt x="540" y="223"/>
                      <a:pt x="540" y="223"/>
                    </a:cubicBezTo>
                    <a:cubicBezTo>
                      <a:pt x="540" y="223"/>
                      <a:pt x="541" y="223"/>
                      <a:pt x="541" y="223"/>
                    </a:cubicBezTo>
                    <a:cubicBezTo>
                      <a:pt x="542" y="223"/>
                      <a:pt x="543" y="223"/>
                      <a:pt x="544" y="223"/>
                    </a:cubicBezTo>
                    <a:cubicBezTo>
                      <a:pt x="546" y="223"/>
                      <a:pt x="547" y="222"/>
                      <a:pt x="549" y="221"/>
                    </a:cubicBezTo>
                    <a:cubicBezTo>
                      <a:pt x="550" y="220"/>
                      <a:pt x="551" y="218"/>
                      <a:pt x="553" y="217"/>
                    </a:cubicBezTo>
                    <a:cubicBezTo>
                      <a:pt x="555" y="214"/>
                      <a:pt x="556" y="212"/>
                      <a:pt x="556" y="209"/>
                    </a:cubicBezTo>
                    <a:cubicBezTo>
                      <a:pt x="556" y="203"/>
                      <a:pt x="552" y="203"/>
                      <a:pt x="550" y="203"/>
                    </a:cubicBezTo>
                    <a:cubicBezTo>
                      <a:pt x="549" y="203"/>
                      <a:pt x="549" y="203"/>
                      <a:pt x="548" y="202"/>
                    </a:cubicBezTo>
                    <a:cubicBezTo>
                      <a:pt x="548" y="202"/>
                      <a:pt x="548" y="202"/>
                      <a:pt x="548" y="202"/>
                    </a:cubicBezTo>
                    <a:cubicBezTo>
                      <a:pt x="549" y="200"/>
                      <a:pt x="552" y="197"/>
                      <a:pt x="551" y="193"/>
                    </a:cubicBezTo>
                    <a:cubicBezTo>
                      <a:pt x="551" y="192"/>
                      <a:pt x="550" y="190"/>
                      <a:pt x="548" y="189"/>
                    </a:cubicBezTo>
                    <a:cubicBezTo>
                      <a:pt x="546" y="188"/>
                      <a:pt x="544" y="187"/>
                      <a:pt x="542" y="187"/>
                    </a:cubicBezTo>
                    <a:cubicBezTo>
                      <a:pt x="540" y="187"/>
                      <a:pt x="539" y="186"/>
                      <a:pt x="538" y="185"/>
                    </a:cubicBezTo>
                    <a:cubicBezTo>
                      <a:pt x="537" y="185"/>
                      <a:pt x="536" y="184"/>
                      <a:pt x="536" y="184"/>
                    </a:cubicBezTo>
                    <a:cubicBezTo>
                      <a:pt x="535" y="183"/>
                      <a:pt x="534" y="181"/>
                      <a:pt x="533" y="180"/>
                    </a:cubicBezTo>
                    <a:cubicBezTo>
                      <a:pt x="532" y="180"/>
                      <a:pt x="532" y="180"/>
                      <a:pt x="532" y="180"/>
                    </a:cubicBezTo>
                    <a:cubicBezTo>
                      <a:pt x="532" y="180"/>
                      <a:pt x="532" y="179"/>
                      <a:pt x="532" y="179"/>
                    </a:cubicBezTo>
                    <a:cubicBezTo>
                      <a:pt x="533" y="176"/>
                      <a:pt x="533" y="174"/>
                      <a:pt x="532" y="173"/>
                    </a:cubicBezTo>
                    <a:cubicBezTo>
                      <a:pt x="531" y="172"/>
                      <a:pt x="530" y="170"/>
                      <a:pt x="526" y="170"/>
                    </a:cubicBezTo>
                    <a:cubicBezTo>
                      <a:pt x="523" y="170"/>
                      <a:pt x="520" y="171"/>
                      <a:pt x="519" y="172"/>
                    </a:cubicBezTo>
                    <a:cubicBezTo>
                      <a:pt x="518" y="173"/>
                      <a:pt x="517" y="173"/>
                      <a:pt x="516" y="173"/>
                    </a:cubicBezTo>
                    <a:cubicBezTo>
                      <a:pt x="515" y="173"/>
                      <a:pt x="515" y="173"/>
                      <a:pt x="514" y="173"/>
                    </a:cubicBezTo>
                    <a:cubicBezTo>
                      <a:pt x="513" y="172"/>
                      <a:pt x="513" y="172"/>
                      <a:pt x="512" y="171"/>
                    </a:cubicBezTo>
                    <a:cubicBezTo>
                      <a:pt x="511" y="170"/>
                      <a:pt x="510" y="169"/>
                      <a:pt x="508" y="168"/>
                    </a:cubicBezTo>
                    <a:cubicBezTo>
                      <a:pt x="508" y="168"/>
                      <a:pt x="508" y="168"/>
                      <a:pt x="507" y="168"/>
                    </a:cubicBezTo>
                    <a:cubicBezTo>
                      <a:pt x="509" y="168"/>
                      <a:pt x="510" y="168"/>
                      <a:pt x="511" y="168"/>
                    </a:cubicBezTo>
                    <a:cubicBezTo>
                      <a:pt x="513" y="168"/>
                      <a:pt x="516" y="168"/>
                      <a:pt x="518" y="167"/>
                    </a:cubicBezTo>
                    <a:cubicBezTo>
                      <a:pt x="519" y="167"/>
                      <a:pt x="520" y="167"/>
                      <a:pt x="520" y="167"/>
                    </a:cubicBezTo>
                    <a:cubicBezTo>
                      <a:pt x="521" y="167"/>
                      <a:pt x="522" y="167"/>
                      <a:pt x="524" y="168"/>
                    </a:cubicBezTo>
                    <a:cubicBezTo>
                      <a:pt x="525" y="168"/>
                      <a:pt x="526" y="169"/>
                      <a:pt x="526" y="169"/>
                    </a:cubicBezTo>
                    <a:cubicBezTo>
                      <a:pt x="528" y="170"/>
                      <a:pt x="530" y="170"/>
                      <a:pt x="531" y="170"/>
                    </a:cubicBezTo>
                    <a:cubicBezTo>
                      <a:pt x="535" y="170"/>
                      <a:pt x="538" y="168"/>
                      <a:pt x="540" y="165"/>
                    </a:cubicBezTo>
                    <a:cubicBezTo>
                      <a:pt x="543" y="162"/>
                      <a:pt x="547" y="160"/>
                      <a:pt x="551" y="160"/>
                    </a:cubicBezTo>
                    <a:cubicBezTo>
                      <a:pt x="552" y="160"/>
                      <a:pt x="554" y="161"/>
                      <a:pt x="555" y="161"/>
                    </a:cubicBezTo>
                    <a:cubicBezTo>
                      <a:pt x="557" y="161"/>
                      <a:pt x="558" y="162"/>
                      <a:pt x="560" y="162"/>
                    </a:cubicBezTo>
                    <a:cubicBezTo>
                      <a:pt x="563" y="163"/>
                      <a:pt x="567" y="165"/>
                      <a:pt x="571" y="165"/>
                    </a:cubicBezTo>
                    <a:cubicBezTo>
                      <a:pt x="573" y="165"/>
                      <a:pt x="575" y="164"/>
                      <a:pt x="577" y="164"/>
                    </a:cubicBezTo>
                    <a:cubicBezTo>
                      <a:pt x="581" y="162"/>
                      <a:pt x="582" y="159"/>
                      <a:pt x="582" y="157"/>
                    </a:cubicBezTo>
                    <a:cubicBezTo>
                      <a:pt x="583" y="152"/>
                      <a:pt x="579" y="147"/>
                      <a:pt x="578" y="146"/>
                    </a:cubicBezTo>
                    <a:cubicBezTo>
                      <a:pt x="579" y="146"/>
                      <a:pt x="579" y="147"/>
                      <a:pt x="580" y="147"/>
                    </a:cubicBezTo>
                    <a:cubicBezTo>
                      <a:pt x="582" y="147"/>
                      <a:pt x="583" y="148"/>
                      <a:pt x="585" y="148"/>
                    </a:cubicBezTo>
                    <a:cubicBezTo>
                      <a:pt x="585" y="148"/>
                      <a:pt x="586" y="148"/>
                      <a:pt x="586" y="148"/>
                    </a:cubicBezTo>
                    <a:cubicBezTo>
                      <a:pt x="587" y="147"/>
                      <a:pt x="587" y="147"/>
                      <a:pt x="588" y="147"/>
                    </a:cubicBezTo>
                    <a:cubicBezTo>
                      <a:pt x="588" y="147"/>
                      <a:pt x="589" y="148"/>
                      <a:pt x="589" y="148"/>
                    </a:cubicBezTo>
                    <a:cubicBezTo>
                      <a:pt x="589" y="148"/>
                      <a:pt x="589" y="148"/>
                      <a:pt x="589" y="148"/>
                    </a:cubicBezTo>
                    <a:cubicBezTo>
                      <a:pt x="589" y="148"/>
                      <a:pt x="589" y="148"/>
                      <a:pt x="589" y="150"/>
                    </a:cubicBezTo>
                    <a:cubicBezTo>
                      <a:pt x="589" y="150"/>
                      <a:pt x="589" y="151"/>
                      <a:pt x="589" y="151"/>
                    </a:cubicBezTo>
                    <a:cubicBezTo>
                      <a:pt x="589" y="153"/>
                      <a:pt x="588" y="157"/>
                      <a:pt x="591" y="160"/>
                    </a:cubicBezTo>
                    <a:cubicBezTo>
                      <a:pt x="592" y="160"/>
                      <a:pt x="594" y="161"/>
                      <a:pt x="595" y="161"/>
                    </a:cubicBezTo>
                    <a:cubicBezTo>
                      <a:pt x="596" y="161"/>
                      <a:pt x="597" y="161"/>
                      <a:pt x="598" y="160"/>
                    </a:cubicBezTo>
                    <a:cubicBezTo>
                      <a:pt x="599" y="160"/>
                      <a:pt x="599" y="160"/>
                      <a:pt x="600" y="160"/>
                    </a:cubicBezTo>
                    <a:cubicBezTo>
                      <a:pt x="600" y="160"/>
                      <a:pt x="600" y="160"/>
                      <a:pt x="600" y="160"/>
                    </a:cubicBezTo>
                    <a:cubicBezTo>
                      <a:pt x="600" y="160"/>
                      <a:pt x="600" y="160"/>
                      <a:pt x="600" y="160"/>
                    </a:cubicBezTo>
                    <a:cubicBezTo>
                      <a:pt x="600" y="160"/>
                      <a:pt x="600" y="160"/>
                      <a:pt x="600" y="160"/>
                    </a:cubicBezTo>
                    <a:cubicBezTo>
                      <a:pt x="600" y="160"/>
                      <a:pt x="601" y="161"/>
                      <a:pt x="601" y="162"/>
                    </a:cubicBezTo>
                    <a:cubicBezTo>
                      <a:pt x="601" y="163"/>
                      <a:pt x="601" y="163"/>
                      <a:pt x="601" y="163"/>
                    </a:cubicBezTo>
                    <a:cubicBezTo>
                      <a:pt x="601" y="167"/>
                      <a:pt x="603" y="168"/>
                      <a:pt x="606" y="168"/>
                    </a:cubicBezTo>
                    <a:cubicBezTo>
                      <a:pt x="606" y="168"/>
                      <a:pt x="607" y="169"/>
                      <a:pt x="607" y="169"/>
                    </a:cubicBezTo>
                    <a:cubicBezTo>
                      <a:pt x="608" y="169"/>
                      <a:pt x="608" y="170"/>
                      <a:pt x="609" y="170"/>
                    </a:cubicBezTo>
                    <a:cubicBezTo>
                      <a:pt x="610" y="171"/>
                      <a:pt x="611" y="173"/>
                      <a:pt x="613" y="174"/>
                    </a:cubicBezTo>
                    <a:cubicBezTo>
                      <a:pt x="615" y="174"/>
                      <a:pt x="617" y="174"/>
                      <a:pt x="618" y="174"/>
                    </a:cubicBezTo>
                    <a:cubicBezTo>
                      <a:pt x="620" y="174"/>
                      <a:pt x="621" y="174"/>
                      <a:pt x="622" y="175"/>
                    </a:cubicBezTo>
                    <a:cubicBezTo>
                      <a:pt x="623" y="177"/>
                      <a:pt x="623" y="178"/>
                      <a:pt x="623" y="179"/>
                    </a:cubicBezTo>
                    <a:cubicBezTo>
                      <a:pt x="623" y="179"/>
                      <a:pt x="622" y="180"/>
                      <a:pt x="622" y="181"/>
                    </a:cubicBezTo>
                    <a:cubicBezTo>
                      <a:pt x="621" y="181"/>
                      <a:pt x="620" y="181"/>
                      <a:pt x="619" y="182"/>
                    </a:cubicBezTo>
                    <a:cubicBezTo>
                      <a:pt x="617" y="182"/>
                      <a:pt x="614" y="183"/>
                      <a:pt x="612" y="187"/>
                    </a:cubicBezTo>
                    <a:cubicBezTo>
                      <a:pt x="611" y="190"/>
                      <a:pt x="611" y="197"/>
                      <a:pt x="613" y="200"/>
                    </a:cubicBezTo>
                    <a:cubicBezTo>
                      <a:pt x="614" y="202"/>
                      <a:pt x="616" y="203"/>
                      <a:pt x="618" y="203"/>
                    </a:cubicBezTo>
                    <a:cubicBezTo>
                      <a:pt x="619" y="203"/>
                      <a:pt x="621" y="203"/>
                      <a:pt x="622" y="202"/>
                    </a:cubicBezTo>
                    <a:cubicBezTo>
                      <a:pt x="626" y="199"/>
                      <a:pt x="628" y="195"/>
                      <a:pt x="630" y="192"/>
                    </a:cubicBezTo>
                    <a:cubicBezTo>
                      <a:pt x="631" y="189"/>
                      <a:pt x="633" y="187"/>
                      <a:pt x="635" y="185"/>
                    </a:cubicBezTo>
                    <a:cubicBezTo>
                      <a:pt x="636" y="185"/>
                      <a:pt x="638" y="184"/>
                      <a:pt x="638" y="184"/>
                    </a:cubicBezTo>
                    <a:cubicBezTo>
                      <a:pt x="638" y="184"/>
                      <a:pt x="638" y="185"/>
                      <a:pt x="638" y="185"/>
                    </a:cubicBezTo>
                    <a:cubicBezTo>
                      <a:pt x="638" y="187"/>
                      <a:pt x="638" y="188"/>
                      <a:pt x="638" y="189"/>
                    </a:cubicBezTo>
                    <a:cubicBezTo>
                      <a:pt x="638" y="192"/>
                      <a:pt x="639" y="194"/>
                      <a:pt x="641" y="197"/>
                    </a:cubicBezTo>
                    <a:cubicBezTo>
                      <a:pt x="643" y="198"/>
                      <a:pt x="646" y="201"/>
                      <a:pt x="649" y="201"/>
                    </a:cubicBezTo>
                    <a:cubicBezTo>
                      <a:pt x="650" y="201"/>
                      <a:pt x="650" y="201"/>
                      <a:pt x="650" y="201"/>
                    </a:cubicBezTo>
                    <a:cubicBezTo>
                      <a:pt x="650" y="201"/>
                      <a:pt x="650" y="201"/>
                      <a:pt x="650" y="201"/>
                    </a:cubicBezTo>
                    <a:cubicBezTo>
                      <a:pt x="652" y="201"/>
                      <a:pt x="652" y="200"/>
                      <a:pt x="653" y="200"/>
                    </a:cubicBezTo>
                    <a:cubicBezTo>
                      <a:pt x="653" y="205"/>
                      <a:pt x="656" y="207"/>
                      <a:pt x="657" y="207"/>
                    </a:cubicBezTo>
                    <a:cubicBezTo>
                      <a:pt x="658" y="208"/>
                      <a:pt x="659" y="208"/>
                      <a:pt x="660" y="208"/>
                    </a:cubicBezTo>
                    <a:cubicBezTo>
                      <a:pt x="661" y="208"/>
                      <a:pt x="662" y="208"/>
                      <a:pt x="663" y="207"/>
                    </a:cubicBezTo>
                    <a:cubicBezTo>
                      <a:pt x="664" y="207"/>
                      <a:pt x="664" y="207"/>
                      <a:pt x="665" y="207"/>
                    </a:cubicBezTo>
                    <a:cubicBezTo>
                      <a:pt x="665" y="207"/>
                      <a:pt x="665" y="207"/>
                      <a:pt x="665" y="207"/>
                    </a:cubicBezTo>
                    <a:cubicBezTo>
                      <a:pt x="667" y="208"/>
                      <a:pt x="669" y="212"/>
                      <a:pt x="671" y="215"/>
                    </a:cubicBezTo>
                    <a:cubicBezTo>
                      <a:pt x="672" y="217"/>
                      <a:pt x="673" y="219"/>
                      <a:pt x="675" y="221"/>
                    </a:cubicBezTo>
                    <a:cubicBezTo>
                      <a:pt x="677" y="223"/>
                      <a:pt x="677" y="223"/>
                      <a:pt x="677" y="223"/>
                    </a:cubicBezTo>
                    <a:cubicBezTo>
                      <a:pt x="679" y="226"/>
                      <a:pt x="682" y="229"/>
                      <a:pt x="684" y="233"/>
                    </a:cubicBezTo>
                    <a:cubicBezTo>
                      <a:pt x="685" y="236"/>
                      <a:pt x="687" y="241"/>
                      <a:pt x="686" y="244"/>
                    </a:cubicBezTo>
                    <a:cubicBezTo>
                      <a:pt x="686" y="245"/>
                      <a:pt x="685" y="246"/>
                      <a:pt x="684" y="248"/>
                    </a:cubicBezTo>
                    <a:cubicBezTo>
                      <a:pt x="682" y="250"/>
                      <a:pt x="680" y="252"/>
                      <a:pt x="680" y="256"/>
                    </a:cubicBezTo>
                    <a:cubicBezTo>
                      <a:pt x="680" y="258"/>
                      <a:pt x="680" y="260"/>
                      <a:pt x="682" y="262"/>
                    </a:cubicBezTo>
                    <a:cubicBezTo>
                      <a:pt x="680" y="262"/>
                      <a:pt x="678" y="263"/>
                      <a:pt x="677" y="265"/>
                    </a:cubicBezTo>
                    <a:cubicBezTo>
                      <a:pt x="676" y="266"/>
                      <a:pt x="675" y="268"/>
                      <a:pt x="675" y="269"/>
                    </a:cubicBezTo>
                    <a:cubicBezTo>
                      <a:pt x="675" y="270"/>
                      <a:pt x="674" y="271"/>
                      <a:pt x="674" y="271"/>
                    </a:cubicBezTo>
                    <a:cubicBezTo>
                      <a:pt x="673" y="273"/>
                      <a:pt x="672" y="275"/>
                      <a:pt x="671" y="277"/>
                    </a:cubicBezTo>
                    <a:cubicBezTo>
                      <a:pt x="669" y="281"/>
                      <a:pt x="666" y="285"/>
                      <a:pt x="667" y="290"/>
                    </a:cubicBezTo>
                    <a:cubicBezTo>
                      <a:pt x="669" y="296"/>
                      <a:pt x="674" y="298"/>
                      <a:pt x="678" y="300"/>
                    </a:cubicBezTo>
                    <a:cubicBezTo>
                      <a:pt x="681" y="302"/>
                      <a:pt x="684" y="303"/>
                      <a:pt x="686" y="305"/>
                    </a:cubicBezTo>
                    <a:cubicBezTo>
                      <a:pt x="686" y="306"/>
                      <a:pt x="686" y="306"/>
                      <a:pt x="686" y="307"/>
                    </a:cubicBezTo>
                    <a:cubicBezTo>
                      <a:pt x="686" y="307"/>
                      <a:pt x="684" y="308"/>
                      <a:pt x="681" y="309"/>
                    </a:cubicBezTo>
                    <a:cubicBezTo>
                      <a:pt x="680" y="309"/>
                      <a:pt x="680" y="309"/>
                      <a:pt x="679" y="309"/>
                    </a:cubicBezTo>
                    <a:cubicBezTo>
                      <a:pt x="678" y="310"/>
                      <a:pt x="676" y="310"/>
                      <a:pt x="675" y="310"/>
                    </a:cubicBezTo>
                    <a:cubicBezTo>
                      <a:pt x="672" y="312"/>
                      <a:pt x="671" y="314"/>
                      <a:pt x="669" y="315"/>
                    </a:cubicBezTo>
                    <a:cubicBezTo>
                      <a:pt x="669" y="316"/>
                      <a:pt x="668" y="317"/>
                      <a:pt x="668" y="317"/>
                    </a:cubicBezTo>
                    <a:cubicBezTo>
                      <a:pt x="667" y="318"/>
                      <a:pt x="666" y="319"/>
                      <a:pt x="665" y="320"/>
                    </a:cubicBezTo>
                    <a:cubicBezTo>
                      <a:pt x="664" y="321"/>
                      <a:pt x="664" y="321"/>
                      <a:pt x="664" y="321"/>
                    </a:cubicBezTo>
                    <a:cubicBezTo>
                      <a:pt x="662" y="322"/>
                      <a:pt x="659" y="323"/>
                      <a:pt x="655" y="323"/>
                    </a:cubicBezTo>
                    <a:cubicBezTo>
                      <a:pt x="655" y="323"/>
                      <a:pt x="655" y="323"/>
                      <a:pt x="655" y="323"/>
                    </a:cubicBezTo>
                    <a:cubicBezTo>
                      <a:pt x="652" y="323"/>
                      <a:pt x="649" y="322"/>
                      <a:pt x="645" y="322"/>
                    </a:cubicBezTo>
                    <a:cubicBezTo>
                      <a:pt x="642" y="321"/>
                      <a:pt x="638" y="321"/>
                      <a:pt x="634" y="321"/>
                    </a:cubicBezTo>
                    <a:cubicBezTo>
                      <a:pt x="632" y="321"/>
                      <a:pt x="630" y="321"/>
                      <a:pt x="628" y="321"/>
                    </a:cubicBezTo>
                    <a:cubicBezTo>
                      <a:pt x="626" y="322"/>
                      <a:pt x="626" y="322"/>
                      <a:pt x="626" y="322"/>
                    </a:cubicBezTo>
                    <a:cubicBezTo>
                      <a:pt x="626" y="324"/>
                      <a:pt x="626" y="324"/>
                      <a:pt x="626" y="324"/>
                    </a:cubicBezTo>
                    <a:cubicBezTo>
                      <a:pt x="625" y="325"/>
                      <a:pt x="625" y="325"/>
                      <a:pt x="625" y="325"/>
                    </a:cubicBezTo>
                    <a:cubicBezTo>
                      <a:pt x="625" y="326"/>
                      <a:pt x="625" y="328"/>
                      <a:pt x="626" y="329"/>
                    </a:cubicBezTo>
                    <a:cubicBezTo>
                      <a:pt x="626" y="331"/>
                      <a:pt x="627" y="332"/>
                      <a:pt x="628" y="332"/>
                    </a:cubicBezTo>
                    <a:cubicBezTo>
                      <a:pt x="628" y="332"/>
                      <a:pt x="628" y="332"/>
                      <a:pt x="628" y="332"/>
                    </a:cubicBezTo>
                    <a:cubicBezTo>
                      <a:pt x="629" y="334"/>
                      <a:pt x="629" y="334"/>
                      <a:pt x="628" y="335"/>
                    </a:cubicBezTo>
                    <a:cubicBezTo>
                      <a:pt x="627" y="335"/>
                      <a:pt x="627" y="336"/>
                      <a:pt x="626" y="336"/>
                    </a:cubicBezTo>
                    <a:cubicBezTo>
                      <a:pt x="625" y="337"/>
                      <a:pt x="623" y="338"/>
                      <a:pt x="621" y="342"/>
                    </a:cubicBezTo>
                    <a:cubicBezTo>
                      <a:pt x="621" y="343"/>
                      <a:pt x="621" y="343"/>
                      <a:pt x="621" y="344"/>
                    </a:cubicBezTo>
                    <a:cubicBezTo>
                      <a:pt x="621" y="345"/>
                      <a:pt x="621" y="345"/>
                      <a:pt x="620" y="346"/>
                    </a:cubicBezTo>
                    <a:cubicBezTo>
                      <a:pt x="620" y="347"/>
                      <a:pt x="620" y="347"/>
                      <a:pt x="620" y="347"/>
                    </a:cubicBezTo>
                    <a:cubicBezTo>
                      <a:pt x="619" y="349"/>
                      <a:pt x="619" y="350"/>
                      <a:pt x="619" y="352"/>
                    </a:cubicBezTo>
                    <a:cubicBezTo>
                      <a:pt x="619" y="353"/>
                      <a:pt x="620" y="354"/>
                      <a:pt x="620" y="355"/>
                    </a:cubicBezTo>
                    <a:cubicBezTo>
                      <a:pt x="620" y="358"/>
                      <a:pt x="620" y="361"/>
                      <a:pt x="624" y="365"/>
                    </a:cubicBezTo>
                    <a:cubicBezTo>
                      <a:pt x="627" y="369"/>
                      <a:pt x="632" y="371"/>
                      <a:pt x="637" y="372"/>
                    </a:cubicBezTo>
                    <a:cubicBezTo>
                      <a:pt x="638" y="373"/>
                      <a:pt x="639" y="373"/>
                      <a:pt x="640" y="373"/>
                    </a:cubicBezTo>
                    <a:cubicBezTo>
                      <a:pt x="644" y="373"/>
                      <a:pt x="647" y="371"/>
                      <a:pt x="649" y="370"/>
                    </a:cubicBezTo>
                    <a:cubicBezTo>
                      <a:pt x="650" y="369"/>
                      <a:pt x="651" y="369"/>
                      <a:pt x="652" y="368"/>
                    </a:cubicBezTo>
                    <a:cubicBezTo>
                      <a:pt x="655" y="367"/>
                      <a:pt x="658" y="365"/>
                      <a:pt x="662" y="362"/>
                    </a:cubicBezTo>
                    <a:cubicBezTo>
                      <a:pt x="664" y="360"/>
                      <a:pt x="665" y="358"/>
                      <a:pt x="665" y="357"/>
                    </a:cubicBezTo>
                    <a:cubicBezTo>
                      <a:pt x="666" y="356"/>
                      <a:pt x="666" y="355"/>
                      <a:pt x="666" y="355"/>
                    </a:cubicBezTo>
                    <a:cubicBezTo>
                      <a:pt x="667" y="355"/>
                      <a:pt x="667" y="355"/>
                      <a:pt x="667" y="355"/>
                    </a:cubicBezTo>
                    <a:cubicBezTo>
                      <a:pt x="668" y="355"/>
                      <a:pt x="669" y="355"/>
                      <a:pt x="670" y="356"/>
                    </a:cubicBezTo>
                    <a:cubicBezTo>
                      <a:pt x="671" y="356"/>
                      <a:pt x="671" y="356"/>
                      <a:pt x="671" y="356"/>
                    </a:cubicBezTo>
                    <a:cubicBezTo>
                      <a:pt x="673" y="356"/>
                      <a:pt x="675" y="357"/>
                      <a:pt x="676" y="357"/>
                    </a:cubicBezTo>
                    <a:cubicBezTo>
                      <a:pt x="680" y="357"/>
                      <a:pt x="684" y="355"/>
                      <a:pt x="685" y="353"/>
                    </a:cubicBezTo>
                    <a:cubicBezTo>
                      <a:pt x="686" y="351"/>
                      <a:pt x="686" y="350"/>
                      <a:pt x="685" y="348"/>
                    </a:cubicBezTo>
                    <a:cubicBezTo>
                      <a:pt x="686" y="347"/>
                      <a:pt x="686" y="347"/>
                      <a:pt x="686" y="347"/>
                    </a:cubicBezTo>
                    <a:cubicBezTo>
                      <a:pt x="687" y="348"/>
                      <a:pt x="688" y="350"/>
                      <a:pt x="691" y="351"/>
                    </a:cubicBezTo>
                    <a:cubicBezTo>
                      <a:pt x="691" y="351"/>
                      <a:pt x="691" y="351"/>
                      <a:pt x="691" y="351"/>
                    </a:cubicBezTo>
                    <a:cubicBezTo>
                      <a:pt x="692" y="351"/>
                      <a:pt x="692" y="351"/>
                      <a:pt x="692" y="351"/>
                    </a:cubicBezTo>
                    <a:cubicBezTo>
                      <a:pt x="695" y="351"/>
                      <a:pt x="696" y="348"/>
                      <a:pt x="697" y="347"/>
                    </a:cubicBezTo>
                    <a:cubicBezTo>
                      <a:pt x="697" y="346"/>
                      <a:pt x="697" y="346"/>
                      <a:pt x="697" y="346"/>
                    </a:cubicBezTo>
                    <a:cubicBezTo>
                      <a:pt x="698" y="346"/>
                      <a:pt x="698" y="347"/>
                      <a:pt x="698" y="348"/>
                    </a:cubicBezTo>
                    <a:cubicBezTo>
                      <a:pt x="699" y="348"/>
                      <a:pt x="699" y="348"/>
                      <a:pt x="699" y="348"/>
                    </a:cubicBezTo>
                    <a:cubicBezTo>
                      <a:pt x="700" y="350"/>
                      <a:pt x="702" y="352"/>
                      <a:pt x="703" y="353"/>
                    </a:cubicBezTo>
                    <a:cubicBezTo>
                      <a:pt x="704" y="354"/>
                      <a:pt x="704" y="354"/>
                      <a:pt x="705" y="355"/>
                    </a:cubicBezTo>
                    <a:cubicBezTo>
                      <a:pt x="707" y="357"/>
                      <a:pt x="709" y="358"/>
                      <a:pt x="711" y="359"/>
                    </a:cubicBezTo>
                    <a:cubicBezTo>
                      <a:pt x="713" y="360"/>
                      <a:pt x="713" y="360"/>
                      <a:pt x="713" y="360"/>
                    </a:cubicBezTo>
                    <a:cubicBezTo>
                      <a:pt x="715" y="361"/>
                      <a:pt x="716" y="362"/>
                      <a:pt x="717" y="364"/>
                    </a:cubicBezTo>
                    <a:cubicBezTo>
                      <a:pt x="717" y="364"/>
                      <a:pt x="717" y="364"/>
                      <a:pt x="717" y="364"/>
                    </a:cubicBezTo>
                    <a:cubicBezTo>
                      <a:pt x="719" y="367"/>
                      <a:pt x="721" y="368"/>
                      <a:pt x="724" y="368"/>
                    </a:cubicBezTo>
                    <a:cubicBezTo>
                      <a:pt x="724" y="368"/>
                      <a:pt x="725" y="368"/>
                      <a:pt x="726" y="368"/>
                    </a:cubicBezTo>
                    <a:cubicBezTo>
                      <a:pt x="727" y="368"/>
                      <a:pt x="727" y="368"/>
                      <a:pt x="728" y="369"/>
                    </a:cubicBezTo>
                    <a:cubicBezTo>
                      <a:pt x="729" y="369"/>
                      <a:pt x="731" y="370"/>
                      <a:pt x="733" y="370"/>
                    </a:cubicBezTo>
                    <a:cubicBezTo>
                      <a:pt x="733" y="370"/>
                      <a:pt x="733" y="370"/>
                      <a:pt x="733" y="370"/>
                    </a:cubicBezTo>
                    <a:cubicBezTo>
                      <a:pt x="734" y="370"/>
                      <a:pt x="735" y="370"/>
                      <a:pt x="737" y="370"/>
                    </a:cubicBezTo>
                    <a:cubicBezTo>
                      <a:pt x="739" y="370"/>
                      <a:pt x="740" y="370"/>
                      <a:pt x="742" y="370"/>
                    </a:cubicBezTo>
                    <a:cubicBezTo>
                      <a:pt x="741" y="371"/>
                      <a:pt x="741" y="371"/>
                      <a:pt x="740" y="372"/>
                    </a:cubicBezTo>
                    <a:cubicBezTo>
                      <a:pt x="738" y="374"/>
                      <a:pt x="736" y="377"/>
                      <a:pt x="736" y="380"/>
                    </a:cubicBezTo>
                    <a:cubicBezTo>
                      <a:pt x="736" y="381"/>
                      <a:pt x="737" y="383"/>
                      <a:pt x="739" y="384"/>
                    </a:cubicBezTo>
                    <a:cubicBezTo>
                      <a:pt x="741" y="386"/>
                      <a:pt x="742" y="388"/>
                      <a:pt x="744" y="390"/>
                    </a:cubicBezTo>
                    <a:cubicBezTo>
                      <a:pt x="746" y="392"/>
                      <a:pt x="748" y="392"/>
                      <a:pt x="751" y="392"/>
                    </a:cubicBezTo>
                    <a:cubicBezTo>
                      <a:pt x="752" y="392"/>
                      <a:pt x="753" y="392"/>
                      <a:pt x="754" y="392"/>
                    </a:cubicBezTo>
                    <a:cubicBezTo>
                      <a:pt x="755" y="392"/>
                      <a:pt x="756" y="392"/>
                      <a:pt x="757" y="392"/>
                    </a:cubicBezTo>
                    <a:cubicBezTo>
                      <a:pt x="757" y="392"/>
                      <a:pt x="758" y="392"/>
                      <a:pt x="758" y="392"/>
                    </a:cubicBezTo>
                    <a:cubicBezTo>
                      <a:pt x="759" y="393"/>
                      <a:pt x="759" y="394"/>
                      <a:pt x="758" y="395"/>
                    </a:cubicBezTo>
                    <a:cubicBezTo>
                      <a:pt x="758" y="396"/>
                      <a:pt x="758" y="397"/>
                      <a:pt x="759" y="398"/>
                    </a:cubicBezTo>
                    <a:cubicBezTo>
                      <a:pt x="759" y="402"/>
                      <a:pt x="763" y="407"/>
                      <a:pt x="769" y="407"/>
                    </a:cubicBezTo>
                    <a:cubicBezTo>
                      <a:pt x="770" y="407"/>
                      <a:pt x="770" y="407"/>
                      <a:pt x="771" y="407"/>
                    </a:cubicBezTo>
                    <a:cubicBezTo>
                      <a:pt x="776" y="405"/>
                      <a:pt x="776" y="401"/>
                      <a:pt x="776" y="399"/>
                    </a:cubicBezTo>
                    <a:cubicBezTo>
                      <a:pt x="775" y="397"/>
                      <a:pt x="776" y="396"/>
                      <a:pt x="776" y="396"/>
                    </a:cubicBezTo>
                    <a:cubicBezTo>
                      <a:pt x="777" y="396"/>
                      <a:pt x="779" y="395"/>
                      <a:pt x="781" y="395"/>
                    </a:cubicBezTo>
                    <a:cubicBezTo>
                      <a:pt x="783" y="395"/>
                      <a:pt x="784" y="395"/>
                      <a:pt x="785" y="395"/>
                    </a:cubicBezTo>
                    <a:cubicBezTo>
                      <a:pt x="786" y="396"/>
                      <a:pt x="788" y="398"/>
                      <a:pt x="789" y="399"/>
                    </a:cubicBezTo>
                    <a:cubicBezTo>
                      <a:pt x="792" y="401"/>
                      <a:pt x="795" y="403"/>
                      <a:pt x="798" y="404"/>
                    </a:cubicBezTo>
                    <a:cubicBezTo>
                      <a:pt x="801" y="405"/>
                      <a:pt x="803" y="405"/>
                      <a:pt x="806" y="405"/>
                    </a:cubicBezTo>
                    <a:cubicBezTo>
                      <a:pt x="808" y="405"/>
                      <a:pt x="809" y="405"/>
                      <a:pt x="811" y="405"/>
                    </a:cubicBezTo>
                    <a:cubicBezTo>
                      <a:pt x="812" y="405"/>
                      <a:pt x="813" y="405"/>
                      <a:pt x="814" y="405"/>
                    </a:cubicBezTo>
                    <a:cubicBezTo>
                      <a:pt x="814" y="405"/>
                      <a:pt x="814" y="405"/>
                      <a:pt x="815" y="405"/>
                    </a:cubicBezTo>
                    <a:cubicBezTo>
                      <a:pt x="817" y="405"/>
                      <a:pt x="819" y="405"/>
                      <a:pt x="822" y="405"/>
                    </a:cubicBezTo>
                    <a:cubicBezTo>
                      <a:pt x="823" y="405"/>
                      <a:pt x="823" y="405"/>
                      <a:pt x="823" y="405"/>
                    </a:cubicBezTo>
                    <a:cubicBezTo>
                      <a:pt x="823" y="405"/>
                      <a:pt x="824" y="405"/>
                      <a:pt x="824" y="405"/>
                    </a:cubicBezTo>
                    <a:cubicBezTo>
                      <a:pt x="826" y="405"/>
                      <a:pt x="827" y="405"/>
                      <a:pt x="828" y="405"/>
                    </a:cubicBezTo>
                    <a:cubicBezTo>
                      <a:pt x="829" y="405"/>
                      <a:pt x="830" y="404"/>
                      <a:pt x="831" y="404"/>
                    </a:cubicBezTo>
                    <a:cubicBezTo>
                      <a:pt x="832" y="404"/>
                      <a:pt x="835" y="405"/>
                      <a:pt x="836" y="405"/>
                    </a:cubicBezTo>
                    <a:cubicBezTo>
                      <a:pt x="839" y="406"/>
                      <a:pt x="842" y="407"/>
                      <a:pt x="845" y="407"/>
                    </a:cubicBezTo>
                    <a:cubicBezTo>
                      <a:pt x="848" y="407"/>
                      <a:pt x="850" y="406"/>
                      <a:pt x="851" y="404"/>
                    </a:cubicBezTo>
                    <a:cubicBezTo>
                      <a:pt x="853" y="403"/>
                      <a:pt x="853" y="400"/>
                      <a:pt x="853" y="398"/>
                    </a:cubicBezTo>
                    <a:cubicBezTo>
                      <a:pt x="853" y="389"/>
                      <a:pt x="844" y="382"/>
                      <a:pt x="837" y="378"/>
                    </a:cubicBezTo>
                    <a:cubicBezTo>
                      <a:pt x="834" y="377"/>
                      <a:pt x="832" y="376"/>
                      <a:pt x="829" y="375"/>
                    </a:cubicBezTo>
                    <a:cubicBezTo>
                      <a:pt x="824" y="373"/>
                      <a:pt x="820" y="371"/>
                      <a:pt x="816" y="368"/>
                    </a:cubicBezTo>
                    <a:cubicBezTo>
                      <a:pt x="814" y="367"/>
                      <a:pt x="812" y="367"/>
                      <a:pt x="810" y="366"/>
                    </a:cubicBezTo>
                    <a:cubicBezTo>
                      <a:pt x="809" y="366"/>
                      <a:pt x="808" y="366"/>
                      <a:pt x="807" y="365"/>
                    </a:cubicBezTo>
                    <a:cubicBezTo>
                      <a:pt x="803" y="364"/>
                      <a:pt x="798" y="361"/>
                      <a:pt x="794" y="359"/>
                    </a:cubicBezTo>
                    <a:cubicBezTo>
                      <a:pt x="793" y="358"/>
                      <a:pt x="791" y="357"/>
                      <a:pt x="790" y="357"/>
                    </a:cubicBezTo>
                    <a:cubicBezTo>
                      <a:pt x="788" y="355"/>
                      <a:pt x="786" y="354"/>
                      <a:pt x="785" y="353"/>
                    </a:cubicBezTo>
                    <a:cubicBezTo>
                      <a:pt x="785" y="352"/>
                      <a:pt x="785" y="352"/>
                      <a:pt x="785" y="352"/>
                    </a:cubicBezTo>
                    <a:cubicBezTo>
                      <a:pt x="786" y="352"/>
                      <a:pt x="788" y="353"/>
                      <a:pt x="789" y="353"/>
                    </a:cubicBezTo>
                    <a:cubicBezTo>
                      <a:pt x="791" y="354"/>
                      <a:pt x="792" y="354"/>
                      <a:pt x="793" y="354"/>
                    </a:cubicBezTo>
                    <a:cubicBezTo>
                      <a:pt x="794" y="354"/>
                      <a:pt x="795" y="354"/>
                      <a:pt x="796" y="354"/>
                    </a:cubicBezTo>
                    <a:cubicBezTo>
                      <a:pt x="797" y="354"/>
                      <a:pt x="797" y="354"/>
                      <a:pt x="798" y="354"/>
                    </a:cubicBezTo>
                    <a:cubicBezTo>
                      <a:pt x="799" y="354"/>
                      <a:pt x="799" y="354"/>
                      <a:pt x="800" y="354"/>
                    </a:cubicBezTo>
                    <a:cubicBezTo>
                      <a:pt x="801" y="354"/>
                      <a:pt x="802" y="354"/>
                      <a:pt x="802" y="355"/>
                    </a:cubicBezTo>
                    <a:cubicBezTo>
                      <a:pt x="806" y="355"/>
                      <a:pt x="809" y="357"/>
                      <a:pt x="812" y="358"/>
                    </a:cubicBezTo>
                    <a:cubicBezTo>
                      <a:pt x="815" y="359"/>
                      <a:pt x="817" y="360"/>
                      <a:pt x="819" y="361"/>
                    </a:cubicBezTo>
                    <a:cubicBezTo>
                      <a:pt x="820" y="361"/>
                      <a:pt x="821" y="362"/>
                      <a:pt x="822" y="362"/>
                    </a:cubicBezTo>
                    <a:cubicBezTo>
                      <a:pt x="823" y="362"/>
                      <a:pt x="824" y="361"/>
                      <a:pt x="825" y="361"/>
                    </a:cubicBezTo>
                    <a:cubicBezTo>
                      <a:pt x="826" y="361"/>
                      <a:pt x="827" y="361"/>
                      <a:pt x="827" y="361"/>
                    </a:cubicBezTo>
                    <a:cubicBezTo>
                      <a:pt x="827" y="361"/>
                      <a:pt x="828" y="361"/>
                      <a:pt x="828" y="361"/>
                    </a:cubicBezTo>
                    <a:cubicBezTo>
                      <a:pt x="828" y="361"/>
                      <a:pt x="829" y="362"/>
                      <a:pt x="830" y="362"/>
                    </a:cubicBezTo>
                    <a:cubicBezTo>
                      <a:pt x="831" y="363"/>
                      <a:pt x="832" y="365"/>
                      <a:pt x="834" y="365"/>
                    </a:cubicBezTo>
                    <a:cubicBezTo>
                      <a:pt x="835" y="366"/>
                      <a:pt x="836" y="366"/>
                      <a:pt x="838" y="366"/>
                    </a:cubicBezTo>
                    <a:cubicBezTo>
                      <a:pt x="838" y="366"/>
                      <a:pt x="839" y="366"/>
                      <a:pt x="840" y="366"/>
                    </a:cubicBezTo>
                    <a:cubicBezTo>
                      <a:pt x="841" y="366"/>
                      <a:pt x="842" y="366"/>
                      <a:pt x="842" y="366"/>
                    </a:cubicBezTo>
                    <a:cubicBezTo>
                      <a:pt x="843" y="366"/>
                      <a:pt x="843" y="366"/>
                      <a:pt x="843" y="366"/>
                    </a:cubicBezTo>
                    <a:cubicBezTo>
                      <a:pt x="844" y="366"/>
                      <a:pt x="845" y="366"/>
                      <a:pt x="846" y="367"/>
                    </a:cubicBezTo>
                    <a:cubicBezTo>
                      <a:pt x="847" y="367"/>
                      <a:pt x="847" y="367"/>
                      <a:pt x="847" y="367"/>
                    </a:cubicBezTo>
                    <a:cubicBezTo>
                      <a:pt x="848" y="368"/>
                      <a:pt x="848" y="368"/>
                      <a:pt x="849" y="368"/>
                    </a:cubicBezTo>
                    <a:cubicBezTo>
                      <a:pt x="850" y="369"/>
                      <a:pt x="851" y="369"/>
                      <a:pt x="852" y="370"/>
                    </a:cubicBezTo>
                    <a:cubicBezTo>
                      <a:pt x="854" y="371"/>
                      <a:pt x="855" y="371"/>
                      <a:pt x="857" y="371"/>
                    </a:cubicBezTo>
                    <a:cubicBezTo>
                      <a:pt x="859" y="371"/>
                      <a:pt x="861" y="370"/>
                      <a:pt x="862" y="367"/>
                    </a:cubicBezTo>
                    <a:cubicBezTo>
                      <a:pt x="863" y="365"/>
                      <a:pt x="862" y="362"/>
                      <a:pt x="861" y="360"/>
                    </a:cubicBezTo>
                    <a:cubicBezTo>
                      <a:pt x="861" y="360"/>
                      <a:pt x="861" y="360"/>
                      <a:pt x="862" y="359"/>
                    </a:cubicBezTo>
                    <a:close/>
                    <a:moveTo>
                      <a:pt x="493" y="120"/>
                    </a:moveTo>
                    <a:cubicBezTo>
                      <a:pt x="493" y="120"/>
                      <a:pt x="493" y="121"/>
                      <a:pt x="493" y="121"/>
                    </a:cubicBezTo>
                    <a:cubicBezTo>
                      <a:pt x="492" y="120"/>
                      <a:pt x="490" y="120"/>
                      <a:pt x="489" y="120"/>
                    </a:cubicBezTo>
                    <a:cubicBezTo>
                      <a:pt x="489" y="120"/>
                      <a:pt x="489" y="120"/>
                      <a:pt x="489" y="120"/>
                    </a:cubicBezTo>
                    <a:cubicBezTo>
                      <a:pt x="490" y="120"/>
                      <a:pt x="490" y="120"/>
                      <a:pt x="490" y="120"/>
                    </a:cubicBezTo>
                    <a:cubicBezTo>
                      <a:pt x="492" y="118"/>
                      <a:pt x="493" y="116"/>
                      <a:pt x="494" y="115"/>
                    </a:cubicBezTo>
                    <a:cubicBezTo>
                      <a:pt x="494" y="116"/>
                      <a:pt x="493" y="120"/>
                      <a:pt x="493" y="120"/>
                    </a:cubicBezTo>
                    <a:close/>
                    <a:moveTo>
                      <a:pt x="457" y="346"/>
                    </a:moveTo>
                    <a:cubicBezTo>
                      <a:pt x="452" y="346"/>
                      <a:pt x="448" y="345"/>
                      <a:pt x="445" y="342"/>
                    </a:cubicBezTo>
                    <a:cubicBezTo>
                      <a:pt x="444" y="341"/>
                      <a:pt x="444" y="341"/>
                      <a:pt x="444" y="341"/>
                    </a:cubicBezTo>
                    <a:cubicBezTo>
                      <a:pt x="443" y="340"/>
                      <a:pt x="442" y="339"/>
                      <a:pt x="441" y="338"/>
                    </a:cubicBezTo>
                    <a:cubicBezTo>
                      <a:pt x="440" y="336"/>
                      <a:pt x="439" y="335"/>
                      <a:pt x="438" y="333"/>
                    </a:cubicBezTo>
                    <a:cubicBezTo>
                      <a:pt x="437" y="331"/>
                      <a:pt x="435" y="330"/>
                      <a:pt x="433" y="329"/>
                    </a:cubicBezTo>
                    <a:cubicBezTo>
                      <a:pt x="431" y="328"/>
                      <a:pt x="430" y="327"/>
                      <a:pt x="428" y="326"/>
                    </a:cubicBezTo>
                    <a:cubicBezTo>
                      <a:pt x="430" y="326"/>
                      <a:pt x="433" y="326"/>
                      <a:pt x="435" y="327"/>
                    </a:cubicBezTo>
                    <a:cubicBezTo>
                      <a:pt x="437" y="328"/>
                      <a:pt x="439" y="329"/>
                      <a:pt x="440" y="330"/>
                    </a:cubicBezTo>
                    <a:cubicBezTo>
                      <a:pt x="443" y="332"/>
                      <a:pt x="445" y="334"/>
                      <a:pt x="447" y="336"/>
                    </a:cubicBezTo>
                    <a:cubicBezTo>
                      <a:pt x="448" y="338"/>
                      <a:pt x="450" y="340"/>
                      <a:pt x="453" y="342"/>
                    </a:cubicBezTo>
                    <a:cubicBezTo>
                      <a:pt x="453" y="342"/>
                      <a:pt x="454" y="342"/>
                      <a:pt x="454" y="343"/>
                    </a:cubicBezTo>
                    <a:cubicBezTo>
                      <a:pt x="455" y="344"/>
                      <a:pt x="456" y="345"/>
                      <a:pt x="457" y="345"/>
                    </a:cubicBezTo>
                    <a:cubicBezTo>
                      <a:pt x="458" y="346"/>
                      <a:pt x="458" y="346"/>
                      <a:pt x="458" y="346"/>
                    </a:cubicBezTo>
                    <a:cubicBezTo>
                      <a:pt x="458" y="346"/>
                      <a:pt x="458" y="346"/>
                      <a:pt x="458" y="346"/>
                    </a:cubicBezTo>
                    <a:cubicBezTo>
                      <a:pt x="458" y="346"/>
                      <a:pt x="458" y="346"/>
                      <a:pt x="457" y="346"/>
                    </a:cubicBezTo>
                    <a:close/>
                    <a:moveTo>
                      <a:pt x="567" y="79"/>
                    </a:moveTo>
                    <a:cubicBezTo>
                      <a:pt x="566" y="78"/>
                      <a:pt x="566" y="78"/>
                      <a:pt x="566" y="78"/>
                    </a:cubicBezTo>
                    <a:cubicBezTo>
                      <a:pt x="565" y="77"/>
                      <a:pt x="564" y="76"/>
                      <a:pt x="563" y="75"/>
                    </a:cubicBezTo>
                    <a:cubicBezTo>
                      <a:pt x="563" y="75"/>
                      <a:pt x="563" y="75"/>
                      <a:pt x="563" y="74"/>
                    </a:cubicBezTo>
                    <a:cubicBezTo>
                      <a:pt x="563" y="74"/>
                      <a:pt x="564" y="74"/>
                      <a:pt x="564" y="74"/>
                    </a:cubicBezTo>
                    <a:cubicBezTo>
                      <a:pt x="567" y="75"/>
                      <a:pt x="572" y="79"/>
                      <a:pt x="573" y="81"/>
                    </a:cubicBezTo>
                    <a:cubicBezTo>
                      <a:pt x="573" y="82"/>
                      <a:pt x="573" y="82"/>
                      <a:pt x="573" y="82"/>
                    </a:cubicBezTo>
                    <a:cubicBezTo>
                      <a:pt x="573" y="82"/>
                      <a:pt x="573" y="82"/>
                      <a:pt x="572" y="82"/>
                    </a:cubicBezTo>
                    <a:cubicBezTo>
                      <a:pt x="571" y="82"/>
                      <a:pt x="569" y="81"/>
                      <a:pt x="567" y="79"/>
                    </a:cubicBezTo>
                    <a:close/>
                    <a:moveTo>
                      <a:pt x="573" y="140"/>
                    </a:moveTo>
                    <a:cubicBezTo>
                      <a:pt x="573" y="140"/>
                      <a:pt x="574" y="140"/>
                      <a:pt x="574" y="140"/>
                    </a:cubicBezTo>
                    <a:cubicBezTo>
                      <a:pt x="574" y="140"/>
                      <a:pt x="574" y="140"/>
                      <a:pt x="574" y="140"/>
                    </a:cubicBezTo>
                    <a:cubicBezTo>
                      <a:pt x="575" y="140"/>
                      <a:pt x="575" y="141"/>
                      <a:pt x="575" y="142"/>
                    </a:cubicBezTo>
                    <a:cubicBezTo>
                      <a:pt x="575" y="142"/>
                      <a:pt x="576" y="143"/>
                      <a:pt x="576" y="144"/>
                    </a:cubicBezTo>
                    <a:cubicBezTo>
                      <a:pt x="575" y="143"/>
                      <a:pt x="574" y="142"/>
                      <a:pt x="573" y="140"/>
                    </a:cubicBezTo>
                    <a:close/>
                    <a:moveTo>
                      <a:pt x="739" y="259"/>
                    </a:moveTo>
                    <a:cubicBezTo>
                      <a:pt x="739" y="260"/>
                      <a:pt x="738" y="261"/>
                      <a:pt x="736" y="261"/>
                    </a:cubicBezTo>
                    <a:cubicBezTo>
                      <a:pt x="736" y="261"/>
                      <a:pt x="735" y="261"/>
                      <a:pt x="735" y="261"/>
                    </a:cubicBezTo>
                    <a:cubicBezTo>
                      <a:pt x="734" y="261"/>
                      <a:pt x="732" y="261"/>
                      <a:pt x="732" y="261"/>
                    </a:cubicBezTo>
                    <a:cubicBezTo>
                      <a:pt x="731" y="261"/>
                      <a:pt x="731" y="261"/>
                      <a:pt x="730" y="261"/>
                    </a:cubicBezTo>
                    <a:cubicBezTo>
                      <a:pt x="726" y="263"/>
                      <a:pt x="723" y="268"/>
                      <a:pt x="720" y="273"/>
                    </a:cubicBezTo>
                    <a:cubicBezTo>
                      <a:pt x="719" y="273"/>
                      <a:pt x="719" y="273"/>
                      <a:pt x="719" y="273"/>
                    </a:cubicBezTo>
                    <a:cubicBezTo>
                      <a:pt x="720" y="271"/>
                      <a:pt x="720" y="270"/>
                      <a:pt x="719" y="267"/>
                    </a:cubicBezTo>
                    <a:cubicBezTo>
                      <a:pt x="717" y="262"/>
                      <a:pt x="714" y="259"/>
                      <a:pt x="710" y="258"/>
                    </a:cubicBezTo>
                    <a:cubicBezTo>
                      <a:pt x="712" y="254"/>
                      <a:pt x="713" y="250"/>
                      <a:pt x="713" y="246"/>
                    </a:cubicBezTo>
                    <a:cubicBezTo>
                      <a:pt x="716" y="247"/>
                      <a:pt x="719" y="249"/>
                      <a:pt x="723" y="250"/>
                    </a:cubicBezTo>
                    <a:cubicBezTo>
                      <a:pt x="725" y="250"/>
                      <a:pt x="727" y="251"/>
                      <a:pt x="729" y="251"/>
                    </a:cubicBezTo>
                    <a:cubicBezTo>
                      <a:pt x="731" y="251"/>
                      <a:pt x="734" y="251"/>
                      <a:pt x="736" y="252"/>
                    </a:cubicBezTo>
                    <a:cubicBezTo>
                      <a:pt x="738" y="253"/>
                      <a:pt x="739" y="255"/>
                      <a:pt x="740" y="257"/>
                    </a:cubicBezTo>
                    <a:cubicBezTo>
                      <a:pt x="740" y="258"/>
                      <a:pt x="740" y="259"/>
                      <a:pt x="739" y="259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107"/>
              <p:cNvSpPr/>
              <p:nvPr/>
            </p:nvSpPr>
            <p:spPr>
              <a:xfrm>
                <a:off x="15819061" y="4190402"/>
                <a:ext cx="120087" cy="89827"/>
              </a:xfrm>
              <a:custGeom>
                <a:rect b="b" l="l" r="r" t="t"/>
                <a:pathLst>
                  <a:path extrusionOk="0" h="14" w="17">
                    <a:moveTo>
                      <a:pt x="16" y="2"/>
                    </a:moveTo>
                    <a:cubicBezTo>
                      <a:pt x="15" y="0"/>
                      <a:pt x="14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8" y="1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4" y="3"/>
                      <a:pt x="2" y="4"/>
                      <a:pt x="1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2" y="14"/>
                      <a:pt x="4" y="14"/>
                      <a:pt x="5" y="14"/>
                    </a:cubicBezTo>
                    <a:cubicBezTo>
                      <a:pt x="7" y="14"/>
                      <a:pt x="9" y="12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2" y="11"/>
                    </a:cubicBezTo>
                    <a:cubicBezTo>
                      <a:pt x="13" y="10"/>
                      <a:pt x="15" y="9"/>
                      <a:pt x="16" y="7"/>
                    </a:cubicBezTo>
                    <a:cubicBezTo>
                      <a:pt x="17" y="6"/>
                      <a:pt x="17" y="3"/>
                      <a:pt x="16" y="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107"/>
              <p:cNvSpPr/>
              <p:nvPr/>
            </p:nvSpPr>
            <p:spPr>
              <a:xfrm>
                <a:off x="19152148" y="7513994"/>
                <a:ext cx="141436" cy="133526"/>
              </a:xfrm>
              <a:custGeom>
                <a:rect b="b" l="l" r="r" t="t"/>
                <a:pathLst>
                  <a:path extrusionOk="0" h="21" w="20">
                    <a:moveTo>
                      <a:pt x="19" y="8"/>
                    </a:moveTo>
                    <a:cubicBezTo>
                      <a:pt x="18" y="5"/>
                      <a:pt x="16" y="3"/>
                      <a:pt x="14" y="3"/>
                    </a:cubicBezTo>
                    <a:cubicBezTo>
                      <a:pt x="13" y="2"/>
                      <a:pt x="12" y="1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2" y="5"/>
                      <a:pt x="2" y="6"/>
                      <a:pt x="3" y="7"/>
                    </a:cubicBezTo>
                    <a:cubicBezTo>
                      <a:pt x="3" y="7"/>
                      <a:pt x="0" y="8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1" y="15"/>
                      <a:pt x="1" y="17"/>
                      <a:pt x="3" y="19"/>
                    </a:cubicBezTo>
                    <a:cubicBezTo>
                      <a:pt x="4" y="20"/>
                      <a:pt x="6" y="21"/>
                      <a:pt x="7" y="21"/>
                    </a:cubicBezTo>
                    <a:cubicBezTo>
                      <a:pt x="10" y="21"/>
                      <a:pt x="11" y="19"/>
                      <a:pt x="12" y="18"/>
                    </a:cubicBezTo>
                    <a:cubicBezTo>
                      <a:pt x="12" y="17"/>
                      <a:pt x="12" y="17"/>
                      <a:pt x="13" y="17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5" y="16"/>
                      <a:pt x="16" y="15"/>
                    </a:cubicBezTo>
                    <a:cubicBezTo>
                      <a:pt x="19" y="14"/>
                      <a:pt x="20" y="11"/>
                      <a:pt x="19" y="8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107"/>
              <p:cNvSpPr/>
              <p:nvPr/>
            </p:nvSpPr>
            <p:spPr>
              <a:xfrm>
                <a:off x="19632497" y="7382896"/>
                <a:ext cx="2268314" cy="2078155"/>
              </a:xfrm>
              <a:custGeom>
                <a:rect b="b" l="l" r="r" t="t"/>
                <a:pathLst>
                  <a:path extrusionOk="0" h="322" w="320">
                    <a:moveTo>
                      <a:pt x="320" y="207"/>
                    </a:moveTo>
                    <a:cubicBezTo>
                      <a:pt x="319" y="206"/>
                      <a:pt x="319" y="206"/>
                      <a:pt x="319" y="206"/>
                    </a:cubicBezTo>
                    <a:cubicBezTo>
                      <a:pt x="319" y="204"/>
                      <a:pt x="319" y="202"/>
                      <a:pt x="316" y="200"/>
                    </a:cubicBezTo>
                    <a:cubicBezTo>
                      <a:pt x="314" y="198"/>
                      <a:pt x="311" y="198"/>
                      <a:pt x="310" y="198"/>
                    </a:cubicBezTo>
                    <a:cubicBezTo>
                      <a:pt x="309" y="198"/>
                      <a:pt x="308" y="198"/>
                      <a:pt x="307" y="198"/>
                    </a:cubicBezTo>
                    <a:cubicBezTo>
                      <a:pt x="306" y="198"/>
                      <a:pt x="306" y="198"/>
                      <a:pt x="305" y="198"/>
                    </a:cubicBezTo>
                    <a:cubicBezTo>
                      <a:pt x="304" y="198"/>
                      <a:pt x="304" y="198"/>
                      <a:pt x="303" y="198"/>
                    </a:cubicBezTo>
                    <a:cubicBezTo>
                      <a:pt x="303" y="197"/>
                      <a:pt x="303" y="197"/>
                      <a:pt x="302" y="195"/>
                    </a:cubicBezTo>
                    <a:cubicBezTo>
                      <a:pt x="302" y="193"/>
                      <a:pt x="302" y="192"/>
                      <a:pt x="303" y="190"/>
                    </a:cubicBezTo>
                    <a:cubicBezTo>
                      <a:pt x="303" y="189"/>
                      <a:pt x="303" y="189"/>
                      <a:pt x="303" y="188"/>
                    </a:cubicBezTo>
                    <a:cubicBezTo>
                      <a:pt x="303" y="186"/>
                      <a:pt x="303" y="183"/>
                      <a:pt x="301" y="181"/>
                    </a:cubicBezTo>
                    <a:cubicBezTo>
                      <a:pt x="300" y="180"/>
                      <a:pt x="299" y="180"/>
                      <a:pt x="298" y="180"/>
                    </a:cubicBezTo>
                    <a:cubicBezTo>
                      <a:pt x="298" y="180"/>
                      <a:pt x="298" y="180"/>
                      <a:pt x="298" y="180"/>
                    </a:cubicBezTo>
                    <a:cubicBezTo>
                      <a:pt x="298" y="179"/>
                      <a:pt x="298" y="179"/>
                      <a:pt x="298" y="179"/>
                    </a:cubicBezTo>
                    <a:cubicBezTo>
                      <a:pt x="299" y="177"/>
                      <a:pt x="300" y="174"/>
                      <a:pt x="296" y="170"/>
                    </a:cubicBezTo>
                    <a:cubicBezTo>
                      <a:pt x="293" y="167"/>
                      <a:pt x="290" y="166"/>
                      <a:pt x="286" y="164"/>
                    </a:cubicBezTo>
                    <a:cubicBezTo>
                      <a:pt x="284" y="164"/>
                      <a:pt x="283" y="163"/>
                      <a:pt x="281" y="163"/>
                    </a:cubicBezTo>
                    <a:cubicBezTo>
                      <a:pt x="281" y="163"/>
                      <a:pt x="281" y="163"/>
                      <a:pt x="280" y="163"/>
                    </a:cubicBezTo>
                    <a:cubicBezTo>
                      <a:pt x="279" y="163"/>
                      <a:pt x="279" y="163"/>
                      <a:pt x="278" y="162"/>
                    </a:cubicBezTo>
                    <a:cubicBezTo>
                      <a:pt x="277" y="162"/>
                      <a:pt x="275" y="162"/>
                      <a:pt x="274" y="161"/>
                    </a:cubicBezTo>
                    <a:cubicBezTo>
                      <a:pt x="273" y="161"/>
                      <a:pt x="272" y="161"/>
                      <a:pt x="272" y="161"/>
                    </a:cubicBezTo>
                    <a:cubicBezTo>
                      <a:pt x="271" y="161"/>
                      <a:pt x="269" y="161"/>
                      <a:pt x="268" y="161"/>
                    </a:cubicBezTo>
                    <a:cubicBezTo>
                      <a:pt x="268" y="161"/>
                      <a:pt x="267" y="161"/>
                      <a:pt x="267" y="161"/>
                    </a:cubicBezTo>
                    <a:cubicBezTo>
                      <a:pt x="264" y="161"/>
                      <a:pt x="261" y="163"/>
                      <a:pt x="261" y="163"/>
                    </a:cubicBezTo>
                    <a:cubicBezTo>
                      <a:pt x="260" y="164"/>
                      <a:pt x="259" y="165"/>
                      <a:pt x="258" y="166"/>
                    </a:cubicBezTo>
                    <a:cubicBezTo>
                      <a:pt x="258" y="165"/>
                      <a:pt x="257" y="164"/>
                      <a:pt x="257" y="163"/>
                    </a:cubicBezTo>
                    <a:cubicBezTo>
                      <a:pt x="256" y="161"/>
                      <a:pt x="254" y="161"/>
                      <a:pt x="253" y="160"/>
                    </a:cubicBezTo>
                    <a:cubicBezTo>
                      <a:pt x="253" y="160"/>
                      <a:pt x="252" y="160"/>
                      <a:pt x="252" y="159"/>
                    </a:cubicBezTo>
                    <a:cubicBezTo>
                      <a:pt x="252" y="159"/>
                      <a:pt x="251" y="159"/>
                      <a:pt x="251" y="158"/>
                    </a:cubicBezTo>
                    <a:cubicBezTo>
                      <a:pt x="250" y="158"/>
                      <a:pt x="249" y="157"/>
                      <a:pt x="247" y="156"/>
                    </a:cubicBezTo>
                    <a:cubicBezTo>
                      <a:pt x="246" y="156"/>
                      <a:pt x="244" y="155"/>
                      <a:pt x="242" y="155"/>
                    </a:cubicBezTo>
                    <a:cubicBezTo>
                      <a:pt x="241" y="155"/>
                      <a:pt x="240" y="155"/>
                      <a:pt x="239" y="155"/>
                    </a:cubicBezTo>
                    <a:cubicBezTo>
                      <a:pt x="234" y="156"/>
                      <a:pt x="233" y="158"/>
                      <a:pt x="231" y="162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30" y="164"/>
                      <a:pt x="230" y="165"/>
                      <a:pt x="229" y="166"/>
                    </a:cubicBezTo>
                    <a:cubicBezTo>
                      <a:pt x="229" y="166"/>
                      <a:pt x="229" y="166"/>
                      <a:pt x="229" y="167"/>
                    </a:cubicBezTo>
                    <a:cubicBezTo>
                      <a:pt x="228" y="167"/>
                      <a:pt x="228" y="167"/>
                      <a:pt x="227" y="167"/>
                    </a:cubicBezTo>
                    <a:cubicBezTo>
                      <a:pt x="226" y="168"/>
                      <a:pt x="225" y="170"/>
                      <a:pt x="224" y="171"/>
                    </a:cubicBezTo>
                    <a:cubicBezTo>
                      <a:pt x="224" y="172"/>
                      <a:pt x="223" y="173"/>
                      <a:pt x="223" y="173"/>
                    </a:cubicBezTo>
                    <a:cubicBezTo>
                      <a:pt x="222" y="174"/>
                      <a:pt x="222" y="175"/>
                      <a:pt x="221" y="175"/>
                    </a:cubicBezTo>
                    <a:cubicBezTo>
                      <a:pt x="220" y="176"/>
                      <a:pt x="219" y="177"/>
                      <a:pt x="218" y="178"/>
                    </a:cubicBezTo>
                    <a:cubicBezTo>
                      <a:pt x="218" y="178"/>
                      <a:pt x="218" y="178"/>
                      <a:pt x="218" y="178"/>
                    </a:cubicBezTo>
                    <a:cubicBezTo>
                      <a:pt x="218" y="178"/>
                      <a:pt x="218" y="177"/>
                      <a:pt x="218" y="177"/>
                    </a:cubicBezTo>
                    <a:cubicBezTo>
                      <a:pt x="218" y="176"/>
                      <a:pt x="218" y="176"/>
                      <a:pt x="218" y="175"/>
                    </a:cubicBezTo>
                    <a:cubicBezTo>
                      <a:pt x="218" y="175"/>
                      <a:pt x="218" y="175"/>
                      <a:pt x="218" y="175"/>
                    </a:cubicBezTo>
                    <a:cubicBezTo>
                      <a:pt x="219" y="174"/>
                      <a:pt x="219" y="172"/>
                      <a:pt x="219" y="172"/>
                    </a:cubicBezTo>
                    <a:cubicBezTo>
                      <a:pt x="220" y="172"/>
                      <a:pt x="220" y="171"/>
                      <a:pt x="221" y="171"/>
                    </a:cubicBezTo>
                    <a:cubicBezTo>
                      <a:pt x="222" y="171"/>
                      <a:pt x="223" y="170"/>
                      <a:pt x="224" y="169"/>
                    </a:cubicBezTo>
                    <a:cubicBezTo>
                      <a:pt x="226" y="168"/>
                      <a:pt x="226" y="166"/>
                      <a:pt x="227" y="164"/>
                    </a:cubicBezTo>
                    <a:cubicBezTo>
                      <a:pt x="227" y="163"/>
                      <a:pt x="227" y="163"/>
                      <a:pt x="227" y="162"/>
                    </a:cubicBezTo>
                    <a:cubicBezTo>
                      <a:pt x="228" y="161"/>
                      <a:pt x="230" y="160"/>
                      <a:pt x="231" y="159"/>
                    </a:cubicBezTo>
                    <a:cubicBezTo>
                      <a:pt x="232" y="158"/>
                      <a:pt x="232" y="158"/>
                      <a:pt x="232" y="158"/>
                    </a:cubicBezTo>
                    <a:cubicBezTo>
                      <a:pt x="232" y="157"/>
                      <a:pt x="233" y="157"/>
                      <a:pt x="234" y="156"/>
                    </a:cubicBezTo>
                    <a:cubicBezTo>
                      <a:pt x="235" y="155"/>
                      <a:pt x="237" y="154"/>
                      <a:pt x="239" y="152"/>
                    </a:cubicBezTo>
                    <a:cubicBezTo>
                      <a:pt x="241" y="149"/>
                      <a:pt x="241" y="146"/>
                      <a:pt x="240" y="144"/>
                    </a:cubicBezTo>
                    <a:cubicBezTo>
                      <a:pt x="240" y="142"/>
                      <a:pt x="238" y="141"/>
                      <a:pt x="236" y="140"/>
                    </a:cubicBezTo>
                    <a:cubicBezTo>
                      <a:pt x="235" y="140"/>
                      <a:pt x="234" y="139"/>
                      <a:pt x="233" y="139"/>
                    </a:cubicBezTo>
                    <a:cubicBezTo>
                      <a:pt x="231" y="139"/>
                      <a:pt x="229" y="140"/>
                      <a:pt x="228" y="141"/>
                    </a:cubicBezTo>
                    <a:cubicBezTo>
                      <a:pt x="227" y="141"/>
                      <a:pt x="227" y="141"/>
                      <a:pt x="227" y="141"/>
                    </a:cubicBezTo>
                    <a:cubicBezTo>
                      <a:pt x="227" y="141"/>
                      <a:pt x="226" y="140"/>
                      <a:pt x="225" y="140"/>
                    </a:cubicBezTo>
                    <a:cubicBezTo>
                      <a:pt x="225" y="140"/>
                      <a:pt x="223" y="139"/>
                      <a:pt x="222" y="139"/>
                    </a:cubicBezTo>
                    <a:cubicBezTo>
                      <a:pt x="221" y="138"/>
                      <a:pt x="221" y="138"/>
                      <a:pt x="220" y="138"/>
                    </a:cubicBezTo>
                    <a:cubicBezTo>
                      <a:pt x="217" y="138"/>
                      <a:pt x="213" y="140"/>
                      <a:pt x="211" y="143"/>
                    </a:cubicBezTo>
                    <a:cubicBezTo>
                      <a:pt x="211" y="144"/>
                      <a:pt x="211" y="144"/>
                      <a:pt x="211" y="144"/>
                    </a:cubicBezTo>
                    <a:cubicBezTo>
                      <a:pt x="210" y="146"/>
                      <a:pt x="209" y="147"/>
                      <a:pt x="208" y="147"/>
                    </a:cubicBezTo>
                    <a:cubicBezTo>
                      <a:pt x="207" y="147"/>
                      <a:pt x="207" y="147"/>
                      <a:pt x="207" y="147"/>
                    </a:cubicBezTo>
                    <a:cubicBezTo>
                      <a:pt x="206" y="147"/>
                      <a:pt x="204" y="147"/>
                      <a:pt x="204" y="146"/>
                    </a:cubicBezTo>
                    <a:cubicBezTo>
                      <a:pt x="203" y="146"/>
                      <a:pt x="203" y="145"/>
                      <a:pt x="203" y="145"/>
                    </a:cubicBezTo>
                    <a:cubicBezTo>
                      <a:pt x="202" y="144"/>
                      <a:pt x="201" y="142"/>
                      <a:pt x="199" y="141"/>
                    </a:cubicBezTo>
                    <a:cubicBezTo>
                      <a:pt x="198" y="140"/>
                      <a:pt x="196" y="140"/>
                      <a:pt x="195" y="140"/>
                    </a:cubicBezTo>
                    <a:cubicBezTo>
                      <a:pt x="192" y="140"/>
                      <a:pt x="189" y="141"/>
                      <a:pt x="187" y="143"/>
                    </a:cubicBezTo>
                    <a:cubicBezTo>
                      <a:pt x="186" y="143"/>
                      <a:pt x="185" y="144"/>
                      <a:pt x="184" y="144"/>
                    </a:cubicBezTo>
                    <a:cubicBezTo>
                      <a:pt x="183" y="144"/>
                      <a:pt x="182" y="144"/>
                      <a:pt x="182" y="143"/>
                    </a:cubicBezTo>
                    <a:cubicBezTo>
                      <a:pt x="181" y="143"/>
                      <a:pt x="179" y="142"/>
                      <a:pt x="177" y="142"/>
                    </a:cubicBezTo>
                    <a:cubicBezTo>
                      <a:pt x="176" y="142"/>
                      <a:pt x="175" y="142"/>
                      <a:pt x="174" y="143"/>
                    </a:cubicBezTo>
                    <a:cubicBezTo>
                      <a:pt x="172" y="144"/>
                      <a:pt x="171" y="145"/>
                      <a:pt x="170" y="147"/>
                    </a:cubicBezTo>
                    <a:cubicBezTo>
                      <a:pt x="169" y="148"/>
                      <a:pt x="169" y="149"/>
                      <a:pt x="168" y="149"/>
                    </a:cubicBezTo>
                    <a:cubicBezTo>
                      <a:pt x="168" y="149"/>
                      <a:pt x="167" y="149"/>
                      <a:pt x="166" y="149"/>
                    </a:cubicBezTo>
                    <a:cubicBezTo>
                      <a:pt x="165" y="149"/>
                      <a:pt x="165" y="149"/>
                      <a:pt x="165" y="149"/>
                    </a:cubicBezTo>
                    <a:cubicBezTo>
                      <a:pt x="165" y="148"/>
                      <a:pt x="165" y="148"/>
                      <a:pt x="165" y="148"/>
                    </a:cubicBezTo>
                    <a:cubicBezTo>
                      <a:pt x="165" y="146"/>
                      <a:pt x="166" y="141"/>
                      <a:pt x="162" y="139"/>
                    </a:cubicBezTo>
                    <a:cubicBezTo>
                      <a:pt x="162" y="138"/>
                      <a:pt x="161" y="138"/>
                      <a:pt x="160" y="138"/>
                    </a:cubicBezTo>
                    <a:cubicBezTo>
                      <a:pt x="160" y="138"/>
                      <a:pt x="160" y="137"/>
                      <a:pt x="160" y="137"/>
                    </a:cubicBezTo>
                    <a:cubicBezTo>
                      <a:pt x="160" y="136"/>
                      <a:pt x="160" y="134"/>
                      <a:pt x="158" y="133"/>
                    </a:cubicBezTo>
                    <a:cubicBezTo>
                      <a:pt x="157" y="132"/>
                      <a:pt x="156" y="132"/>
                      <a:pt x="155" y="132"/>
                    </a:cubicBezTo>
                    <a:cubicBezTo>
                      <a:pt x="153" y="132"/>
                      <a:pt x="152" y="132"/>
                      <a:pt x="151" y="133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51" y="133"/>
                      <a:pt x="150" y="133"/>
                      <a:pt x="150" y="133"/>
                    </a:cubicBezTo>
                    <a:cubicBezTo>
                      <a:pt x="149" y="133"/>
                      <a:pt x="148" y="133"/>
                      <a:pt x="148" y="132"/>
                    </a:cubicBezTo>
                    <a:cubicBezTo>
                      <a:pt x="146" y="132"/>
                      <a:pt x="144" y="132"/>
                      <a:pt x="142" y="132"/>
                    </a:cubicBezTo>
                    <a:cubicBezTo>
                      <a:pt x="141" y="132"/>
                      <a:pt x="140" y="132"/>
                      <a:pt x="139" y="132"/>
                    </a:cubicBezTo>
                    <a:cubicBezTo>
                      <a:pt x="138" y="132"/>
                      <a:pt x="138" y="132"/>
                      <a:pt x="138" y="132"/>
                    </a:cubicBezTo>
                    <a:cubicBezTo>
                      <a:pt x="137" y="132"/>
                      <a:pt x="137" y="131"/>
                      <a:pt x="136" y="131"/>
                    </a:cubicBezTo>
                    <a:cubicBezTo>
                      <a:pt x="134" y="131"/>
                      <a:pt x="134" y="132"/>
                      <a:pt x="133" y="13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1" y="132"/>
                      <a:pt x="129" y="131"/>
                      <a:pt x="128" y="129"/>
                    </a:cubicBezTo>
                    <a:cubicBezTo>
                      <a:pt x="126" y="127"/>
                      <a:pt x="124" y="126"/>
                      <a:pt x="121" y="124"/>
                    </a:cubicBezTo>
                    <a:cubicBezTo>
                      <a:pt x="120" y="124"/>
                      <a:pt x="119" y="123"/>
                      <a:pt x="118" y="123"/>
                    </a:cubicBezTo>
                    <a:cubicBezTo>
                      <a:pt x="117" y="123"/>
                      <a:pt x="116" y="123"/>
                      <a:pt x="116" y="122"/>
                    </a:cubicBezTo>
                    <a:cubicBezTo>
                      <a:pt x="115" y="121"/>
                      <a:pt x="114" y="120"/>
                      <a:pt x="112" y="119"/>
                    </a:cubicBezTo>
                    <a:cubicBezTo>
                      <a:pt x="111" y="119"/>
                      <a:pt x="111" y="118"/>
                      <a:pt x="111" y="118"/>
                    </a:cubicBezTo>
                    <a:cubicBezTo>
                      <a:pt x="110" y="118"/>
                      <a:pt x="110" y="118"/>
                      <a:pt x="110" y="118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5" y="115"/>
                      <a:pt x="117" y="109"/>
                      <a:pt x="117" y="107"/>
                    </a:cubicBezTo>
                    <a:cubicBezTo>
                      <a:pt x="117" y="107"/>
                      <a:pt x="118" y="106"/>
                      <a:pt x="118" y="105"/>
                    </a:cubicBezTo>
                    <a:cubicBezTo>
                      <a:pt x="118" y="105"/>
                      <a:pt x="118" y="105"/>
                      <a:pt x="118" y="105"/>
                    </a:cubicBezTo>
                    <a:cubicBezTo>
                      <a:pt x="119" y="105"/>
                      <a:pt x="119" y="104"/>
                      <a:pt x="119" y="102"/>
                    </a:cubicBezTo>
                    <a:cubicBezTo>
                      <a:pt x="120" y="99"/>
                      <a:pt x="118" y="97"/>
                      <a:pt x="116" y="95"/>
                    </a:cubicBezTo>
                    <a:cubicBezTo>
                      <a:pt x="114" y="94"/>
                      <a:pt x="112" y="93"/>
                      <a:pt x="110" y="93"/>
                    </a:cubicBezTo>
                    <a:cubicBezTo>
                      <a:pt x="109" y="93"/>
                      <a:pt x="108" y="93"/>
                      <a:pt x="107" y="94"/>
                    </a:cubicBezTo>
                    <a:cubicBezTo>
                      <a:pt x="107" y="94"/>
                      <a:pt x="106" y="94"/>
                      <a:pt x="105" y="94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4"/>
                      <a:pt x="104" y="93"/>
                      <a:pt x="104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2" y="89"/>
                      <a:pt x="100" y="88"/>
                      <a:pt x="98" y="88"/>
                    </a:cubicBezTo>
                    <a:cubicBezTo>
                      <a:pt x="98" y="88"/>
                      <a:pt x="97" y="88"/>
                      <a:pt x="97" y="88"/>
                    </a:cubicBezTo>
                    <a:cubicBezTo>
                      <a:pt x="97" y="87"/>
                      <a:pt x="97" y="86"/>
                      <a:pt x="97" y="84"/>
                    </a:cubicBezTo>
                    <a:cubicBezTo>
                      <a:pt x="97" y="82"/>
                      <a:pt x="97" y="79"/>
                      <a:pt x="95" y="76"/>
                    </a:cubicBezTo>
                    <a:cubicBezTo>
                      <a:pt x="91" y="73"/>
                      <a:pt x="87" y="73"/>
                      <a:pt x="84" y="73"/>
                    </a:cubicBezTo>
                    <a:cubicBezTo>
                      <a:pt x="84" y="73"/>
                      <a:pt x="82" y="73"/>
                      <a:pt x="82" y="73"/>
                    </a:cubicBezTo>
                    <a:cubicBezTo>
                      <a:pt x="82" y="71"/>
                      <a:pt x="82" y="71"/>
                      <a:pt x="81" y="70"/>
                    </a:cubicBezTo>
                    <a:cubicBezTo>
                      <a:pt x="80" y="69"/>
                      <a:pt x="78" y="68"/>
                      <a:pt x="75" y="68"/>
                    </a:cubicBezTo>
                    <a:cubicBezTo>
                      <a:pt x="74" y="68"/>
                      <a:pt x="74" y="68"/>
                      <a:pt x="73" y="68"/>
                    </a:cubicBezTo>
                    <a:cubicBezTo>
                      <a:pt x="73" y="67"/>
                      <a:pt x="73" y="66"/>
                      <a:pt x="73" y="65"/>
                    </a:cubicBezTo>
                    <a:cubicBezTo>
                      <a:pt x="74" y="64"/>
                      <a:pt x="73" y="63"/>
                      <a:pt x="73" y="62"/>
                    </a:cubicBezTo>
                    <a:cubicBezTo>
                      <a:pt x="71" y="60"/>
                      <a:pt x="67" y="59"/>
                      <a:pt x="64" y="59"/>
                    </a:cubicBezTo>
                    <a:cubicBezTo>
                      <a:pt x="63" y="59"/>
                      <a:pt x="63" y="59"/>
                      <a:pt x="62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3" y="58"/>
                      <a:pt x="64" y="55"/>
                      <a:pt x="63" y="52"/>
                    </a:cubicBezTo>
                    <a:cubicBezTo>
                      <a:pt x="61" y="48"/>
                      <a:pt x="56" y="46"/>
                      <a:pt x="52" y="45"/>
                    </a:cubicBezTo>
                    <a:cubicBezTo>
                      <a:pt x="51" y="44"/>
                      <a:pt x="51" y="43"/>
                      <a:pt x="51" y="43"/>
                    </a:cubicBezTo>
                    <a:cubicBezTo>
                      <a:pt x="50" y="40"/>
                      <a:pt x="46" y="39"/>
                      <a:pt x="44" y="38"/>
                    </a:cubicBezTo>
                    <a:cubicBezTo>
                      <a:pt x="42" y="38"/>
                      <a:pt x="40" y="37"/>
                      <a:pt x="38" y="36"/>
                    </a:cubicBezTo>
                    <a:cubicBezTo>
                      <a:pt x="35" y="35"/>
                      <a:pt x="31" y="32"/>
                      <a:pt x="28" y="30"/>
                    </a:cubicBezTo>
                    <a:cubicBezTo>
                      <a:pt x="26" y="29"/>
                      <a:pt x="25" y="27"/>
                      <a:pt x="23" y="25"/>
                    </a:cubicBezTo>
                    <a:cubicBezTo>
                      <a:pt x="22" y="25"/>
                      <a:pt x="22" y="24"/>
                      <a:pt x="21" y="23"/>
                    </a:cubicBezTo>
                    <a:cubicBezTo>
                      <a:pt x="20" y="22"/>
                      <a:pt x="19" y="20"/>
                      <a:pt x="18" y="19"/>
                    </a:cubicBezTo>
                    <a:cubicBezTo>
                      <a:pt x="16" y="18"/>
                      <a:pt x="14" y="16"/>
                      <a:pt x="13" y="14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1" y="9"/>
                      <a:pt x="9" y="6"/>
                      <a:pt x="6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11"/>
                      <a:pt x="3" y="11"/>
                    </a:cubicBezTo>
                    <a:cubicBezTo>
                      <a:pt x="3" y="14"/>
                      <a:pt x="4" y="17"/>
                      <a:pt x="5" y="20"/>
                    </a:cubicBezTo>
                    <a:cubicBezTo>
                      <a:pt x="6" y="22"/>
                      <a:pt x="6" y="24"/>
                      <a:pt x="7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9" y="37"/>
                      <a:pt x="10" y="40"/>
                      <a:pt x="11" y="42"/>
                    </a:cubicBezTo>
                    <a:cubicBezTo>
                      <a:pt x="13" y="43"/>
                      <a:pt x="14" y="43"/>
                      <a:pt x="14" y="43"/>
                    </a:cubicBezTo>
                    <a:cubicBezTo>
                      <a:pt x="15" y="43"/>
                      <a:pt x="15" y="43"/>
                      <a:pt x="16" y="43"/>
                    </a:cubicBezTo>
                    <a:cubicBezTo>
                      <a:pt x="16" y="43"/>
                      <a:pt x="17" y="43"/>
                      <a:pt x="17" y="43"/>
                    </a:cubicBezTo>
                    <a:cubicBezTo>
                      <a:pt x="19" y="43"/>
                      <a:pt x="20" y="43"/>
                      <a:pt x="21" y="45"/>
                    </a:cubicBezTo>
                    <a:cubicBezTo>
                      <a:pt x="22" y="46"/>
                      <a:pt x="22" y="48"/>
                      <a:pt x="21" y="50"/>
                    </a:cubicBezTo>
                    <a:cubicBezTo>
                      <a:pt x="21" y="52"/>
                      <a:pt x="20" y="54"/>
                      <a:pt x="21" y="55"/>
                    </a:cubicBezTo>
                    <a:cubicBezTo>
                      <a:pt x="21" y="57"/>
                      <a:pt x="22" y="60"/>
                      <a:pt x="25" y="60"/>
                    </a:cubicBezTo>
                    <a:cubicBezTo>
                      <a:pt x="26" y="60"/>
                      <a:pt x="28" y="59"/>
                      <a:pt x="29" y="59"/>
                    </a:cubicBezTo>
                    <a:cubicBezTo>
                      <a:pt x="31" y="58"/>
                      <a:pt x="33" y="58"/>
                      <a:pt x="35" y="58"/>
                    </a:cubicBezTo>
                    <a:cubicBezTo>
                      <a:pt x="36" y="58"/>
                      <a:pt x="37" y="58"/>
                      <a:pt x="38" y="58"/>
                    </a:cubicBezTo>
                    <a:cubicBezTo>
                      <a:pt x="45" y="61"/>
                      <a:pt x="45" y="67"/>
                      <a:pt x="44" y="76"/>
                    </a:cubicBezTo>
                    <a:cubicBezTo>
                      <a:pt x="43" y="83"/>
                      <a:pt x="42" y="90"/>
                      <a:pt x="49" y="93"/>
                    </a:cubicBezTo>
                    <a:cubicBezTo>
                      <a:pt x="52" y="95"/>
                      <a:pt x="54" y="95"/>
                      <a:pt x="56" y="96"/>
                    </a:cubicBezTo>
                    <a:cubicBezTo>
                      <a:pt x="61" y="96"/>
                      <a:pt x="63" y="97"/>
                      <a:pt x="65" y="105"/>
                    </a:cubicBezTo>
                    <a:cubicBezTo>
                      <a:pt x="65" y="108"/>
                      <a:pt x="65" y="111"/>
                      <a:pt x="65" y="114"/>
                    </a:cubicBezTo>
                    <a:cubicBezTo>
                      <a:pt x="65" y="118"/>
                      <a:pt x="65" y="122"/>
                      <a:pt x="66" y="127"/>
                    </a:cubicBezTo>
                    <a:cubicBezTo>
                      <a:pt x="67" y="129"/>
                      <a:pt x="67" y="132"/>
                      <a:pt x="67" y="136"/>
                    </a:cubicBezTo>
                    <a:cubicBezTo>
                      <a:pt x="68" y="141"/>
                      <a:pt x="68" y="146"/>
                      <a:pt x="70" y="150"/>
                    </a:cubicBezTo>
                    <a:cubicBezTo>
                      <a:pt x="72" y="154"/>
                      <a:pt x="75" y="154"/>
                      <a:pt x="78" y="154"/>
                    </a:cubicBezTo>
                    <a:cubicBezTo>
                      <a:pt x="79" y="155"/>
                      <a:pt x="81" y="155"/>
                      <a:pt x="83" y="156"/>
                    </a:cubicBezTo>
                    <a:cubicBezTo>
                      <a:pt x="85" y="157"/>
                      <a:pt x="86" y="158"/>
                      <a:pt x="87" y="160"/>
                    </a:cubicBezTo>
                    <a:cubicBezTo>
                      <a:pt x="88" y="161"/>
                      <a:pt x="89" y="162"/>
                      <a:pt x="90" y="163"/>
                    </a:cubicBezTo>
                    <a:cubicBezTo>
                      <a:pt x="92" y="165"/>
                      <a:pt x="94" y="166"/>
                      <a:pt x="96" y="167"/>
                    </a:cubicBezTo>
                    <a:cubicBezTo>
                      <a:pt x="100" y="169"/>
                      <a:pt x="104" y="170"/>
                      <a:pt x="104" y="176"/>
                    </a:cubicBezTo>
                    <a:cubicBezTo>
                      <a:pt x="104" y="178"/>
                      <a:pt x="104" y="179"/>
                      <a:pt x="104" y="181"/>
                    </a:cubicBezTo>
                    <a:cubicBezTo>
                      <a:pt x="103" y="183"/>
                      <a:pt x="103" y="185"/>
                      <a:pt x="104" y="188"/>
                    </a:cubicBezTo>
                    <a:cubicBezTo>
                      <a:pt x="105" y="190"/>
                      <a:pt x="106" y="191"/>
                      <a:pt x="107" y="192"/>
                    </a:cubicBezTo>
                    <a:cubicBezTo>
                      <a:pt x="108" y="194"/>
                      <a:pt x="110" y="196"/>
                      <a:pt x="110" y="199"/>
                    </a:cubicBezTo>
                    <a:cubicBezTo>
                      <a:pt x="110" y="205"/>
                      <a:pt x="106" y="207"/>
                      <a:pt x="98" y="207"/>
                    </a:cubicBezTo>
                    <a:cubicBezTo>
                      <a:pt x="94" y="207"/>
                      <a:pt x="94" y="207"/>
                      <a:pt x="94" y="207"/>
                    </a:cubicBezTo>
                    <a:cubicBezTo>
                      <a:pt x="92" y="207"/>
                      <a:pt x="90" y="207"/>
                      <a:pt x="88" y="208"/>
                    </a:cubicBezTo>
                    <a:cubicBezTo>
                      <a:pt x="85" y="209"/>
                      <a:pt x="82" y="210"/>
                      <a:pt x="78" y="211"/>
                    </a:cubicBezTo>
                    <a:cubicBezTo>
                      <a:pt x="73" y="213"/>
                      <a:pt x="68" y="216"/>
                      <a:pt x="62" y="216"/>
                    </a:cubicBezTo>
                    <a:cubicBezTo>
                      <a:pt x="56" y="216"/>
                      <a:pt x="52" y="214"/>
                      <a:pt x="47" y="211"/>
                    </a:cubicBezTo>
                    <a:cubicBezTo>
                      <a:pt x="46" y="211"/>
                      <a:pt x="44" y="210"/>
                      <a:pt x="43" y="210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9" y="215"/>
                      <a:pt x="40" y="221"/>
                      <a:pt x="39" y="222"/>
                    </a:cubicBezTo>
                    <a:cubicBezTo>
                      <a:pt x="38" y="223"/>
                      <a:pt x="37" y="223"/>
                      <a:pt x="36" y="223"/>
                    </a:cubicBezTo>
                    <a:cubicBezTo>
                      <a:pt x="36" y="223"/>
                      <a:pt x="35" y="223"/>
                      <a:pt x="34" y="223"/>
                    </a:cubicBezTo>
                    <a:cubicBezTo>
                      <a:pt x="31" y="228"/>
                      <a:pt x="31" y="228"/>
                      <a:pt x="31" y="228"/>
                    </a:cubicBezTo>
                    <a:cubicBezTo>
                      <a:pt x="33" y="230"/>
                      <a:pt x="34" y="231"/>
                      <a:pt x="34" y="234"/>
                    </a:cubicBezTo>
                    <a:cubicBezTo>
                      <a:pt x="30" y="235"/>
                      <a:pt x="27" y="237"/>
                      <a:pt x="25" y="240"/>
                    </a:cubicBezTo>
                    <a:cubicBezTo>
                      <a:pt x="24" y="241"/>
                      <a:pt x="24" y="241"/>
                      <a:pt x="24" y="241"/>
                    </a:cubicBezTo>
                    <a:cubicBezTo>
                      <a:pt x="24" y="242"/>
                      <a:pt x="24" y="242"/>
                      <a:pt x="24" y="242"/>
                    </a:cubicBezTo>
                    <a:cubicBezTo>
                      <a:pt x="26" y="255"/>
                      <a:pt x="27" y="258"/>
                      <a:pt x="28" y="259"/>
                    </a:cubicBezTo>
                    <a:cubicBezTo>
                      <a:pt x="29" y="260"/>
                      <a:pt x="31" y="261"/>
                      <a:pt x="32" y="261"/>
                    </a:cubicBezTo>
                    <a:cubicBezTo>
                      <a:pt x="34" y="262"/>
                      <a:pt x="35" y="262"/>
                      <a:pt x="36" y="263"/>
                    </a:cubicBezTo>
                    <a:cubicBezTo>
                      <a:pt x="37" y="265"/>
                      <a:pt x="37" y="266"/>
                      <a:pt x="37" y="268"/>
                    </a:cubicBezTo>
                    <a:cubicBezTo>
                      <a:pt x="37" y="269"/>
                      <a:pt x="38" y="271"/>
                      <a:pt x="38" y="272"/>
                    </a:cubicBezTo>
                    <a:cubicBezTo>
                      <a:pt x="41" y="275"/>
                      <a:pt x="44" y="275"/>
                      <a:pt x="47" y="275"/>
                    </a:cubicBezTo>
                    <a:cubicBezTo>
                      <a:pt x="49" y="275"/>
                      <a:pt x="51" y="276"/>
                      <a:pt x="53" y="277"/>
                    </a:cubicBezTo>
                    <a:cubicBezTo>
                      <a:pt x="57" y="279"/>
                      <a:pt x="58" y="282"/>
                      <a:pt x="58" y="286"/>
                    </a:cubicBezTo>
                    <a:cubicBezTo>
                      <a:pt x="59" y="287"/>
                      <a:pt x="59" y="289"/>
                      <a:pt x="59" y="290"/>
                    </a:cubicBezTo>
                    <a:cubicBezTo>
                      <a:pt x="59" y="290"/>
                      <a:pt x="59" y="290"/>
                      <a:pt x="59" y="290"/>
                    </a:cubicBezTo>
                    <a:cubicBezTo>
                      <a:pt x="61" y="298"/>
                      <a:pt x="63" y="300"/>
                      <a:pt x="64" y="301"/>
                    </a:cubicBezTo>
                    <a:cubicBezTo>
                      <a:pt x="67" y="303"/>
                      <a:pt x="67" y="303"/>
                      <a:pt x="67" y="303"/>
                    </a:cubicBezTo>
                    <a:cubicBezTo>
                      <a:pt x="68" y="299"/>
                      <a:pt x="68" y="299"/>
                      <a:pt x="68" y="299"/>
                    </a:cubicBezTo>
                    <a:cubicBezTo>
                      <a:pt x="69" y="299"/>
                      <a:pt x="69" y="298"/>
                      <a:pt x="69" y="297"/>
                    </a:cubicBezTo>
                    <a:cubicBezTo>
                      <a:pt x="70" y="294"/>
                      <a:pt x="71" y="293"/>
                      <a:pt x="72" y="292"/>
                    </a:cubicBezTo>
                    <a:cubicBezTo>
                      <a:pt x="72" y="292"/>
                      <a:pt x="72" y="292"/>
                      <a:pt x="72" y="292"/>
                    </a:cubicBezTo>
                    <a:cubicBezTo>
                      <a:pt x="74" y="292"/>
                      <a:pt x="75" y="294"/>
                      <a:pt x="76" y="294"/>
                    </a:cubicBezTo>
                    <a:cubicBezTo>
                      <a:pt x="77" y="295"/>
                      <a:pt x="78" y="299"/>
                      <a:pt x="79" y="303"/>
                    </a:cubicBezTo>
                    <a:cubicBezTo>
                      <a:pt x="79" y="306"/>
                      <a:pt x="80" y="309"/>
                      <a:pt x="81" y="310"/>
                    </a:cubicBezTo>
                    <a:cubicBezTo>
                      <a:pt x="81" y="311"/>
                      <a:pt x="81" y="311"/>
                      <a:pt x="81" y="311"/>
                    </a:cubicBezTo>
                    <a:cubicBezTo>
                      <a:pt x="84" y="316"/>
                      <a:pt x="85" y="316"/>
                      <a:pt x="90" y="316"/>
                    </a:cubicBezTo>
                    <a:cubicBezTo>
                      <a:pt x="92" y="316"/>
                      <a:pt x="92" y="316"/>
                      <a:pt x="92" y="316"/>
                    </a:cubicBezTo>
                    <a:cubicBezTo>
                      <a:pt x="93" y="316"/>
                      <a:pt x="94" y="316"/>
                      <a:pt x="95" y="316"/>
                    </a:cubicBezTo>
                    <a:cubicBezTo>
                      <a:pt x="99" y="316"/>
                      <a:pt x="101" y="315"/>
                      <a:pt x="105" y="313"/>
                    </a:cubicBezTo>
                    <a:cubicBezTo>
                      <a:pt x="107" y="312"/>
                      <a:pt x="107" y="312"/>
                      <a:pt x="107" y="312"/>
                    </a:cubicBezTo>
                    <a:cubicBezTo>
                      <a:pt x="109" y="310"/>
                      <a:pt x="111" y="309"/>
                      <a:pt x="113" y="309"/>
                    </a:cubicBezTo>
                    <a:cubicBezTo>
                      <a:pt x="114" y="309"/>
                      <a:pt x="116" y="310"/>
                      <a:pt x="119" y="311"/>
                    </a:cubicBezTo>
                    <a:cubicBezTo>
                      <a:pt x="119" y="312"/>
                      <a:pt x="119" y="312"/>
                      <a:pt x="119" y="312"/>
                    </a:cubicBezTo>
                    <a:cubicBezTo>
                      <a:pt x="124" y="316"/>
                      <a:pt x="128" y="319"/>
                      <a:pt x="130" y="320"/>
                    </a:cubicBezTo>
                    <a:cubicBezTo>
                      <a:pt x="135" y="322"/>
                      <a:pt x="135" y="322"/>
                      <a:pt x="135" y="322"/>
                    </a:cubicBezTo>
                    <a:cubicBezTo>
                      <a:pt x="135" y="315"/>
                      <a:pt x="135" y="315"/>
                      <a:pt x="135" y="315"/>
                    </a:cubicBezTo>
                    <a:cubicBezTo>
                      <a:pt x="136" y="308"/>
                      <a:pt x="136" y="300"/>
                      <a:pt x="134" y="294"/>
                    </a:cubicBezTo>
                    <a:cubicBezTo>
                      <a:pt x="132" y="291"/>
                      <a:pt x="130" y="289"/>
                      <a:pt x="128" y="286"/>
                    </a:cubicBezTo>
                    <a:cubicBezTo>
                      <a:pt x="126" y="283"/>
                      <a:pt x="123" y="280"/>
                      <a:pt x="123" y="275"/>
                    </a:cubicBezTo>
                    <a:cubicBezTo>
                      <a:pt x="123" y="270"/>
                      <a:pt x="125" y="264"/>
                      <a:pt x="129" y="263"/>
                    </a:cubicBezTo>
                    <a:cubicBezTo>
                      <a:pt x="130" y="263"/>
                      <a:pt x="130" y="263"/>
                      <a:pt x="131" y="263"/>
                    </a:cubicBezTo>
                    <a:cubicBezTo>
                      <a:pt x="133" y="263"/>
                      <a:pt x="135" y="264"/>
                      <a:pt x="137" y="267"/>
                    </a:cubicBezTo>
                    <a:cubicBezTo>
                      <a:pt x="140" y="271"/>
                      <a:pt x="139" y="274"/>
                      <a:pt x="139" y="278"/>
                    </a:cubicBezTo>
                    <a:cubicBezTo>
                      <a:pt x="138" y="282"/>
                      <a:pt x="138" y="286"/>
                      <a:pt x="142" y="291"/>
                    </a:cubicBezTo>
                    <a:cubicBezTo>
                      <a:pt x="146" y="295"/>
                      <a:pt x="149" y="297"/>
                      <a:pt x="154" y="297"/>
                    </a:cubicBezTo>
                    <a:cubicBezTo>
                      <a:pt x="156" y="297"/>
                      <a:pt x="158" y="297"/>
                      <a:pt x="161" y="296"/>
                    </a:cubicBezTo>
                    <a:cubicBezTo>
                      <a:pt x="165" y="293"/>
                      <a:pt x="170" y="291"/>
                      <a:pt x="174" y="289"/>
                    </a:cubicBezTo>
                    <a:cubicBezTo>
                      <a:pt x="201" y="275"/>
                      <a:pt x="228" y="262"/>
                      <a:pt x="253" y="249"/>
                    </a:cubicBezTo>
                    <a:cubicBezTo>
                      <a:pt x="266" y="242"/>
                      <a:pt x="279" y="236"/>
                      <a:pt x="292" y="229"/>
                    </a:cubicBezTo>
                    <a:cubicBezTo>
                      <a:pt x="302" y="249"/>
                      <a:pt x="302" y="249"/>
                      <a:pt x="302" y="249"/>
                    </a:cubicBezTo>
                    <a:cubicBezTo>
                      <a:pt x="305" y="246"/>
                      <a:pt x="305" y="246"/>
                      <a:pt x="305" y="246"/>
                    </a:cubicBezTo>
                    <a:cubicBezTo>
                      <a:pt x="307" y="244"/>
                      <a:pt x="309" y="242"/>
                      <a:pt x="310" y="240"/>
                    </a:cubicBezTo>
                    <a:cubicBezTo>
                      <a:pt x="313" y="232"/>
                      <a:pt x="316" y="225"/>
                      <a:pt x="318" y="219"/>
                    </a:cubicBezTo>
                    <a:cubicBezTo>
                      <a:pt x="319" y="215"/>
                      <a:pt x="320" y="211"/>
                      <a:pt x="320" y="207"/>
                    </a:cubicBezTo>
                    <a:close/>
                    <a:moveTo>
                      <a:pt x="201" y="212"/>
                    </a:moveTo>
                    <a:cubicBezTo>
                      <a:pt x="201" y="206"/>
                      <a:pt x="201" y="202"/>
                      <a:pt x="204" y="198"/>
                    </a:cubicBezTo>
                    <a:cubicBezTo>
                      <a:pt x="205" y="197"/>
                      <a:pt x="207" y="196"/>
                      <a:pt x="208" y="195"/>
                    </a:cubicBezTo>
                    <a:cubicBezTo>
                      <a:pt x="208" y="194"/>
                      <a:pt x="209" y="193"/>
                      <a:pt x="210" y="192"/>
                    </a:cubicBezTo>
                    <a:cubicBezTo>
                      <a:pt x="211" y="191"/>
                      <a:pt x="213" y="189"/>
                      <a:pt x="214" y="187"/>
                    </a:cubicBezTo>
                    <a:cubicBezTo>
                      <a:pt x="214" y="188"/>
                      <a:pt x="214" y="188"/>
                      <a:pt x="214" y="189"/>
                    </a:cubicBezTo>
                    <a:cubicBezTo>
                      <a:pt x="214" y="190"/>
                      <a:pt x="214" y="191"/>
                      <a:pt x="214" y="192"/>
                    </a:cubicBezTo>
                    <a:cubicBezTo>
                      <a:pt x="213" y="195"/>
                      <a:pt x="212" y="197"/>
                      <a:pt x="209" y="199"/>
                    </a:cubicBezTo>
                    <a:cubicBezTo>
                      <a:pt x="208" y="200"/>
                      <a:pt x="207" y="200"/>
                      <a:pt x="206" y="202"/>
                    </a:cubicBezTo>
                    <a:cubicBezTo>
                      <a:pt x="203" y="205"/>
                      <a:pt x="203" y="209"/>
                      <a:pt x="202" y="212"/>
                    </a:cubicBezTo>
                    <a:cubicBezTo>
                      <a:pt x="202" y="214"/>
                      <a:pt x="202" y="215"/>
                      <a:pt x="201" y="216"/>
                    </a:cubicBezTo>
                    <a:cubicBezTo>
                      <a:pt x="201" y="216"/>
                      <a:pt x="201" y="215"/>
                      <a:pt x="201" y="214"/>
                    </a:cubicBezTo>
                    <a:cubicBezTo>
                      <a:pt x="201" y="213"/>
                      <a:pt x="201" y="213"/>
                      <a:pt x="201" y="21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107"/>
              <p:cNvSpPr/>
              <p:nvPr/>
            </p:nvSpPr>
            <p:spPr>
              <a:xfrm>
                <a:off x="19392323" y="6919195"/>
                <a:ext cx="72052" cy="77688"/>
              </a:xfrm>
              <a:custGeom>
                <a:rect b="b" l="l" r="r" t="t"/>
                <a:pathLst>
                  <a:path extrusionOk="0" h="12" w="10">
                    <a:moveTo>
                      <a:pt x="9" y="4"/>
                    </a:moveTo>
                    <a:cubicBezTo>
                      <a:pt x="9" y="3"/>
                      <a:pt x="8" y="3"/>
                      <a:pt x="7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4"/>
                      <a:pt x="0" y="7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2" y="11"/>
                      <a:pt x="4" y="12"/>
                      <a:pt x="5" y="1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8" y="9"/>
                      <a:pt x="10" y="7"/>
                      <a:pt x="9" y="4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07"/>
              <p:cNvSpPr/>
              <p:nvPr/>
            </p:nvSpPr>
            <p:spPr>
              <a:xfrm>
                <a:off x="22319783" y="9157582"/>
                <a:ext cx="120087" cy="109249"/>
              </a:xfrm>
              <a:custGeom>
                <a:rect b="b" l="l" r="r" t="t"/>
                <a:pathLst>
                  <a:path extrusionOk="0" h="17" w="17">
                    <a:moveTo>
                      <a:pt x="13" y="0"/>
                    </a:moveTo>
                    <a:cubicBezTo>
                      <a:pt x="12" y="0"/>
                      <a:pt x="11" y="1"/>
                      <a:pt x="10" y="1"/>
                    </a:cubicBezTo>
                    <a:cubicBezTo>
                      <a:pt x="7" y="3"/>
                      <a:pt x="3" y="7"/>
                      <a:pt x="2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0" y="15"/>
                      <a:pt x="11" y="13"/>
                      <a:pt x="11" y="11"/>
                    </a:cubicBezTo>
                    <a:cubicBezTo>
                      <a:pt x="12" y="11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6" y="9"/>
                      <a:pt x="17" y="7"/>
                      <a:pt x="17" y="4"/>
                    </a:cubicBezTo>
                    <a:cubicBezTo>
                      <a:pt x="17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107"/>
              <p:cNvSpPr/>
              <p:nvPr/>
            </p:nvSpPr>
            <p:spPr>
              <a:xfrm>
                <a:off x="22426527" y="9106599"/>
                <a:ext cx="90733" cy="70405"/>
              </a:xfrm>
              <a:custGeom>
                <a:rect b="b" l="l" r="r" t="t"/>
                <a:pathLst>
                  <a:path extrusionOk="0" h="11" w="13">
                    <a:moveTo>
                      <a:pt x="12" y="2"/>
                    </a:moveTo>
                    <a:cubicBezTo>
                      <a:pt x="11" y="1"/>
                      <a:pt x="10" y="0"/>
                      <a:pt x="7" y="0"/>
                    </a:cubicBezTo>
                    <a:cubicBezTo>
                      <a:pt x="5" y="0"/>
                      <a:pt x="1" y="1"/>
                      <a:pt x="0" y="4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0"/>
                      <a:pt x="4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9" y="10"/>
                      <a:pt x="12" y="8"/>
                      <a:pt x="13" y="5"/>
                    </a:cubicBezTo>
                    <a:cubicBezTo>
                      <a:pt x="13" y="4"/>
                      <a:pt x="13" y="3"/>
                      <a:pt x="12" y="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107"/>
              <p:cNvSpPr/>
              <p:nvPr/>
            </p:nvSpPr>
            <p:spPr>
              <a:xfrm>
                <a:off x="19400330" y="7081854"/>
                <a:ext cx="162785" cy="152948"/>
              </a:xfrm>
              <a:custGeom>
                <a:rect b="b" l="l" r="r" t="t"/>
                <a:pathLst>
                  <a:path extrusionOk="0" h="24" w="23">
                    <a:moveTo>
                      <a:pt x="22" y="15"/>
                    </a:moveTo>
                    <a:cubicBezTo>
                      <a:pt x="22" y="12"/>
                      <a:pt x="20" y="10"/>
                      <a:pt x="18" y="9"/>
                    </a:cubicBezTo>
                    <a:cubicBezTo>
                      <a:pt x="17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5"/>
                      <a:pt x="12" y="4"/>
                      <a:pt x="11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8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2"/>
                      <a:pt x="1" y="14"/>
                      <a:pt x="1" y="17"/>
                    </a:cubicBezTo>
                    <a:cubicBezTo>
                      <a:pt x="1" y="19"/>
                      <a:pt x="1" y="20"/>
                      <a:pt x="2" y="21"/>
                    </a:cubicBezTo>
                    <a:cubicBezTo>
                      <a:pt x="4" y="23"/>
                      <a:pt x="6" y="23"/>
                      <a:pt x="7" y="23"/>
                    </a:cubicBezTo>
                    <a:cubicBezTo>
                      <a:pt x="7" y="23"/>
                      <a:pt x="9" y="23"/>
                      <a:pt x="9" y="23"/>
                    </a:cubicBezTo>
                    <a:cubicBezTo>
                      <a:pt x="10" y="23"/>
                      <a:pt x="11" y="23"/>
                      <a:pt x="12" y="23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8" y="24"/>
                      <a:pt x="20" y="23"/>
                      <a:pt x="21" y="21"/>
                    </a:cubicBezTo>
                    <a:cubicBezTo>
                      <a:pt x="22" y="19"/>
                      <a:pt x="23" y="17"/>
                      <a:pt x="22" y="15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107"/>
              <p:cNvSpPr/>
              <p:nvPr/>
            </p:nvSpPr>
            <p:spPr>
              <a:xfrm>
                <a:off x="21788730" y="9718392"/>
                <a:ext cx="112081" cy="116532"/>
              </a:xfrm>
              <a:custGeom>
                <a:rect b="b" l="l" r="r" t="t"/>
                <a:pathLst>
                  <a:path extrusionOk="0" h="18" w="16">
                    <a:moveTo>
                      <a:pt x="14" y="3"/>
                    </a:moveTo>
                    <a:cubicBezTo>
                      <a:pt x="13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4" y="2"/>
                      <a:pt x="1" y="8"/>
                      <a:pt x="1" y="10"/>
                    </a:cubicBezTo>
                    <a:cubicBezTo>
                      <a:pt x="0" y="12"/>
                      <a:pt x="1" y="15"/>
                      <a:pt x="2" y="16"/>
                    </a:cubicBezTo>
                    <a:cubicBezTo>
                      <a:pt x="3" y="17"/>
                      <a:pt x="4" y="18"/>
                      <a:pt x="6" y="18"/>
                    </a:cubicBezTo>
                    <a:cubicBezTo>
                      <a:pt x="7" y="18"/>
                      <a:pt x="8" y="17"/>
                      <a:pt x="9" y="16"/>
                    </a:cubicBezTo>
                    <a:cubicBezTo>
                      <a:pt x="12" y="15"/>
                      <a:pt x="14" y="12"/>
                      <a:pt x="15" y="9"/>
                    </a:cubicBezTo>
                    <a:cubicBezTo>
                      <a:pt x="16" y="7"/>
                      <a:pt x="16" y="5"/>
                      <a:pt x="14" y="3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107"/>
              <p:cNvSpPr/>
              <p:nvPr/>
            </p:nvSpPr>
            <p:spPr>
              <a:xfrm>
                <a:off x="18202125" y="7215381"/>
                <a:ext cx="120087" cy="65549"/>
              </a:xfrm>
              <a:custGeom>
                <a:rect b="b" l="l" r="r" t="t"/>
                <a:pathLst>
                  <a:path extrusionOk="0" h="10" w="17">
                    <a:moveTo>
                      <a:pt x="16" y="2"/>
                    </a:moveTo>
                    <a:cubicBezTo>
                      <a:pt x="16" y="2"/>
                      <a:pt x="15" y="1"/>
                      <a:pt x="13" y="1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2" y="10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15" y="10"/>
                      <a:pt x="17" y="8"/>
                      <a:pt x="17" y="6"/>
                    </a:cubicBezTo>
                    <a:cubicBezTo>
                      <a:pt x="17" y="4"/>
                      <a:pt x="17" y="3"/>
                      <a:pt x="16" y="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07"/>
              <p:cNvSpPr/>
              <p:nvPr/>
            </p:nvSpPr>
            <p:spPr>
              <a:xfrm>
                <a:off x="17697759" y="7118271"/>
                <a:ext cx="170791" cy="131099"/>
              </a:xfrm>
              <a:custGeom>
                <a:rect b="b" l="l" r="r" t="t"/>
                <a:pathLst>
                  <a:path extrusionOk="0" h="20" w="24">
                    <a:moveTo>
                      <a:pt x="23" y="8"/>
                    </a:moveTo>
                    <a:cubicBezTo>
                      <a:pt x="22" y="4"/>
                      <a:pt x="17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9"/>
                      <a:pt x="0" y="11"/>
                      <a:pt x="2" y="12"/>
                    </a:cubicBezTo>
                    <a:cubicBezTo>
                      <a:pt x="2" y="12"/>
                      <a:pt x="3" y="13"/>
                      <a:pt x="4" y="13"/>
                    </a:cubicBezTo>
                    <a:cubicBezTo>
                      <a:pt x="4" y="13"/>
                      <a:pt x="5" y="14"/>
                      <a:pt x="5" y="14"/>
                    </a:cubicBezTo>
                    <a:cubicBezTo>
                      <a:pt x="5" y="14"/>
                      <a:pt x="6" y="15"/>
                      <a:pt x="7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8"/>
                      <a:pt x="12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7" y="20"/>
                      <a:pt x="19" y="19"/>
                      <a:pt x="20" y="18"/>
                    </a:cubicBezTo>
                    <a:cubicBezTo>
                      <a:pt x="23" y="15"/>
                      <a:pt x="24" y="11"/>
                      <a:pt x="23" y="8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107"/>
              <p:cNvSpPr/>
              <p:nvPr/>
            </p:nvSpPr>
            <p:spPr>
              <a:xfrm>
                <a:off x="17740456" y="6984744"/>
                <a:ext cx="77390" cy="70405"/>
              </a:xfrm>
              <a:custGeom>
                <a:rect b="b" l="l" r="r" t="t"/>
                <a:pathLst>
                  <a:path extrusionOk="0" h="11" w="11">
                    <a:moveTo>
                      <a:pt x="10" y="3"/>
                    </a:moveTo>
                    <a:cubicBezTo>
                      <a:pt x="10" y="1"/>
                      <a:pt x="8" y="0"/>
                      <a:pt x="7" y="0"/>
                    </a:cubicBezTo>
                    <a:cubicBezTo>
                      <a:pt x="5" y="0"/>
                      <a:pt x="3" y="1"/>
                      <a:pt x="3" y="2"/>
                    </a:cubicBezTo>
                    <a:cubicBezTo>
                      <a:pt x="1" y="4"/>
                      <a:pt x="0" y="6"/>
                      <a:pt x="1" y="9"/>
                    </a:cubicBezTo>
                    <a:cubicBezTo>
                      <a:pt x="1" y="10"/>
                      <a:pt x="3" y="11"/>
                      <a:pt x="4" y="11"/>
                    </a:cubicBezTo>
                    <a:cubicBezTo>
                      <a:pt x="5" y="11"/>
                      <a:pt x="7" y="10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10" y="8"/>
                      <a:pt x="10" y="7"/>
                    </a:cubicBezTo>
                    <a:cubicBezTo>
                      <a:pt x="11" y="6"/>
                      <a:pt x="11" y="4"/>
                      <a:pt x="10" y="3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107"/>
              <p:cNvSpPr/>
              <p:nvPr/>
            </p:nvSpPr>
            <p:spPr>
              <a:xfrm>
                <a:off x="17817845" y="7055149"/>
                <a:ext cx="149442" cy="101966"/>
              </a:xfrm>
              <a:custGeom>
                <a:rect b="b" l="l" r="r" t="t"/>
                <a:pathLst>
                  <a:path extrusionOk="0" h="16" w="21">
                    <a:moveTo>
                      <a:pt x="18" y="3"/>
                    </a:moveTo>
                    <a:cubicBezTo>
                      <a:pt x="15" y="0"/>
                      <a:pt x="10" y="0"/>
                      <a:pt x="9" y="0"/>
                    </a:cubicBezTo>
                    <a:cubicBezTo>
                      <a:pt x="7" y="0"/>
                      <a:pt x="2" y="1"/>
                      <a:pt x="1" y="5"/>
                    </a:cubicBezTo>
                    <a:cubicBezTo>
                      <a:pt x="1" y="5"/>
                      <a:pt x="0" y="8"/>
                      <a:pt x="3" y="10"/>
                    </a:cubicBezTo>
                    <a:cubicBezTo>
                      <a:pt x="4" y="10"/>
                      <a:pt x="5" y="11"/>
                      <a:pt x="7" y="11"/>
                    </a:cubicBezTo>
                    <a:cubicBezTo>
                      <a:pt x="7" y="11"/>
                      <a:pt x="8" y="12"/>
                      <a:pt x="9" y="12"/>
                    </a:cubicBezTo>
                    <a:cubicBezTo>
                      <a:pt x="9" y="12"/>
                      <a:pt x="9" y="13"/>
                      <a:pt x="10" y="13"/>
                    </a:cubicBezTo>
                    <a:cubicBezTo>
                      <a:pt x="11" y="14"/>
                      <a:pt x="13" y="16"/>
                      <a:pt x="15" y="16"/>
                    </a:cubicBezTo>
                    <a:cubicBezTo>
                      <a:pt x="16" y="16"/>
                      <a:pt x="17" y="16"/>
                      <a:pt x="18" y="15"/>
                    </a:cubicBezTo>
                    <a:cubicBezTo>
                      <a:pt x="20" y="14"/>
                      <a:pt x="21" y="12"/>
                      <a:pt x="21" y="10"/>
                    </a:cubicBezTo>
                    <a:cubicBezTo>
                      <a:pt x="21" y="7"/>
                      <a:pt x="20" y="4"/>
                      <a:pt x="18" y="3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107"/>
              <p:cNvSpPr/>
              <p:nvPr/>
            </p:nvSpPr>
            <p:spPr>
              <a:xfrm>
                <a:off x="17607027" y="5899539"/>
                <a:ext cx="445657" cy="322891"/>
              </a:xfrm>
              <a:custGeom>
                <a:rect b="b" l="l" r="r" t="t"/>
                <a:pathLst>
                  <a:path extrusionOk="0" h="50" w="63">
                    <a:moveTo>
                      <a:pt x="59" y="7"/>
                    </a:moveTo>
                    <a:cubicBezTo>
                      <a:pt x="57" y="4"/>
                      <a:pt x="53" y="4"/>
                      <a:pt x="50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5" y="4"/>
                      <a:pt x="44" y="4"/>
                    </a:cubicBezTo>
                    <a:cubicBezTo>
                      <a:pt x="42" y="4"/>
                      <a:pt x="38" y="4"/>
                      <a:pt x="36" y="7"/>
                    </a:cubicBezTo>
                    <a:cubicBezTo>
                      <a:pt x="35" y="7"/>
                      <a:pt x="35" y="8"/>
                      <a:pt x="35" y="9"/>
                    </a:cubicBezTo>
                    <a:cubicBezTo>
                      <a:pt x="33" y="6"/>
                      <a:pt x="30" y="3"/>
                      <a:pt x="25" y="1"/>
                    </a:cubicBezTo>
                    <a:cubicBezTo>
                      <a:pt x="24" y="0"/>
                      <a:pt x="23" y="0"/>
                      <a:pt x="21" y="0"/>
                    </a:cubicBezTo>
                    <a:cubicBezTo>
                      <a:pt x="17" y="0"/>
                      <a:pt x="13" y="3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10"/>
                      <a:pt x="3" y="14"/>
                      <a:pt x="2" y="19"/>
                    </a:cubicBezTo>
                    <a:cubicBezTo>
                      <a:pt x="0" y="28"/>
                      <a:pt x="1" y="40"/>
                      <a:pt x="8" y="47"/>
                    </a:cubicBezTo>
                    <a:cubicBezTo>
                      <a:pt x="10" y="49"/>
                      <a:pt x="14" y="50"/>
                      <a:pt x="18" y="50"/>
                    </a:cubicBezTo>
                    <a:cubicBezTo>
                      <a:pt x="25" y="50"/>
                      <a:pt x="31" y="46"/>
                      <a:pt x="35" y="42"/>
                    </a:cubicBezTo>
                    <a:cubicBezTo>
                      <a:pt x="42" y="35"/>
                      <a:pt x="40" y="24"/>
                      <a:pt x="38" y="17"/>
                    </a:cubicBezTo>
                    <a:cubicBezTo>
                      <a:pt x="39" y="19"/>
                      <a:pt x="40" y="20"/>
                      <a:pt x="43" y="21"/>
                    </a:cubicBezTo>
                    <a:cubicBezTo>
                      <a:pt x="43" y="21"/>
                      <a:pt x="44" y="21"/>
                      <a:pt x="45" y="21"/>
                    </a:cubicBezTo>
                    <a:cubicBezTo>
                      <a:pt x="46" y="21"/>
                      <a:pt x="47" y="21"/>
                      <a:pt x="48" y="21"/>
                    </a:cubicBezTo>
                    <a:cubicBezTo>
                      <a:pt x="48" y="21"/>
                      <a:pt x="49" y="21"/>
                      <a:pt x="49" y="21"/>
                    </a:cubicBezTo>
                    <a:cubicBezTo>
                      <a:pt x="50" y="21"/>
                      <a:pt x="50" y="21"/>
                      <a:pt x="51" y="21"/>
                    </a:cubicBezTo>
                    <a:cubicBezTo>
                      <a:pt x="51" y="21"/>
                      <a:pt x="53" y="21"/>
                      <a:pt x="54" y="21"/>
                    </a:cubicBezTo>
                    <a:cubicBezTo>
                      <a:pt x="54" y="21"/>
                      <a:pt x="55" y="21"/>
                      <a:pt x="55" y="21"/>
                    </a:cubicBezTo>
                    <a:cubicBezTo>
                      <a:pt x="58" y="20"/>
                      <a:pt x="61" y="19"/>
                      <a:pt x="62" y="16"/>
                    </a:cubicBezTo>
                    <a:cubicBezTo>
                      <a:pt x="63" y="13"/>
                      <a:pt x="62" y="10"/>
                      <a:pt x="59" y="7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107"/>
              <p:cNvSpPr/>
              <p:nvPr/>
            </p:nvSpPr>
            <p:spPr>
              <a:xfrm>
                <a:off x="17748463" y="5802429"/>
                <a:ext cx="112081" cy="111677"/>
              </a:xfrm>
              <a:custGeom>
                <a:rect b="b" l="l" r="r" t="t"/>
                <a:pathLst>
                  <a:path extrusionOk="0" h="17" w="16">
                    <a:moveTo>
                      <a:pt x="7" y="16"/>
                    </a:moveTo>
                    <a:cubicBezTo>
                      <a:pt x="8" y="17"/>
                      <a:pt x="9" y="17"/>
                      <a:pt x="10" y="17"/>
                    </a:cubicBezTo>
                    <a:cubicBezTo>
                      <a:pt x="12" y="17"/>
                      <a:pt x="13" y="16"/>
                      <a:pt x="14" y="15"/>
                    </a:cubicBezTo>
                    <a:cubicBezTo>
                      <a:pt x="15" y="14"/>
                      <a:pt x="16" y="12"/>
                      <a:pt x="15" y="10"/>
                    </a:cubicBezTo>
                    <a:cubicBezTo>
                      <a:pt x="15" y="8"/>
                      <a:pt x="14" y="6"/>
                      <a:pt x="13" y="5"/>
                    </a:cubicBezTo>
                    <a:cubicBezTo>
                      <a:pt x="12" y="5"/>
                      <a:pt x="11" y="4"/>
                      <a:pt x="11" y="4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3" y="0"/>
                      <a:pt x="1" y="2"/>
                      <a:pt x="1" y="6"/>
                    </a:cubicBezTo>
                    <a:cubicBezTo>
                      <a:pt x="0" y="10"/>
                      <a:pt x="4" y="14"/>
                      <a:pt x="7" y="16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07"/>
              <p:cNvSpPr/>
              <p:nvPr/>
            </p:nvSpPr>
            <p:spPr>
              <a:xfrm>
                <a:off x="17591016" y="8152493"/>
                <a:ext cx="72052" cy="75260"/>
              </a:xfrm>
              <a:custGeom>
                <a:rect b="b" l="l" r="r" t="t"/>
                <a:pathLst>
                  <a:path extrusionOk="0" h="12" w="1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4"/>
                      <a:pt x="1" y="8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5" y="12"/>
                    </a:cubicBezTo>
                    <a:cubicBezTo>
                      <a:pt x="8" y="12"/>
                      <a:pt x="10" y="9"/>
                      <a:pt x="10" y="6"/>
                    </a:cubicBezTo>
                    <a:cubicBezTo>
                      <a:pt x="10" y="3"/>
                      <a:pt x="9" y="1"/>
                      <a:pt x="6" y="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107"/>
              <p:cNvSpPr/>
              <p:nvPr/>
            </p:nvSpPr>
            <p:spPr>
              <a:xfrm>
                <a:off x="17791159" y="8849257"/>
                <a:ext cx="269529" cy="237920"/>
              </a:xfrm>
              <a:custGeom>
                <a:rect b="b" l="l" r="r" t="t"/>
                <a:pathLst>
                  <a:path extrusionOk="0" h="37" w="38">
                    <a:moveTo>
                      <a:pt x="37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7"/>
                      <a:pt x="36" y="5"/>
                    </a:cubicBezTo>
                    <a:cubicBezTo>
                      <a:pt x="35" y="3"/>
                      <a:pt x="34" y="3"/>
                      <a:pt x="33" y="3"/>
                    </a:cubicBezTo>
                    <a:cubicBezTo>
                      <a:pt x="32" y="3"/>
                      <a:pt x="31" y="3"/>
                      <a:pt x="30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4"/>
                      <a:pt x="27" y="3"/>
                      <a:pt x="26" y="2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0" y="0"/>
                      <a:pt x="19" y="4"/>
                      <a:pt x="18" y="6"/>
                    </a:cubicBezTo>
                    <a:cubicBezTo>
                      <a:pt x="18" y="6"/>
                      <a:pt x="18" y="6"/>
                      <a:pt x="17" y="7"/>
                    </a:cubicBezTo>
                    <a:cubicBezTo>
                      <a:pt x="17" y="7"/>
                      <a:pt x="16" y="8"/>
                      <a:pt x="16" y="9"/>
                    </a:cubicBezTo>
                    <a:cubicBezTo>
                      <a:pt x="16" y="9"/>
                      <a:pt x="16" y="9"/>
                      <a:pt x="15" y="8"/>
                    </a:cubicBezTo>
                    <a:cubicBezTo>
                      <a:pt x="14" y="7"/>
                      <a:pt x="13" y="7"/>
                      <a:pt x="11" y="7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8"/>
                      <a:pt x="6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2"/>
                      <a:pt x="1" y="13"/>
                      <a:pt x="1" y="16"/>
                    </a:cubicBezTo>
                    <a:cubicBezTo>
                      <a:pt x="0" y="18"/>
                      <a:pt x="0" y="20"/>
                      <a:pt x="1" y="21"/>
                    </a:cubicBezTo>
                    <a:cubicBezTo>
                      <a:pt x="2" y="23"/>
                      <a:pt x="3" y="24"/>
                      <a:pt x="5" y="24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6"/>
                    </a:cubicBezTo>
                    <a:cubicBezTo>
                      <a:pt x="4" y="27"/>
                      <a:pt x="3" y="28"/>
                      <a:pt x="3" y="29"/>
                    </a:cubicBezTo>
                    <a:cubicBezTo>
                      <a:pt x="3" y="31"/>
                      <a:pt x="4" y="31"/>
                      <a:pt x="4" y="32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4" y="36"/>
                      <a:pt x="15" y="36"/>
                      <a:pt x="16" y="35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1" y="33"/>
                      <a:pt x="21" y="32"/>
                    </a:cubicBezTo>
                    <a:cubicBezTo>
                      <a:pt x="21" y="32"/>
                      <a:pt x="22" y="32"/>
                      <a:pt x="22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0"/>
                      <a:pt x="25" y="30"/>
                    </a:cubicBezTo>
                    <a:cubicBezTo>
                      <a:pt x="26" y="30"/>
                      <a:pt x="26" y="30"/>
                      <a:pt x="27" y="30"/>
                    </a:cubicBezTo>
                    <a:cubicBezTo>
                      <a:pt x="28" y="30"/>
                      <a:pt x="29" y="29"/>
                      <a:pt x="30" y="28"/>
                    </a:cubicBezTo>
                    <a:cubicBezTo>
                      <a:pt x="31" y="26"/>
                      <a:pt x="30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30" y="21"/>
                      <a:pt x="30" y="20"/>
                    </a:cubicBezTo>
                    <a:cubicBezTo>
                      <a:pt x="30" y="21"/>
                      <a:pt x="31" y="21"/>
                      <a:pt x="32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1"/>
                      <a:pt x="36" y="20"/>
                      <a:pt x="36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6"/>
                      <a:pt x="37" y="15"/>
                      <a:pt x="38" y="14"/>
                    </a:cubicBezTo>
                    <a:cubicBezTo>
                      <a:pt x="38" y="13"/>
                      <a:pt x="38" y="12"/>
                      <a:pt x="37" y="11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107"/>
              <p:cNvSpPr/>
              <p:nvPr/>
            </p:nvSpPr>
            <p:spPr>
              <a:xfrm>
                <a:off x="17783155" y="8616193"/>
                <a:ext cx="64047" cy="58266"/>
              </a:xfrm>
              <a:custGeom>
                <a:rect b="b" l="l" r="r" t="t"/>
                <a:pathLst>
                  <a:path extrusionOk="0" h="9" w="9">
                    <a:moveTo>
                      <a:pt x="5" y="9"/>
                    </a:moveTo>
                    <a:cubicBezTo>
                      <a:pt x="5" y="9"/>
                      <a:pt x="6" y="9"/>
                      <a:pt x="7" y="8"/>
                    </a:cubicBezTo>
                    <a:cubicBezTo>
                      <a:pt x="9" y="7"/>
                      <a:pt x="9" y="4"/>
                      <a:pt x="9" y="3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1" y="8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107"/>
              <p:cNvSpPr/>
              <p:nvPr/>
            </p:nvSpPr>
            <p:spPr>
              <a:xfrm>
                <a:off x="17855206" y="8803130"/>
                <a:ext cx="61378" cy="65549"/>
              </a:xfrm>
              <a:custGeom>
                <a:rect b="b" l="l" r="r" t="t"/>
                <a:pathLst>
                  <a:path extrusionOk="0" h="10" w="9">
                    <a:moveTo>
                      <a:pt x="2" y="1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7" y="9"/>
                      <a:pt x="8" y="8"/>
                    </a:cubicBezTo>
                    <a:cubicBezTo>
                      <a:pt x="9" y="7"/>
                      <a:pt x="9" y="6"/>
                      <a:pt x="9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3" y="0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8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107"/>
              <p:cNvSpPr/>
              <p:nvPr/>
            </p:nvSpPr>
            <p:spPr>
              <a:xfrm>
                <a:off x="17620369" y="9718392"/>
                <a:ext cx="269529" cy="148093"/>
              </a:xfrm>
              <a:custGeom>
                <a:rect b="b" l="l" r="r" t="t"/>
                <a:pathLst>
                  <a:path extrusionOk="0" h="23" w="38">
                    <a:moveTo>
                      <a:pt x="18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3" y="0"/>
                      <a:pt x="3" y="4"/>
                      <a:pt x="1" y="9"/>
                    </a:cubicBezTo>
                    <a:cubicBezTo>
                      <a:pt x="0" y="11"/>
                      <a:pt x="0" y="14"/>
                      <a:pt x="2" y="16"/>
                    </a:cubicBezTo>
                    <a:cubicBezTo>
                      <a:pt x="4" y="18"/>
                      <a:pt x="8" y="18"/>
                      <a:pt x="13" y="19"/>
                    </a:cubicBezTo>
                    <a:cubicBezTo>
                      <a:pt x="15" y="20"/>
                      <a:pt x="16" y="20"/>
                      <a:pt x="17" y="20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22" y="22"/>
                      <a:pt x="26" y="23"/>
                      <a:pt x="31" y="23"/>
                    </a:cubicBezTo>
                    <a:cubicBezTo>
                      <a:pt x="33" y="23"/>
                      <a:pt x="34" y="23"/>
                      <a:pt x="36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7" y="10"/>
                      <a:pt x="26" y="2"/>
                      <a:pt x="18" y="1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07"/>
              <p:cNvSpPr/>
              <p:nvPr/>
            </p:nvSpPr>
            <p:spPr>
              <a:xfrm>
                <a:off x="17059963" y="7327057"/>
                <a:ext cx="290878" cy="257342"/>
              </a:xfrm>
              <a:custGeom>
                <a:rect b="b" l="l" r="r" t="t"/>
                <a:pathLst>
                  <a:path extrusionOk="0" h="40" w="41">
                    <a:moveTo>
                      <a:pt x="33" y="0"/>
                    </a:moveTo>
                    <a:cubicBezTo>
                      <a:pt x="30" y="0"/>
                      <a:pt x="27" y="1"/>
                      <a:pt x="24" y="3"/>
                    </a:cubicBezTo>
                    <a:cubicBezTo>
                      <a:pt x="22" y="4"/>
                      <a:pt x="20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7" y="5"/>
                      <a:pt x="17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3" y="5"/>
                      <a:pt x="11" y="5"/>
                      <a:pt x="10" y="7"/>
                    </a:cubicBezTo>
                    <a:cubicBezTo>
                      <a:pt x="7" y="9"/>
                      <a:pt x="5" y="12"/>
                      <a:pt x="4" y="15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2" y="21"/>
                      <a:pt x="0" y="25"/>
                      <a:pt x="2" y="29"/>
                    </a:cubicBezTo>
                    <a:cubicBezTo>
                      <a:pt x="2" y="30"/>
                      <a:pt x="2" y="30"/>
                      <a:pt x="3" y="31"/>
                    </a:cubicBezTo>
                    <a:cubicBezTo>
                      <a:pt x="3" y="34"/>
                      <a:pt x="5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39"/>
                      <a:pt x="14" y="38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ubicBezTo>
                      <a:pt x="16" y="36"/>
                      <a:pt x="17" y="36"/>
                      <a:pt x="19" y="35"/>
                    </a:cubicBezTo>
                    <a:cubicBezTo>
                      <a:pt x="23" y="34"/>
                      <a:pt x="26" y="32"/>
                      <a:pt x="29" y="28"/>
                    </a:cubicBezTo>
                    <a:cubicBezTo>
                      <a:pt x="29" y="27"/>
                      <a:pt x="30" y="26"/>
                      <a:pt x="31" y="25"/>
                    </a:cubicBezTo>
                    <a:cubicBezTo>
                      <a:pt x="32" y="23"/>
                      <a:pt x="34" y="21"/>
                      <a:pt x="35" y="19"/>
                    </a:cubicBezTo>
                    <a:cubicBezTo>
                      <a:pt x="37" y="16"/>
                      <a:pt x="41" y="12"/>
                      <a:pt x="40" y="6"/>
                    </a:cubicBezTo>
                    <a:cubicBezTo>
                      <a:pt x="39" y="0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107"/>
              <p:cNvSpPr/>
              <p:nvPr/>
            </p:nvSpPr>
            <p:spPr>
              <a:xfrm>
                <a:off x="17526969" y="7416884"/>
                <a:ext cx="184134" cy="237920"/>
              </a:xfrm>
              <a:custGeom>
                <a:rect b="b" l="l" r="r" t="t"/>
                <a:pathLst>
                  <a:path extrusionOk="0" h="37" w="26">
                    <a:moveTo>
                      <a:pt x="15" y="37"/>
                    </a:moveTo>
                    <a:cubicBezTo>
                      <a:pt x="16" y="37"/>
                      <a:pt x="17" y="36"/>
                      <a:pt x="18" y="36"/>
                    </a:cubicBezTo>
                    <a:cubicBezTo>
                      <a:pt x="21" y="35"/>
                      <a:pt x="21" y="31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2" y="25"/>
                      <a:pt x="23" y="23"/>
                      <a:pt x="24" y="20"/>
                    </a:cubicBezTo>
                    <a:cubicBezTo>
                      <a:pt x="26" y="14"/>
                      <a:pt x="25" y="6"/>
                      <a:pt x="19" y="2"/>
                    </a:cubicBezTo>
                    <a:cubicBezTo>
                      <a:pt x="17" y="1"/>
                      <a:pt x="16" y="0"/>
                      <a:pt x="14" y="0"/>
                    </a:cubicBezTo>
                    <a:cubicBezTo>
                      <a:pt x="10" y="0"/>
                      <a:pt x="6" y="4"/>
                      <a:pt x="3" y="9"/>
                    </a:cubicBezTo>
                    <a:cubicBezTo>
                      <a:pt x="0" y="15"/>
                      <a:pt x="0" y="21"/>
                      <a:pt x="2" y="27"/>
                    </a:cubicBezTo>
                    <a:cubicBezTo>
                      <a:pt x="4" y="30"/>
                      <a:pt x="9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107"/>
              <p:cNvSpPr/>
              <p:nvPr/>
            </p:nvSpPr>
            <p:spPr>
              <a:xfrm>
                <a:off x="17612363" y="8055383"/>
                <a:ext cx="98738" cy="116532"/>
              </a:xfrm>
              <a:custGeom>
                <a:rect b="b" l="l" r="r" t="t"/>
                <a:pathLst>
                  <a:path extrusionOk="0" h="18" w="14">
                    <a:moveTo>
                      <a:pt x="13" y="2"/>
                    </a:moveTo>
                    <a:cubicBezTo>
                      <a:pt x="12" y="1"/>
                      <a:pt x="11" y="0"/>
                      <a:pt x="9" y="0"/>
                    </a:cubicBezTo>
                    <a:cubicBezTo>
                      <a:pt x="8" y="0"/>
                      <a:pt x="8" y="0"/>
                      <a:pt x="7" y="1"/>
                    </a:cubicBezTo>
                    <a:cubicBezTo>
                      <a:pt x="4" y="2"/>
                      <a:pt x="4" y="5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2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1" y="16"/>
                    </a:cubicBezTo>
                    <a:cubicBezTo>
                      <a:pt x="2" y="17"/>
                      <a:pt x="3" y="18"/>
                      <a:pt x="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8" y="17"/>
                      <a:pt x="8" y="15"/>
                      <a:pt x="9" y="14"/>
                    </a:cubicBezTo>
                    <a:cubicBezTo>
                      <a:pt x="9" y="13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2" y="10"/>
                    </a:cubicBezTo>
                    <a:cubicBezTo>
                      <a:pt x="13" y="8"/>
                      <a:pt x="14" y="5"/>
                      <a:pt x="13" y="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107"/>
              <p:cNvSpPr/>
              <p:nvPr/>
            </p:nvSpPr>
            <p:spPr>
              <a:xfrm>
                <a:off x="10369770" y="9215848"/>
                <a:ext cx="42698" cy="77688"/>
              </a:xfrm>
              <a:custGeom>
                <a:rect b="b" l="l" r="r" t="t"/>
                <a:pathLst>
                  <a:path extrusionOk="0" h="12" w="6">
                    <a:moveTo>
                      <a:pt x="4" y="5"/>
                    </a:moveTo>
                    <a:cubicBezTo>
                      <a:pt x="4" y="4"/>
                      <a:pt x="4" y="2"/>
                      <a:pt x="3" y="2"/>
                    </a:cubicBezTo>
                    <a:cubicBezTo>
                      <a:pt x="0" y="0"/>
                      <a:pt x="0" y="3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2"/>
                      <a:pt x="5" y="11"/>
                    </a:cubicBezTo>
                    <a:cubicBezTo>
                      <a:pt x="6" y="10"/>
                      <a:pt x="5" y="8"/>
                      <a:pt x="5" y="6"/>
                    </a:cubicBezTo>
                    <a:cubicBezTo>
                      <a:pt x="4" y="6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107"/>
              <p:cNvSpPr/>
              <p:nvPr/>
            </p:nvSpPr>
            <p:spPr>
              <a:xfrm>
                <a:off x="11551962" y="7254225"/>
                <a:ext cx="2100192" cy="3102666"/>
              </a:xfrm>
              <a:custGeom>
                <a:rect b="b" l="l" r="r" t="t"/>
                <a:pathLst>
                  <a:path extrusionOk="0" h="481" w="296">
                    <a:moveTo>
                      <a:pt x="267" y="110"/>
                    </a:moveTo>
                    <a:cubicBezTo>
                      <a:pt x="269" y="109"/>
                      <a:pt x="270" y="109"/>
                      <a:pt x="272" y="108"/>
                    </a:cubicBezTo>
                    <a:cubicBezTo>
                      <a:pt x="274" y="107"/>
                      <a:pt x="276" y="106"/>
                      <a:pt x="278" y="106"/>
                    </a:cubicBezTo>
                    <a:cubicBezTo>
                      <a:pt x="281" y="105"/>
                      <a:pt x="283" y="105"/>
                      <a:pt x="285" y="104"/>
                    </a:cubicBez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96" y="76"/>
                      <a:pt x="296" y="76"/>
                      <a:pt x="296" y="76"/>
                    </a:cubicBezTo>
                    <a:cubicBezTo>
                      <a:pt x="293" y="75"/>
                      <a:pt x="293" y="75"/>
                      <a:pt x="293" y="75"/>
                    </a:cubicBezTo>
                    <a:cubicBezTo>
                      <a:pt x="234" y="55"/>
                      <a:pt x="176" y="31"/>
                      <a:pt x="120" y="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0" y="14"/>
                      <a:pt x="104" y="26"/>
                      <a:pt x="99" y="37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2" y="50"/>
                      <a:pt x="88" y="59"/>
                      <a:pt x="83" y="69"/>
                    </a:cubicBezTo>
                    <a:cubicBezTo>
                      <a:pt x="76" y="83"/>
                      <a:pt x="69" y="97"/>
                      <a:pt x="62" y="110"/>
                    </a:cubicBezTo>
                    <a:cubicBezTo>
                      <a:pt x="50" y="135"/>
                      <a:pt x="38" y="160"/>
                      <a:pt x="24" y="184"/>
                    </a:cubicBezTo>
                    <a:cubicBezTo>
                      <a:pt x="23" y="186"/>
                      <a:pt x="22" y="188"/>
                      <a:pt x="20" y="191"/>
                    </a:cubicBezTo>
                    <a:cubicBezTo>
                      <a:pt x="10" y="207"/>
                      <a:pt x="0" y="226"/>
                      <a:pt x="5" y="235"/>
                    </a:cubicBezTo>
                    <a:cubicBezTo>
                      <a:pt x="6" y="238"/>
                      <a:pt x="8" y="238"/>
                      <a:pt x="10" y="239"/>
                    </a:cubicBezTo>
                    <a:cubicBezTo>
                      <a:pt x="11" y="240"/>
                      <a:pt x="12" y="240"/>
                      <a:pt x="14" y="241"/>
                    </a:cubicBezTo>
                    <a:cubicBezTo>
                      <a:pt x="20" y="246"/>
                      <a:pt x="21" y="255"/>
                      <a:pt x="22" y="263"/>
                    </a:cubicBezTo>
                    <a:cubicBezTo>
                      <a:pt x="23" y="266"/>
                      <a:pt x="23" y="266"/>
                      <a:pt x="23" y="266"/>
                    </a:cubicBezTo>
                    <a:cubicBezTo>
                      <a:pt x="23" y="268"/>
                      <a:pt x="23" y="270"/>
                      <a:pt x="23" y="272"/>
                    </a:cubicBezTo>
                    <a:cubicBezTo>
                      <a:pt x="23" y="275"/>
                      <a:pt x="23" y="277"/>
                      <a:pt x="23" y="280"/>
                    </a:cubicBezTo>
                    <a:cubicBezTo>
                      <a:pt x="24" y="283"/>
                      <a:pt x="25" y="284"/>
                      <a:pt x="25" y="284"/>
                    </a:cubicBezTo>
                    <a:cubicBezTo>
                      <a:pt x="29" y="287"/>
                      <a:pt x="29" y="287"/>
                      <a:pt x="29" y="287"/>
                    </a:cubicBezTo>
                    <a:cubicBezTo>
                      <a:pt x="29" y="285"/>
                      <a:pt x="29" y="285"/>
                      <a:pt x="29" y="285"/>
                    </a:cubicBezTo>
                    <a:cubicBezTo>
                      <a:pt x="30" y="286"/>
                      <a:pt x="31" y="286"/>
                      <a:pt x="33" y="287"/>
                    </a:cubicBezTo>
                    <a:cubicBezTo>
                      <a:pt x="39" y="291"/>
                      <a:pt x="38" y="302"/>
                      <a:pt x="38" y="310"/>
                    </a:cubicBezTo>
                    <a:cubicBezTo>
                      <a:pt x="38" y="312"/>
                      <a:pt x="38" y="312"/>
                      <a:pt x="38" y="312"/>
                    </a:cubicBezTo>
                    <a:cubicBezTo>
                      <a:pt x="37" y="320"/>
                      <a:pt x="39" y="322"/>
                      <a:pt x="42" y="325"/>
                    </a:cubicBezTo>
                    <a:cubicBezTo>
                      <a:pt x="44" y="327"/>
                      <a:pt x="45" y="329"/>
                      <a:pt x="47" y="333"/>
                    </a:cubicBezTo>
                    <a:cubicBezTo>
                      <a:pt x="50" y="338"/>
                      <a:pt x="52" y="346"/>
                      <a:pt x="53" y="353"/>
                    </a:cubicBezTo>
                    <a:cubicBezTo>
                      <a:pt x="53" y="355"/>
                      <a:pt x="54" y="356"/>
                      <a:pt x="54" y="358"/>
                    </a:cubicBezTo>
                    <a:cubicBezTo>
                      <a:pt x="55" y="364"/>
                      <a:pt x="58" y="368"/>
                      <a:pt x="60" y="372"/>
                    </a:cubicBezTo>
                    <a:cubicBezTo>
                      <a:pt x="62" y="374"/>
                      <a:pt x="64" y="377"/>
                      <a:pt x="65" y="380"/>
                    </a:cubicBezTo>
                    <a:cubicBezTo>
                      <a:pt x="68" y="388"/>
                      <a:pt x="65" y="398"/>
                      <a:pt x="62" y="405"/>
                    </a:cubicBezTo>
                    <a:cubicBezTo>
                      <a:pt x="62" y="407"/>
                      <a:pt x="61" y="411"/>
                      <a:pt x="61" y="411"/>
                    </a:cubicBezTo>
                    <a:cubicBezTo>
                      <a:pt x="58" y="419"/>
                      <a:pt x="55" y="427"/>
                      <a:pt x="57" y="437"/>
                    </a:cubicBezTo>
                    <a:cubicBezTo>
                      <a:pt x="58" y="439"/>
                      <a:pt x="59" y="441"/>
                      <a:pt x="60" y="444"/>
                    </a:cubicBezTo>
                    <a:cubicBezTo>
                      <a:pt x="60" y="445"/>
                      <a:pt x="60" y="445"/>
                      <a:pt x="60" y="445"/>
                    </a:cubicBezTo>
                    <a:cubicBezTo>
                      <a:pt x="61" y="446"/>
                      <a:pt x="61" y="446"/>
                      <a:pt x="61" y="446"/>
                    </a:cubicBezTo>
                    <a:cubicBezTo>
                      <a:pt x="62" y="447"/>
                      <a:pt x="62" y="447"/>
                      <a:pt x="62" y="447"/>
                    </a:cubicBezTo>
                    <a:cubicBezTo>
                      <a:pt x="91" y="458"/>
                      <a:pt x="123" y="469"/>
                      <a:pt x="156" y="480"/>
                    </a:cubicBezTo>
                    <a:cubicBezTo>
                      <a:pt x="159" y="481"/>
                      <a:pt x="159" y="481"/>
                      <a:pt x="159" y="481"/>
                    </a:cubicBezTo>
                    <a:cubicBezTo>
                      <a:pt x="286" y="106"/>
                      <a:pt x="286" y="106"/>
                      <a:pt x="286" y="106"/>
                    </a:cubicBezTo>
                    <a:cubicBezTo>
                      <a:pt x="280" y="109"/>
                      <a:pt x="280" y="109"/>
                      <a:pt x="280" y="109"/>
                    </a:cubicBezTo>
                    <a:cubicBezTo>
                      <a:pt x="278" y="109"/>
                      <a:pt x="277" y="110"/>
                      <a:pt x="276" y="110"/>
                    </a:cubicBezTo>
                    <a:cubicBezTo>
                      <a:pt x="275" y="111"/>
                      <a:pt x="273" y="112"/>
                      <a:pt x="272" y="113"/>
                    </a:cubicBezTo>
                    <a:cubicBezTo>
                      <a:pt x="269" y="116"/>
                      <a:pt x="265" y="119"/>
                      <a:pt x="263" y="119"/>
                    </a:cubicBezTo>
                    <a:cubicBezTo>
                      <a:pt x="262" y="119"/>
                      <a:pt x="261" y="117"/>
                      <a:pt x="261" y="116"/>
                    </a:cubicBezTo>
                    <a:cubicBezTo>
                      <a:pt x="260" y="113"/>
                      <a:pt x="261" y="112"/>
                      <a:pt x="267" y="11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07"/>
              <p:cNvSpPr/>
              <p:nvPr/>
            </p:nvSpPr>
            <p:spPr>
              <a:xfrm>
                <a:off x="10142938" y="4035026"/>
                <a:ext cx="2025471" cy="2973996"/>
              </a:xfrm>
              <a:custGeom>
                <a:rect b="b" l="l" r="r" t="t"/>
                <a:pathLst>
                  <a:path extrusionOk="0" h="461" w="286">
                    <a:moveTo>
                      <a:pt x="283" y="59"/>
                    </a:moveTo>
                    <a:cubicBezTo>
                      <a:pt x="282" y="58"/>
                      <a:pt x="281" y="57"/>
                      <a:pt x="280" y="55"/>
                    </a:cubicBezTo>
                    <a:cubicBezTo>
                      <a:pt x="279" y="54"/>
                      <a:pt x="279" y="52"/>
                      <a:pt x="279" y="50"/>
                    </a:cubicBezTo>
                    <a:cubicBezTo>
                      <a:pt x="279" y="48"/>
                      <a:pt x="279" y="46"/>
                      <a:pt x="278" y="44"/>
                    </a:cubicBezTo>
                    <a:cubicBezTo>
                      <a:pt x="276" y="40"/>
                      <a:pt x="276" y="36"/>
                      <a:pt x="276" y="32"/>
                    </a:cubicBezTo>
                    <a:cubicBezTo>
                      <a:pt x="276" y="31"/>
                      <a:pt x="276" y="29"/>
                      <a:pt x="276" y="28"/>
                    </a:cubicBezTo>
                    <a:cubicBezTo>
                      <a:pt x="277" y="24"/>
                      <a:pt x="277" y="20"/>
                      <a:pt x="274" y="15"/>
                    </a:cubicBezTo>
                    <a:cubicBezTo>
                      <a:pt x="272" y="11"/>
                      <a:pt x="267" y="7"/>
                      <a:pt x="264" y="3"/>
                    </a:cubicBezTo>
                    <a:cubicBezTo>
                      <a:pt x="263" y="3"/>
                      <a:pt x="263" y="3"/>
                      <a:pt x="263" y="3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2" y="252"/>
                      <a:pt x="2" y="252"/>
                      <a:pt x="2" y="252"/>
                    </a:cubicBezTo>
                    <a:cubicBezTo>
                      <a:pt x="2" y="253"/>
                      <a:pt x="3" y="255"/>
                      <a:pt x="4" y="257"/>
                    </a:cubicBezTo>
                    <a:cubicBezTo>
                      <a:pt x="5" y="259"/>
                      <a:pt x="7" y="262"/>
                      <a:pt x="8" y="264"/>
                    </a:cubicBezTo>
                    <a:cubicBezTo>
                      <a:pt x="11" y="268"/>
                      <a:pt x="12" y="269"/>
                      <a:pt x="18" y="271"/>
                    </a:cubicBezTo>
                    <a:cubicBezTo>
                      <a:pt x="18" y="272"/>
                      <a:pt x="18" y="272"/>
                      <a:pt x="18" y="272"/>
                    </a:cubicBezTo>
                    <a:cubicBezTo>
                      <a:pt x="24" y="274"/>
                      <a:pt x="25" y="275"/>
                      <a:pt x="25" y="275"/>
                    </a:cubicBezTo>
                    <a:cubicBezTo>
                      <a:pt x="25" y="275"/>
                      <a:pt x="24" y="275"/>
                      <a:pt x="23" y="276"/>
                    </a:cubicBezTo>
                    <a:cubicBezTo>
                      <a:pt x="22" y="276"/>
                      <a:pt x="21" y="277"/>
                      <a:pt x="20" y="278"/>
                    </a:cubicBezTo>
                    <a:cubicBezTo>
                      <a:pt x="20" y="278"/>
                      <a:pt x="19" y="279"/>
                      <a:pt x="19" y="279"/>
                    </a:cubicBezTo>
                    <a:cubicBezTo>
                      <a:pt x="17" y="281"/>
                      <a:pt x="17" y="281"/>
                      <a:pt x="17" y="281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42" y="306"/>
                      <a:pt x="125" y="385"/>
                      <a:pt x="247" y="459"/>
                    </a:cubicBezTo>
                    <a:cubicBezTo>
                      <a:pt x="250" y="461"/>
                      <a:pt x="250" y="461"/>
                      <a:pt x="250" y="461"/>
                    </a:cubicBezTo>
                    <a:cubicBezTo>
                      <a:pt x="251" y="457"/>
                      <a:pt x="251" y="457"/>
                      <a:pt x="251" y="457"/>
                    </a:cubicBezTo>
                    <a:cubicBezTo>
                      <a:pt x="252" y="456"/>
                      <a:pt x="252" y="456"/>
                      <a:pt x="253" y="454"/>
                    </a:cubicBezTo>
                    <a:cubicBezTo>
                      <a:pt x="253" y="451"/>
                      <a:pt x="253" y="449"/>
                      <a:pt x="252" y="447"/>
                    </a:cubicBezTo>
                    <a:cubicBezTo>
                      <a:pt x="252" y="443"/>
                      <a:pt x="251" y="440"/>
                      <a:pt x="253" y="437"/>
                    </a:cubicBezTo>
                    <a:cubicBezTo>
                      <a:pt x="253" y="436"/>
                      <a:pt x="254" y="435"/>
                      <a:pt x="255" y="434"/>
                    </a:cubicBezTo>
                    <a:cubicBezTo>
                      <a:pt x="258" y="431"/>
                      <a:pt x="260" y="428"/>
                      <a:pt x="258" y="425"/>
                    </a:cubicBezTo>
                    <a:cubicBezTo>
                      <a:pt x="256" y="423"/>
                      <a:pt x="253" y="423"/>
                      <a:pt x="252" y="423"/>
                    </a:cubicBezTo>
                    <a:cubicBezTo>
                      <a:pt x="251" y="423"/>
                      <a:pt x="251" y="423"/>
                      <a:pt x="250" y="423"/>
                    </a:cubicBezTo>
                    <a:cubicBezTo>
                      <a:pt x="249" y="423"/>
                      <a:pt x="249" y="423"/>
                      <a:pt x="248" y="423"/>
                    </a:cubicBezTo>
                    <a:cubicBezTo>
                      <a:pt x="246" y="423"/>
                      <a:pt x="244" y="422"/>
                      <a:pt x="243" y="422"/>
                    </a:cubicBezTo>
                    <a:cubicBezTo>
                      <a:pt x="242" y="421"/>
                      <a:pt x="241" y="420"/>
                      <a:pt x="241" y="419"/>
                    </a:cubicBezTo>
                    <a:cubicBezTo>
                      <a:pt x="240" y="419"/>
                      <a:pt x="240" y="418"/>
                      <a:pt x="239" y="417"/>
                    </a:cubicBezTo>
                    <a:cubicBezTo>
                      <a:pt x="237" y="416"/>
                      <a:pt x="235" y="416"/>
                      <a:pt x="233" y="415"/>
                    </a:cubicBezTo>
                    <a:cubicBezTo>
                      <a:pt x="231" y="415"/>
                      <a:pt x="229" y="415"/>
                      <a:pt x="227" y="413"/>
                    </a:cubicBezTo>
                    <a:cubicBezTo>
                      <a:pt x="224" y="411"/>
                      <a:pt x="222" y="408"/>
                      <a:pt x="223" y="403"/>
                    </a:cubicBezTo>
                    <a:cubicBezTo>
                      <a:pt x="223" y="400"/>
                      <a:pt x="224" y="398"/>
                      <a:pt x="226" y="395"/>
                    </a:cubicBezTo>
                    <a:cubicBezTo>
                      <a:pt x="227" y="393"/>
                      <a:pt x="229" y="390"/>
                      <a:pt x="228" y="385"/>
                    </a:cubicBezTo>
                    <a:cubicBezTo>
                      <a:pt x="228" y="383"/>
                      <a:pt x="227" y="381"/>
                      <a:pt x="225" y="379"/>
                    </a:cubicBezTo>
                    <a:cubicBezTo>
                      <a:pt x="224" y="377"/>
                      <a:pt x="223" y="376"/>
                      <a:pt x="222" y="374"/>
                    </a:cubicBezTo>
                    <a:cubicBezTo>
                      <a:pt x="221" y="370"/>
                      <a:pt x="221" y="366"/>
                      <a:pt x="221" y="362"/>
                    </a:cubicBezTo>
                    <a:cubicBezTo>
                      <a:pt x="221" y="357"/>
                      <a:pt x="221" y="351"/>
                      <a:pt x="219" y="346"/>
                    </a:cubicBezTo>
                    <a:cubicBezTo>
                      <a:pt x="218" y="345"/>
                      <a:pt x="217" y="344"/>
                      <a:pt x="216" y="343"/>
                    </a:cubicBezTo>
                    <a:cubicBezTo>
                      <a:pt x="214" y="341"/>
                      <a:pt x="213" y="339"/>
                      <a:pt x="215" y="335"/>
                    </a:cubicBezTo>
                    <a:cubicBezTo>
                      <a:pt x="216" y="333"/>
                      <a:pt x="217" y="332"/>
                      <a:pt x="218" y="331"/>
                    </a:cubicBezTo>
                    <a:cubicBezTo>
                      <a:pt x="220" y="328"/>
                      <a:pt x="222" y="325"/>
                      <a:pt x="221" y="320"/>
                    </a:cubicBezTo>
                    <a:cubicBezTo>
                      <a:pt x="221" y="318"/>
                      <a:pt x="221" y="317"/>
                      <a:pt x="221" y="315"/>
                    </a:cubicBezTo>
                    <a:cubicBezTo>
                      <a:pt x="220" y="311"/>
                      <a:pt x="220" y="307"/>
                      <a:pt x="222" y="304"/>
                    </a:cubicBezTo>
                    <a:cubicBezTo>
                      <a:pt x="223" y="301"/>
                      <a:pt x="225" y="299"/>
                      <a:pt x="227" y="298"/>
                    </a:cubicBezTo>
                    <a:cubicBezTo>
                      <a:pt x="230" y="295"/>
                      <a:pt x="233" y="293"/>
                      <a:pt x="234" y="289"/>
                    </a:cubicBezTo>
                    <a:cubicBezTo>
                      <a:pt x="236" y="285"/>
                      <a:pt x="235" y="282"/>
                      <a:pt x="235" y="279"/>
                    </a:cubicBezTo>
                    <a:cubicBezTo>
                      <a:pt x="235" y="279"/>
                      <a:pt x="234" y="277"/>
                      <a:pt x="234" y="277"/>
                    </a:cubicBezTo>
                    <a:cubicBezTo>
                      <a:pt x="234" y="272"/>
                      <a:pt x="234" y="267"/>
                      <a:pt x="234" y="263"/>
                    </a:cubicBezTo>
                    <a:cubicBezTo>
                      <a:pt x="235" y="261"/>
                      <a:pt x="235" y="261"/>
                      <a:pt x="235" y="261"/>
                    </a:cubicBezTo>
                    <a:cubicBezTo>
                      <a:pt x="235" y="260"/>
                      <a:pt x="235" y="259"/>
                      <a:pt x="235" y="258"/>
                    </a:cubicBezTo>
                    <a:cubicBezTo>
                      <a:pt x="236" y="253"/>
                      <a:pt x="236" y="250"/>
                      <a:pt x="235" y="247"/>
                    </a:cubicBezTo>
                    <a:cubicBezTo>
                      <a:pt x="234" y="246"/>
                      <a:pt x="233" y="245"/>
                      <a:pt x="233" y="244"/>
                    </a:cubicBezTo>
                    <a:cubicBezTo>
                      <a:pt x="231" y="241"/>
                      <a:pt x="230" y="239"/>
                      <a:pt x="229" y="235"/>
                    </a:cubicBezTo>
                    <a:cubicBezTo>
                      <a:pt x="229" y="233"/>
                      <a:pt x="229" y="233"/>
                      <a:pt x="229" y="233"/>
                    </a:cubicBezTo>
                    <a:cubicBezTo>
                      <a:pt x="229" y="225"/>
                      <a:pt x="228" y="217"/>
                      <a:pt x="236" y="212"/>
                    </a:cubicBezTo>
                    <a:cubicBezTo>
                      <a:pt x="238" y="210"/>
                      <a:pt x="238" y="210"/>
                      <a:pt x="238" y="210"/>
                    </a:cubicBezTo>
                    <a:cubicBezTo>
                      <a:pt x="244" y="206"/>
                      <a:pt x="251" y="201"/>
                      <a:pt x="254" y="195"/>
                    </a:cubicBezTo>
                    <a:cubicBezTo>
                      <a:pt x="257" y="189"/>
                      <a:pt x="253" y="187"/>
                      <a:pt x="249" y="184"/>
                    </a:cubicBezTo>
                    <a:cubicBezTo>
                      <a:pt x="247" y="182"/>
                      <a:pt x="245" y="180"/>
                      <a:pt x="243" y="178"/>
                    </a:cubicBezTo>
                    <a:cubicBezTo>
                      <a:pt x="241" y="173"/>
                      <a:pt x="246" y="167"/>
                      <a:pt x="254" y="160"/>
                    </a:cubicBezTo>
                    <a:cubicBezTo>
                      <a:pt x="258" y="157"/>
                      <a:pt x="262" y="154"/>
                      <a:pt x="263" y="151"/>
                    </a:cubicBezTo>
                    <a:cubicBezTo>
                      <a:pt x="265" y="147"/>
                      <a:pt x="265" y="144"/>
                      <a:pt x="264" y="141"/>
                    </a:cubicBezTo>
                    <a:cubicBezTo>
                      <a:pt x="263" y="138"/>
                      <a:pt x="258" y="136"/>
                      <a:pt x="254" y="135"/>
                    </a:cubicBezTo>
                    <a:cubicBezTo>
                      <a:pt x="250" y="134"/>
                      <a:pt x="246" y="132"/>
                      <a:pt x="244" y="130"/>
                    </a:cubicBezTo>
                    <a:cubicBezTo>
                      <a:pt x="241" y="128"/>
                      <a:pt x="240" y="125"/>
                      <a:pt x="240" y="123"/>
                    </a:cubicBezTo>
                    <a:cubicBezTo>
                      <a:pt x="240" y="121"/>
                      <a:pt x="241" y="118"/>
                      <a:pt x="243" y="117"/>
                    </a:cubicBezTo>
                    <a:cubicBezTo>
                      <a:pt x="244" y="116"/>
                      <a:pt x="244" y="116"/>
                      <a:pt x="244" y="116"/>
                    </a:cubicBezTo>
                    <a:cubicBezTo>
                      <a:pt x="248" y="112"/>
                      <a:pt x="252" y="109"/>
                      <a:pt x="255" y="104"/>
                    </a:cubicBezTo>
                    <a:cubicBezTo>
                      <a:pt x="256" y="102"/>
                      <a:pt x="257" y="100"/>
                      <a:pt x="257" y="98"/>
                    </a:cubicBezTo>
                    <a:cubicBezTo>
                      <a:pt x="258" y="95"/>
                      <a:pt x="258" y="93"/>
                      <a:pt x="259" y="91"/>
                    </a:cubicBezTo>
                    <a:cubicBezTo>
                      <a:pt x="261" y="88"/>
                      <a:pt x="264" y="87"/>
                      <a:pt x="267" y="85"/>
                    </a:cubicBezTo>
                    <a:cubicBezTo>
                      <a:pt x="269" y="84"/>
                      <a:pt x="271" y="83"/>
                      <a:pt x="272" y="82"/>
                    </a:cubicBezTo>
                    <a:cubicBezTo>
                      <a:pt x="275" y="80"/>
                      <a:pt x="276" y="77"/>
                      <a:pt x="278" y="73"/>
                    </a:cubicBezTo>
                    <a:cubicBezTo>
                      <a:pt x="280" y="72"/>
                      <a:pt x="281" y="70"/>
                      <a:pt x="282" y="68"/>
                    </a:cubicBezTo>
                    <a:cubicBezTo>
                      <a:pt x="283" y="67"/>
                      <a:pt x="284" y="65"/>
                      <a:pt x="285" y="64"/>
                    </a:cubicBezTo>
                    <a:cubicBezTo>
                      <a:pt x="286" y="62"/>
                      <a:pt x="286" y="62"/>
                      <a:pt x="286" y="62"/>
                    </a:cubicBezTo>
                    <a:lnTo>
                      <a:pt x="283" y="59"/>
                    </a:ln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107"/>
              <p:cNvSpPr/>
              <p:nvPr/>
            </p:nvSpPr>
            <p:spPr>
              <a:xfrm>
                <a:off x="12680781" y="7744631"/>
                <a:ext cx="2012128" cy="2981279"/>
              </a:xfrm>
              <a:custGeom>
                <a:rect b="b" l="l" r="r" t="t"/>
                <a:pathLst>
                  <a:path extrusionOk="0" h="462" w="284">
                    <a:moveTo>
                      <a:pt x="281" y="36"/>
                    </a:moveTo>
                    <a:cubicBezTo>
                      <a:pt x="267" y="34"/>
                      <a:pt x="214" y="25"/>
                      <a:pt x="140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20"/>
                      <a:pt x="139" y="19"/>
                      <a:pt x="140" y="19"/>
                    </a:cubicBezTo>
                    <a:cubicBezTo>
                      <a:pt x="140" y="19"/>
                      <a:pt x="141" y="19"/>
                      <a:pt x="141" y="19"/>
                    </a:cubicBezTo>
                    <a:cubicBezTo>
                      <a:pt x="143" y="20"/>
                      <a:pt x="144" y="22"/>
                      <a:pt x="145" y="24"/>
                    </a:cubicBezTo>
                    <a:cubicBezTo>
                      <a:pt x="147" y="26"/>
                      <a:pt x="149" y="29"/>
                      <a:pt x="152" y="31"/>
                    </a:cubicBezTo>
                    <a:cubicBezTo>
                      <a:pt x="154" y="32"/>
                      <a:pt x="156" y="32"/>
                      <a:pt x="158" y="32"/>
                    </a:cubicBezTo>
                    <a:cubicBezTo>
                      <a:pt x="163" y="32"/>
                      <a:pt x="165" y="33"/>
                      <a:pt x="166" y="34"/>
                    </a:cubicBezTo>
                    <a:cubicBezTo>
                      <a:pt x="166" y="34"/>
                      <a:pt x="166" y="34"/>
                      <a:pt x="165" y="34"/>
                    </a:cubicBezTo>
                    <a:cubicBezTo>
                      <a:pt x="165" y="35"/>
                      <a:pt x="162" y="36"/>
                      <a:pt x="158" y="36"/>
                    </a:cubicBezTo>
                    <a:cubicBezTo>
                      <a:pt x="156" y="36"/>
                      <a:pt x="155" y="36"/>
                      <a:pt x="155" y="36"/>
                    </a:cubicBezTo>
                    <a:cubicBezTo>
                      <a:pt x="152" y="36"/>
                      <a:pt x="148" y="35"/>
                      <a:pt x="145" y="34"/>
                    </a:cubicBezTo>
                    <a:cubicBezTo>
                      <a:pt x="140" y="32"/>
                      <a:pt x="135" y="31"/>
                      <a:pt x="130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3" y="406"/>
                      <a:pt x="3" y="406"/>
                      <a:pt x="3" y="406"/>
                    </a:cubicBezTo>
                    <a:cubicBezTo>
                      <a:pt x="42" y="418"/>
                      <a:pt x="83" y="430"/>
                      <a:pt x="127" y="442"/>
                    </a:cubicBezTo>
                    <a:cubicBezTo>
                      <a:pt x="143" y="447"/>
                      <a:pt x="160" y="450"/>
                      <a:pt x="177" y="454"/>
                    </a:cubicBezTo>
                    <a:cubicBezTo>
                      <a:pt x="184" y="455"/>
                      <a:pt x="184" y="455"/>
                      <a:pt x="184" y="455"/>
                    </a:cubicBezTo>
                    <a:cubicBezTo>
                      <a:pt x="194" y="457"/>
                      <a:pt x="205" y="459"/>
                      <a:pt x="217" y="461"/>
                    </a:cubicBezTo>
                    <a:cubicBezTo>
                      <a:pt x="220" y="462"/>
                      <a:pt x="220" y="462"/>
                      <a:pt x="220" y="462"/>
                    </a:cubicBezTo>
                    <a:cubicBezTo>
                      <a:pt x="221" y="459"/>
                      <a:pt x="221" y="459"/>
                      <a:pt x="221" y="459"/>
                    </a:cubicBezTo>
                    <a:cubicBezTo>
                      <a:pt x="226" y="419"/>
                      <a:pt x="247" y="277"/>
                      <a:pt x="267" y="144"/>
                    </a:cubicBezTo>
                    <a:cubicBezTo>
                      <a:pt x="261" y="143"/>
                      <a:pt x="261" y="143"/>
                      <a:pt x="261" y="143"/>
                    </a:cubicBezTo>
                    <a:cubicBezTo>
                      <a:pt x="261" y="143"/>
                      <a:pt x="261" y="144"/>
                      <a:pt x="261" y="145"/>
                    </a:cubicBezTo>
                    <a:cubicBezTo>
                      <a:pt x="260" y="147"/>
                      <a:pt x="258" y="148"/>
                      <a:pt x="257" y="150"/>
                    </a:cubicBezTo>
                    <a:cubicBezTo>
                      <a:pt x="256" y="150"/>
                      <a:pt x="256" y="151"/>
                      <a:pt x="255" y="151"/>
                    </a:cubicBezTo>
                    <a:cubicBezTo>
                      <a:pt x="254" y="152"/>
                      <a:pt x="253" y="153"/>
                      <a:pt x="253" y="154"/>
                    </a:cubicBezTo>
                    <a:cubicBezTo>
                      <a:pt x="253" y="152"/>
                      <a:pt x="253" y="150"/>
                      <a:pt x="253" y="148"/>
                    </a:cubicBezTo>
                    <a:cubicBezTo>
                      <a:pt x="253" y="147"/>
                      <a:pt x="252" y="146"/>
                      <a:pt x="252" y="145"/>
                    </a:cubicBezTo>
                    <a:cubicBezTo>
                      <a:pt x="252" y="144"/>
                      <a:pt x="252" y="144"/>
                      <a:pt x="252" y="144"/>
                    </a:cubicBezTo>
                    <a:cubicBezTo>
                      <a:pt x="251" y="143"/>
                      <a:pt x="251" y="143"/>
                      <a:pt x="251" y="143"/>
                    </a:cubicBezTo>
                    <a:cubicBezTo>
                      <a:pt x="251" y="142"/>
                      <a:pt x="251" y="142"/>
                      <a:pt x="251" y="142"/>
                    </a:cubicBezTo>
                    <a:cubicBezTo>
                      <a:pt x="251" y="141"/>
                      <a:pt x="251" y="141"/>
                      <a:pt x="251" y="140"/>
                    </a:cubicBezTo>
                    <a:cubicBezTo>
                      <a:pt x="251" y="138"/>
                      <a:pt x="250" y="137"/>
                      <a:pt x="250" y="136"/>
                    </a:cubicBezTo>
                    <a:cubicBezTo>
                      <a:pt x="250" y="136"/>
                      <a:pt x="250" y="135"/>
                      <a:pt x="249" y="135"/>
                    </a:cubicBezTo>
                    <a:cubicBezTo>
                      <a:pt x="248" y="132"/>
                      <a:pt x="254" y="127"/>
                      <a:pt x="257" y="125"/>
                    </a:cubicBezTo>
                    <a:cubicBezTo>
                      <a:pt x="258" y="123"/>
                      <a:pt x="258" y="123"/>
                      <a:pt x="258" y="123"/>
                    </a:cubicBezTo>
                    <a:cubicBezTo>
                      <a:pt x="258" y="123"/>
                      <a:pt x="259" y="122"/>
                      <a:pt x="260" y="121"/>
                    </a:cubicBezTo>
                    <a:cubicBezTo>
                      <a:pt x="262" y="119"/>
                      <a:pt x="267" y="114"/>
                      <a:pt x="269" y="114"/>
                    </a:cubicBezTo>
                    <a:cubicBezTo>
                      <a:pt x="272" y="113"/>
                      <a:pt x="272" y="113"/>
                      <a:pt x="272" y="113"/>
                    </a:cubicBezTo>
                    <a:cubicBezTo>
                      <a:pt x="272" y="111"/>
                      <a:pt x="272" y="111"/>
                      <a:pt x="272" y="111"/>
                    </a:cubicBezTo>
                    <a:cubicBezTo>
                      <a:pt x="276" y="86"/>
                      <a:pt x="280" y="62"/>
                      <a:pt x="284" y="39"/>
                    </a:cubicBezTo>
                    <a:cubicBezTo>
                      <a:pt x="284" y="36"/>
                      <a:pt x="284" y="36"/>
                      <a:pt x="284" y="36"/>
                    </a:cubicBezTo>
                    <a:lnTo>
                      <a:pt x="281" y="36"/>
                    </a:lnTo>
                    <a:close/>
                    <a:moveTo>
                      <a:pt x="233" y="166"/>
                    </a:moveTo>
                    <a:cubicBezTo>
                      <a:pt x="233" y="164"/>
                      <a:pt x="235" y="161"/>
                      <a:pt x="237" y="160"/>
                    </a:cubicBezTo>
                    <a:cubicBezTo>
                      <a:pt x="237" y="161"/>
                      <a:pt x="237" y="163"/>
                      <a:pt x="239" y="164"/>
                    </a:cubicBezTo>
                    <a:cubicBezTo>
                      <a:pt x="238" y="164"/>
                      <a:pt x="238" y="165"/>
                      <a:pt x="238" y="165"/>
                    </a:cubicBezTo>
                    <a:cubicBezTo>
                      <a:pt x="236" y="166"/>
                      <a:pt x="235" y="167"/>
                      <a:pt x="233" y="167"/>
                    </a:cubicBezTo>
                    <a:cubicBezTo>
                      <a:pt x="233" y="167"/>
                      <a:pt x="233" y="167"/>
                      <a:pt x="233" y="167"/>
                    </a:cubicBezTo>
                    <a:cubicBezTo>
                      <a:pt x="233" y="167"/>
                      <a:pt x="233" y="167"/>
                      <a:pt x="233" y="166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107"/>
              <p:cNvSpPr/>
              <p:nvPr/>
            </p:nvSpPr>
            <p:spPr>
              <a:xfrm>
                <a:off x="9921444" y="5848557"/>
                <a:ext cx="2460454" cy="4282554"/>
              </a:xfrm>
              <a:custGeom>
                <a:rect b="b" l="l" r="r" t="t"/>
                <a:pathLst>
                  <a:path extrusionOk="0" h="664" w="347">
                    <a:moveTo>
                      <a:pt x="345" y="216"/>
                    </a:moveTo>
                    <a:cubicBezTo>
                      <a:pt x="324" y="205"/>
                      <a:pt x="303" y="193"/>
                      <a:pt x="282" y="181"/>
                    </a:cubicBezTo>
                    <a:cubicBezTo>
                      <a:pt x="282" y="181"/>
                      <a:pt x="282" y="181"/>
                      <a:pt x="282" y="181"/>
                    </a:cubicBezTo>
                    <a:cubicBezTo>
                      <a:pt x="282" y="181"/>
                      <a:pt x="282" y="181"/>
                      <a:pt x="282" y="181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160" y="107"/>
                      <a:pt x="75" y="27"/>
                      <a:pt x="52" y="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6" y="11"/>
                      <a:pt x="47" y="17"/>
                      <a:pt x="47" y="23"/>
                    </a:cubicBezTo>
                    <a:cubicBezTo>
                      <a:pt x="48" y="26"/>
                      <a:pt x="48" y="30"/>
                      <a:pt x="48" y="32"/>
                    </a:cubicBezTo>
                    <a:cubicBezTo>
                      <a:pt x="48" y="34"/>
                      <a:pt x="48" y="35"/>
                      <a:pt x="48" y="37"/>
                    </a:cubicBezTo>
                    <a:cubicBezTo>
                      <a:pt x="48" y="40"/>
                      <a:pt x="48" y="43"/>
                      <a:pt x="48" y="45"/>
                    </a:cubicBezTo>
                    <a:cubicBezTo>
                      <a:pt x="48" y="46"/>
                      <a:pt x="47" y="47"/>
                      <a:pt x="47" y="48"/>
                    </a:cubicBezTo>
                    <a:cubicBezTo>
                      <a:pt x="46" y="51"/>
                      <a:pt x="43" y="57"/>
                      <a:pt x="48" y="60"/>
                    </a:cubicBezTo>
                    <a:cubicBezTo>
                      <a:pt x="49" y="61"/>
                      <a:pt x="50" y="61"/>
                      <a:pt x="51" y="61"/>
                    </a:cubicBezTo>
                    <a:cubicBezTo>
                      <a:pt x="52" y="61"/>
                      <a:pt x="54" y="61"/>
                      <a:pt x="55" y="61"/>
                    </a:cubicBezTo>
                    <a:cubicBezTo>
                      <a:pt x="55" y="60"/>
                      <a:pt x="56" y="60"/>
                      <a:pt x="56" y="60"/>
                    </a:cubicBezTo>
                    <a:cubicBezTo>
                      <a:pt x="58" y="60"/>
                      <a:pt x="60" y="61"/>
                      <a:pt x="62" y="62"/>
                    </a:cubicBezTo>
                    <a:cubicBezTo>
                      <a:pt x="64" y="62"/>
                      <a:pt x="66" y="63"/>
                      <a:pt x="67" y="63"/>
                    </a:cubicBezTo>
                    <a:cubicBezTo>
                      <a:pt x="70" y="63"/>
                      <a:pt x="72" y="61"/>
                      <a:pt x="75" y="59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8" y="57"/>
                      <a:pt x="81" y="56"/>
                      <a:pt x="85" y="56"/>
                    </a:cubicBezTo>
                    <a:cubicBezTo>
                      <a:pt x="87" y="56"/>
                      <a:pt x="93" y="56"/>
                      <a:pt x="94" y="61"/>
                    </a:cubicBezTo>
                    <a:cubicBezTo>
                      <a:pt x="95" y="64"/>
                      <a:pt x="93" y="68"/>
                      <a:pt x="91" y="72"/>
                    </a:cubicBezTo>
                    <a:cubicBezTo>
                      <a:pt x="91" y="72"/>
                      <a:pt x="91" y="73"/>
                      <a:pt x="91" y="73"/>
                    </a:cubicBezTo>
                    <a:cubicBezTo>
                      <a:pt x="90" y="74"/>
                      <a:pt x="89" y="75"/>
                      <a:pt x="89" y="77"/>
                    </a:cubicBezTo>
                    <a:cubicBezTo>
                      <a:pt x="89" y="79"/>
                      <a:pt x="89" y="80"/>
                      <a:pt x="89" y="82"/>
                    </a:cubicBezTo>
                    <a:cubicBezTo>
                      <a:pt x="89" y="82"/>
                      <a:pt x="89" y="83"/>
                      <a:pt x="89" y="83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0" y="87"/>
                      <a:pt x="90" y="89"/>
                      <a:pt x="90" y="90"/>
                    </a:cubicBezTo>
                    <a:cubicBezTo>
                      <a:pt x="90" y="92"/>
                      <a:pt x="90" y="94"/>
                      <a:pt x="90" y="97"/>
                    </a:cubicBezTo>
                    <a:cubicBezTo>
                      <a:pt x="89" y="100"/>
                      <a:pt x="89" y="103"/>
                      <a:pt x="89" y="106"/>
                    </a:cubicBezTo>
                    <a:cubicBezTo>
                      <a:pt x="90" y="111"/>
                      <a:pt x="90" y="117"/>
                      <a:pt x="90" y="122"/>
                    </a:cubicBezTo>
                    <a:cubicBezTo>
                      <a:pt x="90" y="131"/>
                      <a:pt x="88" y="142"/>
                      <a:pt x="85" y="152"/>
                    </a:cubicBezTo>
                    <a:cubicBezTo>
                      <a:pt x="84" y="155"/>
                      <a:pt x="83" y="158"/>
                      <a:pt x="83" y="161"/>
                    </a:cubicBezTo>
                    <a:cubicBezTo>
                      <a:pt x="82" y="164"/>
                      <a:pt x="81" y="167"/>
                      <a:pt x="81" y="170"/>
                    </a:cubicBezTo>
                    <a:cubicBezTo>
                      <a:pt x="80" y="171"/>
                      <a:pt x="80" y="172"/>
                      <a:pt x="80" y="173"/>
                    </a:cubicBezTo>
                    <a:cubicBezTo>
                      <a:pt x="80" y="174"/>
                      <a:pt x="79" y="176"/>
                      <a:pt x="79" y="178"/>
                    </a:cubicBezTo>
                    <a:cubicBezTo>
                      <a:pt x="78" y="179"/>
                      <a:pt x="78" y="179"/>
                      <a:pt x="78" y="179"/>
                    </a:cubicBezTo>
                    <a:cubicBezTo>
                      <a:pt x="78" y="180"/>
                      <a:pt x="77" y="182"/>
                      <a:pt x="77" y="184"/>
                    </a:cubicBezTo>
                    <a:cubicBezTo>
                      <a:pt x="76" y="187"/>
                      <a:pt x="76" y="189"/>
                      <a:pt x="76" y="193"/>
                    </a:cubicBezTo>
                    <a:cubicBezTo>
                      <a:pt x="76" y="194"/>
                      <a:pt x="76" y="195"/>
                      <a:pt x="76" y="196"/>
                    </a:cubicBezTo>
                    <a:cubicBezTo>
                      <a:pt x="76" y="196"/>
                      <a:pt x="76" y="197"/>
                      <a:pt x="76" y="197"/>
                    </a:cubicBezTo>
                    <a:cubicBezTo>
                      <a:pt x="76" y="198"/>
                      <a:pt x="76" y="198"/>
                      <a:pt x="76" y="199"/>
                    </a:cubicBezTo>
                    <a:cubicBezTo>
                      <a:pt x="76" y="200"/>
                      <a:pt x="76" y="201"/>
                      <a:pt x="77" y="202"/>
                    </a:cubicBezTo>
                    <a:cubicBezTo>
                      <a:pt x="77" y="204"/>
                      <a:pt x="77" y="205"/>
                      <a:pt x="78" y="205"/>
                    </a:cubicBezTo>
                    <a:cubicBezTo>
                      <a:pt x="78" y="206"/>
                      <a:pt x="78" y="206"/>
                      <a:pt x="79" y="207"/>
                    </a:cubicBezTo>
                    <a:cubicBezTo>
                      <a:pt x="80" y="211"/>
                      <a:pt x="83" y="215"/>
                      <a:pt x="85" y="218"/>
                    </a:cubicBezTo>
                    <a:cubicBezTo>
                      <a:pt x="86" y="219"/>
                      <a:pt x="87" y="221"/>
                      <a:pt x="87" y="222"/>
                    </a:cubicBezTo>
                    <a:cubicBezTo>
                      <a:pt x="87" y="223"/>
                      <a:pt x="87" y="223"/>
                      <a:pt x="87" y="224"/>
                    </a:cubicBezTo>
                    <a:cubicBezTo>
                      <a:pt x="87" y="226"/>
                      <a:pt x="87" y="227"/>
                      <a:pt x="88" y="229"/>
                    </a:cubicBezTo>
                    <a:cubicBezTo>
                      <a:pt x="89" y="230"/>
                      <a:pt x="89" y="230"/>
                      <a:pt x="89" y="231"/>
                    </a:cubicBezTo>
                    <a:cubicBezTo>
                      <a:pt x="90" y="232"/>
                      <a:pt x="91" y="234"/>
                      <a:pt x="91" y="235"/>
                    </a:cubicBezTo>
                    <a:cubicBezTo>
                      <a:pt x="92" y="240"/>
                      <a:pt x="92" y="247"/>
                      <a:pt x="88" y="249"/>
                    </a:cubicBezTo>
                    <a:cubicBezTo>
                      <a:pt x="88" y="250"/>
                      <a:pt x="87" y="250"/>
                      <a:pt x="87" y="250"/>
                    </a:cubicBezTo>
                    <a:cubicBezTo>
                      <a:pt x="84" y="252"/>
                      <a:pt x="81" y="254"/>
                      <a:pt x="81" y="259"/>
                    </a:cubicBezTo>
                    <a:cubicBezTo>
                      <a:pt x="81" y="260"/>
                      <a:pt x="81" y="261"/>
                      <a:pt x="81" y="262"/>
                    </a:cubicBezTo>
                    <a:cubicBezTo>
                      <a:pt x="81" y="263"/>
                      <a:pt x="81" y="265"/>
                      <a:pt x="81" y="266"/>
                    </a:cubicBezTo>
                    <a:cubicBezTo>
                      <a:pt x="80" y="267"/>
                      <a:pt x="79" y="267"/>
                      <a:pt x="77" y="268"/>
                    </a:cubicBezTo>
                    <a:cubicBezTo>
                      <a:pt x="77" y="269"/>
                      <a:pt x="76" y="269"/>
                      <a:pt x="75" y="270"/>
                    </a:cubicBezTo>
                    <a:cubicBezTo>
                      <a:pt x="74" y="271"/>
                      <a:pt x="73" y="271"/>
                      <a:pt x="73" y="272"/>
                    </a:cubicBezTo>
                    <a:cubicBezTo>
                      <a:pt x="72" y="273"/>
                      <a:pt x="72" y="273"/>
                      <a:pt x="72" y="273"/>
                    </a:cubicBezTo>
                    <a:cubicBezTo>
                      <a:pt x="71" y="273"/>
                      <a:pt x="70" y="273"/>
                      <a:pt x="69" y="274"/>
                    </a:cubicBezTo>
                    <a:cubicBezTo>
                      <a:pt x="69" y="274"/>
                      <a:pt x="69" y="274"/>
                      <a:pt x="69" y="274"/>
                    </a:cubicBezTo>
                    <a:cubicBezTo>
                      <a:pt x="66" y="274"/>
                      <a:pt x="64" y="275"/>
                      <a:pt x="63" y="276"/>
                    </a:cubicBezTo>
                    <a:cubicBezTo>
                      <a:pt x="61" y="276"/>
                      <a:pt x="60" y="277"/>
                      <a:pt x="59" y="279"/>
                    </a:cubicBezTo>
                    <a:cubicBezTo>
                      <a:pt x="59" y="280"/>
                      <a:pt x="59" y="280"/>
                      <a:pt x="59" y="281"/>
                    </a:cubicBezTo>
                    <a:cubicBezTo>
                      <a:pt x="59" y="281"/>
                      <a:pt x="58" y="282"/>
                      <a:pt x="58" y="282"/>
                    </a:cubicBezTo>
                    <a:cubicBezTo>
                      <a:pt x="58" y="282"/>
                      <a:pt x="58" y="282"/>
                      <a:pt x="58" y="282"/>
                    </a:cubicBezTo>
                    <a:cubicBezTo>
                      <a:pt x="58" y="282"/>
                      <a:pt x="58" y="282"/>
                      <a:pt x="58" y="282"/>
                    </a:cubicBezTo>
                    <a:cubicBezTo>
                      <a:pt x="57" y="282"/>
                      <a:pt x="57" y="282"/>
                      <a:pt x="56" y="282"/>
                    </a:cubicBezTo>
                    <a:cubicBezTo>
                      <a:pt x="55" y="281"/>
                      <a:pt x="53" y="280"/>
                      <a:pt x="51" y="280"/>
                    </a:cubicBezTo>
                    <a:cubicBezTo>
                      <a:pt x="50" y="280"/>
                      <a:pt x="49" y="280"/>
                      <a:pt x="48" y="281"/>
                    </a:cubicBezTo>
                    <a:cubicBezTo>
                      <a:pt x="43" y="284"/>
                      <a:pt x="44" y="290"/>
                      <a:pt x="45" y="295"/>
                    </a:cubicBezTo>
                    <a:cubicBezTo>
                      <a:pt x="45" y="295"/>
                      <a:pt x="45" y="296"/>
                      <a:pt x="45" y="296"/>
                    </a:cubicBezTo>
                    <a:cubicBezTo>
                      <a:pt x="45" y="296"/>
                      <a:pt x="45" y="295"/>
                      <a:pt x="45" y="295"/>
                    </a:cubicBezTo>
                    <a:cubicBezTo>
                      <a:pt x="43" y="293"/>
                      <a:pt x="41" y="293"/>
                      <a:pt x="40" y="293"/>
                    </a:cubicBezTo>
                    <a:cubicBezTo>
                      <a:pt x="40" y="293"/>
                      <a:pt x="40" y="293"/>
                      <a:pt x="39" y="293"/>
                    </a:cubicBezTo>
                    <a:cubicBezTo>
                      <a:pt x="39" y="293"/>
                      <a:pt x="39" y="293"/>
                      <a:pt x="39" y="292"/>
                    </a:cubicBezTo>
                    <a:cubicBezTo>
                      <a:pt x="38" y="292"/>
                      <a:pt x="37" y="292"/>
                      <a:pt x="35" y="292"/>
                    </a:cubicBezTo>
                    <a:cubicBezTo>
                      <a:pt x="35" y="292"/>
                      <a:pt x="35" y="292"/>
                      <a:pt x="35" y="292"/>
                    </a:cubicBezTo>
                    <a:cubicBezTo>
                      <a:pt x="34" y="292"/>
                      <a:pt x="34" y="292"/>
                      <a:pt x="34" y="292"/>
                    </a:cubicBezTo>
                    <a:cubicBezTo>
                      <a:pt x="33" y="292"/>
                      <a:pt x="31" y="293"/>
                      <a:pt x="31" y="295"/>
                    </a:cubicBezTo>
                    <a:cubicBezTo>
                      <a:pt x="30" y="296"/>
                      <a:pt x="29" y="298"/>
                      <a:pt x="30" y="300"/>
                    </a:cubicBezTo>
                    <a:cubicBezTo>
                      <a:pt x="31" y="302"/>
                      <a:pt x="32" y="303"/>
                      <a:pt x="33" y="303"/>
                    </a:cubicBezTo>
                    <a:cubicBezTo>
                      <a:pt x="34" y="303"/>
                      <a:pt x="34" y="303"/>
                      <a:pt x="34" y="303"/>
                    </a:cubicBezTo>
                    <a:cubicBezTo>
                      <a:pt x="34" y="304"/>
                      <a:pt x="34" y="306"/>
                      <a:pt x="36" y="307"/>
                    </a:cubicBezTo>
                    <a:cubicBezTo>
                      <a:pt x="36" y="307"/>
                      <a:pt x="37" y="307"/>
                      <a:pt x="37" y="307"/>
                    </a:cubicBezTo>
                    <a:cubicBezTo>
                      <a:pt x="37" y="309"/>
                      <a:pt x="37" y="310"/>
                      <a:pt x="36" y="311"/>
                    </a:cubicBezTo>
                    <a:cubicBezTo>
                      <a:pt x="36" y="311"/>
                      <a:pt x="36" y="311"/>
                      <a:pt x="36" y="311"/>
                    </a:cubicBezTo>
                    <a:cubicBezTo>
                      <a:pt x="35" y="308"/>
                      <a:pt x="32" y="308"/>
                      <a:pt x="31" y="308"/>
                    </a:cubicBezTo>
                    <a:cubicBezTo>
                      <a:pt x="28" y="308"/>
                      <a:pt x="26" y="311"/>
                      <a:pt x="25" y="314"/>
                    </a:cubicBezTo>
                    <a:cubicBezTo>
                      <a:pt x="25" y="317"/>
                      <a:pt x="26" y="319"/>
                      <a:pt x="27" y="322"/>
                    </a:cubicBezTo>
                    <a:cubicBezTo>
                      <a:pt x="27" y="323"/>
                      <a:pt x="28" y="324"/>
                      <a:pt x="28" y="325"/>
                    </a:cubicBezTo>
                    <a:cubicBezTo>
                      <a:pt x="28" y="326"/>
                      <a:pt x="28" y="326"/>
                      <a:pt x="28" y="327"/>
                    </a:cubicBezTo>
                    <a:cubicBezTo>
                      <a:pt x="27" y="330"/>
                      <a:pt x="27" y="334"/>
                      <a:pt x="29" y="336"/>
                    </a:cubicBezTo>
                    <a:cubicBezTo>
                      <a:pt x="30" y="337"/>
                      <a:pt x="31" y="337"/>
                      <a:pt x="33" y="337"/>
                    </a:cubicBezTo>
                    <a:cubicBezTo>
                      <a:pt x="33" y="337"/>
                      <a:pt x="33" y="337"/>
                      <a:pt x="33" y="337"/>
                    </a:cubicBezTo>
                    <a:cubicBezTo>
                      <a:pt x="33" y="337"/>
                      <a:pt x="33" y="337"/>
                      <a:pt x="34" y="337"/>
                    </a:cubicBezTo>
                    <a:cubicBezTo>
                      <a:pt x="35" y="337"/>
                      <a:pt x="36" y="336"/>
                      <a:pt x="37" y="336"/>
                    </a:cubicBezTo>
                    <a:cubicBezTo>
                      <a:pt x="38" y="337"/>
                      <a:pt x="39" y="337"/>
                      <a:pt x="40" y="337"/>
                    </a:cubicBezTo>
                    <a:cubicBezTo>
                      <a:pt x="40" y="337"/>
                      <a:pt x="40" y="337"/>
                      <a:pt x="40" y="337"/>
                    </a:cubicBezTo>
                    <a:cubicBezTo>
                      <a:pt x="42" y="337"/>
                      <a:pt x="44" y="335"/>
                      <a:pt x="45" y="333"/>
                    </a:cubicBezTo>
                    <a:cubicBezTo>
                      <a:pt x="45" y="334"/>
                      <a:pt x="45" y="334"/>
                      <a:pt x="46" y="334"/>
                    </a:cubicBezTo>
                    <a:cubicBezTo>
                      <a:pt x="47" y="335"/>
                      <a:pt x="48" y="335"/>
                      <a:pt x="49" y="335"/>
                    </a:cubicBezTo>
                    <a:cubicBezTo>
                      <a:pt x="53" y="335"/>
                      <a:pt x="55" y="333"/>
                      <a:pt x="57" y="331"/>
                    </a:cubicBezTo>
                    <a:cubicBezTo>
                      <a:pt x="58" y="331"/>
                      <a:pt x="59" y="330"/>
                      <a:pt x="60" y="330"/>
                    </a:cubicBezTo>
                    <a:cubicBezTo>
                      <a:pt x="62" y="328"/>
                      <a:pt x="65" y="327"/>
                      <a:pt x="67" y="327"/>
                    </a:cubicBezTo>
                    <a:cubicBezTo>
                      <a:pt x="67" y="328"/>
                      <a:pt x="65" y="329"/>
                      <a:pt x="63" y="331"/>
                    </a:cubicBezTo>
                    <a:cubicBezTo>
                      <a:pt x="62" y="331"/>
                      <a:pt x="62" y="331"/>
                      <a:pt x="62" y="331"/>
                    </a:cubicBezTo>
                    <a:cubicBezTo>
                      <a:pt x="61" y="332"/>
                      <a:pt x="60" y="332"/>
                      <a:pt x="59" y="332"/>
                    </a:cubicBezTo>
                    <a:cubicBezTo>
                      <a:pt x="57" y="333"/>
                      <a:pt x="55" y="334"/>
                      <a:pt x="54" y="336"/>
                    </a:cubicBezTo>
                    <a:cubicBezTo>
                      <a:pt x="53" y="336"/>
                      <a:pt x="53" y="337"/>
                      <a:pt x="52" y="338"/>
                    </a:cubicBezTo>
                    <a:cubicBezTo>
                      <a:pt x="52" y="338"/>
                      <a:pt x="51" y="338"/>
                      <a:pt x="51" y="338"/>
                    </a:cubicBezTo>
                    <a:cubicBezTo>
                      <a:pt x="48" y="338"/>
                      <a:pt x="46" y="339"/>
                      <a:pt x="44" y="342"/>
                    </a:cubicBezTo>
                    <a:cubicBezTo>
                      <a:pt x="44" y="342"/>
                      <a:pt x="43" y="343"/>
                      <a:pt x="41" y="343"/>
                    </a:cubicBezTo>
                    <a:cubicBezTo>
                      <a:pt x="39" y="344"/>
                      <a:pt x="36" y="346"/>
                      <a:pt x="35" y="350"/>
                    </a:cubicBezTo>
                    <a:cubicBezTo>
                      <a:pt x="35" y="350"/>
                      <a:pt x="35" y="350"/>
                      <a:pt x="35" y="350"/>
                    </a:cubicBezTo>
                    <a:cubicBezTo>
                      <a:pt x="33" y="350"/>
                      <a:pt x="32" y="351"/>
                      <a:pt x="31" y="352"/>
                    </a:cubicBezTo>
                    <a:cubicBezTo>
                      <a:pt x="29" y="354"/>
                      <a:pt x="28" y="357"/>
                      <a:pt x="28" y="359"/>
                    </a:cubicBezTo>
                    <a:cubicBezTo>
                      <a:pt x="28" y="361"/>
                      <a:pt x="28" y="361"/>
                      <a:pt x="28" y="361"/>
                    </a:cubicBezTo>
                    <a:cubicBezTo>
                      <a:pt x="28" y="363"/>
                      <a:pt x="28" y="367"/>
                      <a:pt x="30" y="369"/>
                    </a:cubicBezTo>
                    <a:cubicBezTo>
                      <a:pt x="31" y="369"/>
                      <a:pt x="32" y="370"/>
                      <a:pt x="33" y="370"/>
                    </a:cubicBezTo>
                    <a:cubicBezTo>
                      <a:pt x="33" y="370"/>
                      <a:pt x="33" y="370"/>
                      <a:pt x="33" y="370"/>
                    </a:cubicBezTo>
                    <a:cubicBezTo>
                      <a:pt x="36" y="370"/>
                      <a:pt x="38" y="367"/>
                      <a:pt x="39" y="365"/>
                    </a:cubicBezTo>
                    <a:cubicBezTo>
                      <a:pt x="39" y="365"/>
                      <a:pt x="39" y="365"/>
                      <a:pt x="40" y="365"/>
                    </a:cubicBezTo>
                    <a:cubicBezTo>
                      <a:pt x="40" y="365"/>
                      <a:pt x="41" y="365"/>
                      <a:pt x="42" y="365"/>
                    </a:cubicBezTo>
                    <a:cubicBezTo>
                      <a:pt x="42" y="365"/>
                      <a:pt x="42" y="365"/>
                      <a:pt x="43" y="365"/>
                    </a:cubicBezTo>
                    <a:cubicBezTo>
                      <a:pt x="43" y="365"/>
                      <a:pt x="43" y="365"/>
                      <a:pt x="43" y="365"/>
                    </a:cubicBezTo>
                    <a:cubicBezTo>
                      <a:pt x="43" y="368"/>
                      <a:pt x="44" y="369"/>
                      <a:pt x="46" y="369"/>
                    </a:cubicBezTo>
                    <a:cubicBezTo>
                      <a:pt x="46" y="369"/>
                      <a:pt x="46" y="369"/>
                      <a:pt x="46" y="369"/>
                    </a:cubicBezTo>
                    <a:cubicBezTo>
                      <a:pt x="46" y="369"/>
                      <a:pt x="45" y="370"/>
                      <a:pt x="45" y="370"/>
                    </a:cubicBezTo>
                    <a:cubicBezTo>
                      <a:pt x="45" y="371"/>
                      <a:pt x="44" y="372"/>
                      <a:pt x="44" y="373"/>
                    </a:cubicBezTo>
                    <a:cubicBezTo>
                      <a:pt x="44" y="373"/>
                      <a:pt x="44" y="373"/>
                      <a:pt x="44" y="374"/>
                    </a:cubicBezTo>
                    <a:cubicBezTo>
                      <a:pt x="44" y="374"/>
                      <a:pt x="44" y="374"/>
                      <a:pt x="44" y="374"/>
                    </a:cubicBezTo>
                    <a:cubicBezTo>
                      <a:pt x="44" y="375"/>
                      <a:pt x="43" y="376"/>
                      <a:pt x="43" y="377"/>
                    </a:cubicBezTo>
                    <a:cubicBezTo>
                      <a:pt x="43" y="379"/>
                      <a:pt x="44" y="381"/>
                      <a:pt x="45" y="382"/>
                    </a:cubicBezTo>
                    <a:cubicBezTo>
                      <a:pt x="45" y="382"/>
                      <a:pt x="45" y="382"/>
                      <a:pt x="46" y="383"/>
                    </a:cubicBezTo>
                    <a:cubicBezTo>
                      <a:pt x="46" y="385"/>
                      <a:pt x="48" y="388"/>
                      <a:pt x="47" y="389"/>
                    </a:cubicBezTo>
                    <a:cubicBezTo>
                      <a:pt x="47" y="390"/>
                      <a:pt x="47" y="391"/>
                      <a:pt x="46" y="391"/>
                    </a:cubicBezTo>
                    <a:cubicBezTo>
                      <a:pt x="46" y="390"/>
                      <a:pt x="46" y="390"/>
                      <a:pt x="46" y="390"/>
                    </a:cubicBezTo>
                    <a:cubicBezTo>
                      <a:pt x="43" y="390"/>
                      <a:pt x="43" y="390"/>
                      <a:pt x="43" y="390"/>
                    </a:cubicBezTo>
                    <a:cubicBezTo>
                      <a:pt x="42" y="390"/>
                      <a:pt x="42" y="390"/>
                      <a:pt x="41" y="390"/>
                    </a:cubicBezTo>
                    <a:cubicBezTo>
                      <a:pt x="41" y="390"/>
                      <a:pt x="40" y="390"/>
                      <a:pt x="39" y="390"/>
                    </a:cubicBezTo>
                    <a:cubicBezTo>
                      <a:pt x="38" y="390"/>
                      <a:pt x="37" y="390"/>
                      <a:pt x="37" y="390"/>
                    </a:cubicBezTo>
                    <a:cubicBezTo>
                      <a:pt x="35" y="391"/>
                      <a:pt x="33" y="393"/>
                      <a:pt x="32" y="395"/>
                    </a:cubicBezTo>
                    <a:cubicBezTo>
                      <a:pt x="30" y="397"/>
                      <a:pt x="30" y="399"/>
                      <a:pt x="30" y="400"/>
                    </a:cubicBezTo>
                    <a:cubicBezTo>
                      <a:pt x="30" y="400"/>
                      <a:pt x="31" y="401"/>
                      <a:pt x="31" y="402"/>
                    </a:cubicBezTo>
                    <a:cubicBezTo>
                      <a:pt x="30" y="402"/>
                      <a:pt x="28" y="403"/>
                      <a:pt x="26" y="405"/>
                    </a:cubicBezTo>
                    <a:cubicBezTo>
                      <a:pt x="25" y="407"/>
                      <a:pt x="25" y="408"/>
                      <a:pt x="25" y="409"/>
                    </a:cubicBezTo>
                    <a:cubicBezTo>
                      <a:pt x="25" y="410"/>
                      <a:pt x="25" y="410"/>
                      <a:pt x="25" y="410"/>
                    </a:cubicBezTo>
                    <a:cubicBezTo>
                      <a:pt x="25" y="412"/>
                      <a:pt x="25" y="414"/>
                      <a:pt x="26" y="417"/>
                    </a:cubicBezTo>
                    <a:cubicBezTo>
                      <a:pt x="27" y="418"/>
                      <a:pt x="29" y="419"/>
                      <a:pt x="31" y="419"/>
                    </a:cubicBezTo>
                    <a:cubicBezTo>
                      <a:pt x="31" y="419"/>
                      <a:pt x="32" y="419"/>
                      <a:pt x="32" y="418"/>
                    </a:cubicBezTo>
                    <a:cubicBezTo>
                      <a:pt x="33" y="418"/>
                      <a:pt x="33" y="418"/>
                      <a:pt x="34" y="418"/>
                    </a:cubicBezTo>
                    <a:cubicBezTo>
                      <a:pt x="34" y="419"/>
                      <a:pt x="33" y="419"/>
                      <a:pt x="31" y="420"/>
                    </a:cubicBezTo>
                    <a:cubicBezTo>
                      <a:pt x="30" y="420"/>
                      <a:pt x="30" y="420"/>
                      <a:pt x="30" y="420"/>
                    </a:cubicBezTo>
                    <a:cubicBezTo>
                      <a:pt x="29" y="421"/>
                      <a:pt x="27" y="421"/>
                      <a:pt x="26" y="423"/>
                    </a:cubicBezTo>
                    <a:cubicBezTo>
                      <a:pt x="23" y="426"/>
                      <a:pt x="25" y="429"/>
                      <a:pt x="26" y="431"/>
                    </a:cubicBezTo>
                    <a:cubicBezTo>
                      <a:pt x="26" y="431"/>
                      <a:pt x="27" y="432"/>
                      <a:pt x="27" y="432"/>
                    </a:cubicBezTo>
                    <a:cubicBezTo>
                      <a:pt x="27" y="432"/>
                      <a:pt x="27" y="432"/>
                      <a:pt x="26" y="433"/>
                    </a:cubicBezTo>
                    <a:cubicBezTo>
                      <a:pt x="26" y="433"/>
                      <a:pt x="25" y="435"/>
                      <a:pt x="25" y="437"/>
                    </a:cubicBezTo>
                    <a:cubicBezTo>
                      <a:pt x="26" y="439"/>
                      <a:pt x="27" y="440"/>
                      <a:pt x="27" y="442"/>
                    </a:cubicBezTo>
                    <a:cubicBezTo>
                      <a:pt x="28" y="443"/>
                      <a:pt x="28" y="443"/>
                      <a:pt x="28" y="443"/>
                    </a:cubicBezTo>
                    <a:cubicBezTo>
                      <a:pt x="29" y="445"/>
                      <a:pt x="32" y="446"/>
                      <a:pt x="34" y="447"/>
                    </a:cubicBezTo>
                    <a:cubicBezTo>
                      <a:pt x="35" y="447"/>
                      <a:pt x="35" y="447"/>
                      <a:pt x="35" y="447"/>
                    </a:cubicBezTo>
                    <a:cubicBezTo>
                      <a:pt x="36" y="448"/>
                      <a:pt x="37" y="449"/>
                      <a:pt x="38" y="450"/>
                    </a:cubicBezTo>
                    <a:cubicBezTo>
                      <a:pt x="39" y="451"/>
                      <a:pt x="40" y="452"/>
                      <a:pt x="42" y="453"/>
                    </a:cubicBezTo>
                    <a:cubicBezTo>
                      <a:pt x="43" y="453"/>
                      <a:pt x="44" y="453"/>
                      <a:pt x="45" y="454"/>
                    </a:cubicBezTo>
                    <a:cubicBezTo>
                      <a:pt x="43" y="454"/>
                      <a:pt x="40" y="455"/>
                      <a:pt x="39" y="459"/>
                    </a:cubicBezTo>
                    <a:cubicBezTo>
                      <a:pt x="39" y="460"/>
                      <a:pt x="39" y="460"/>
                      <a:pt x="39" y="460"/>
                    </a:cubicBezTo>
                    <a:cubicBezTo>
                      <a:pt x="39" y="460"/>
                      <a:pt x="39" y="460"/>
                      <a:pt x="39" y="460"/>
                    </a:cubicBezTo>
                    <a:cubicBezTo>
                      <a:pt x="37" y="458"/>
                      <a:pt x="35" y="456"/>
                      <a:pt x="33" y="454"/>
                    </a:cubicBezTo>
                    <a:cubicBezTo>
                      <a:pt x="32" y="452"/>
                      <a:pt x="31" y="450"/>
                      <a:pt x="30" y="448"/>
                    </a:cubicBezTo>
                    <a:cubicBezTo>
                      <a:pt x="30" y="446"/>
                      <a:pt x="29" y="444"/>
                      <a:pt x="27" y="442"/>
                    </a:cubicBezTo>
                    <a:cubicBezTo>
                      <a:pt x="27" y="441"/>
                      <a:pt x="27" y="441"/>
                      <a:pt x="26" y="440"/>
                    </a:cubicBezTo>
                    <a:cubicBezTo>
                      <a:pt x="25" y="437"/>
                      <a:pt x="22" y="434"/>
                      <a:pt x="19" y="432"/>
                    </a:cubicBezTo>
                    <a:cubicBezTo>
                      <a:pt x="19" y="432"/>
                      <a:pt x="18" y="431"/>
                      <a:pt x="18" y="431"/>
                    </a:cubicBezTo>
                    <a:cubicBezTo>
                      <a:pt x="15" y="429"/>
                      <a:pt x="13" y="427"/>
                      <a:pt x="9" y="427"/>
                    </a:cubicBezTo>
                    <a:cubicBezTo>
                      <a:pt x="8" y="427"/>
                      <a:pt x="8" y="427"/>
                      <a:pt x="7" y="427"/>
                    </a:cubicBezTo>
                    <a:cubicBezTo>
                      <a:pt x="6" y="428"/>
                      <a:pt x="4" y="429"/>
                      <a:pt x="2" y="431"/>
                    </a:cubicBezTo>
                    <a:cubicBezTo>
                      <a:pt x="0" y="436"/>
                      <a:pt x="1" y="442"/>
                      <a:pt x="2" y="445"/>
                    </a:cubicBezTo>
                    <a:cubicBezTo>
                      <a:pt x="3" y="446"/>
                      <a:pt x="4" y="447"/>
                      <a:pt x="5" y="448"/>
                    </a:cubicBezTo>
                    <a:cubicBezTo>
                      <a:pt x="5" y="448"/>
                      <a:pt x="6" y="448"/>
                      <a:pt x="6" y="448"/>
                    </a:cubicBezTo>
                    <a:cubicBezTo>
                      <a:pt x="6" y="448"/>
                      <a:pt x="6" y="448"/>
                      <a:pt x="6" y="448"/>
                    </a:cubicBezTo>
                    <a:cubicBezTo>
                      <a:pt x="6" y="448"/>
                      <a:pt x="5" y="450"/>
                      <a:pt x="4" y="450"/>
                    </a:cubicBezTo>
                    <a:cubicBezTo>
                      <a:pt x="4" y="452"/>
                      <a:pt x="3" y="453"/>
                      <a:pt x="2" y="454"/>
                    </a:cubicBezTo>
                    <a:cubicBezTo>
                      <a:pt x="2" y="454"/>
                      <a:pt x="2" y="454"/>
                      <a:pt x="2" y="454"/>
                    </a:cubicBezTo>
                    <a:cubicBezTo>
                      <a:pt x="2" y="457"/>
                      <a:pt x="0" y="460"/>
                      <a:pt x="3" y="463"/>
                    </a:cubicBezTo>
                    <a:cubicBezTo>
                      <a:pt x="3" y="464"/>
                      <a:pt x="5" y="465"/>
                      <a:pt x="7" y="465"/>
                    </a:cubicBezTo>
                    <a:cubicBezTo>
                      <a:pt x="7" y="465"/>
                      <a:pt x="8" y="465"/>
                      <a:pt x="8" y="465"/>
                    </a:cubicBezTo>
                    <a:cubicBezTo>
                      <a:pt x="8" y="465"/>
                      <a:pt x="8" y="465"/>
                      <a:pt x="8" y="465"/>
                    </a:cubicBezTo>
                    <a:cubicBezTo>
                      <a:pt x="8" y="465"/>
                      <a:pt x="8" y="465"/>
                      <a:pt x="9" y="466"/>
                    </a:cubicBezTo>
                    <a:cubicBezTo>
                      <a:pt x="9" y="467"/>
                      <a:pt x="10" y="467"/>
                      <a:pt x="10" y="468"/>
                    </a:cubicBezTo>
                    <a:cubicBezTo>
                      <a:pt x="10" y="469"/>
                      <a:pt x="11" y="469"/>
                      <a:pt x="11" y="470"/>
                    </a:cubicBezTo>
                    <a:cubicBezTo>
                      <a:pt x="11" y="471"/>
                      <a:pt x="11" y="471"/>
                      <a:pt x="10" y="472"/>
                    </a:cubicBezTo>
                    <a:cubicBezTo>
                      <a:pt x="8" y="474"/>
                      <a:pt x="8" y="477"/>
                      <a:pt x="10" y="479"/>
                    </a:cubicBezTo>
                    <a:cubicBezTo>
                      <a:pt x="10" y="480"/>
                      <a:pt x="11" y="480"/>
                      <a:pt x="12" y="481"/>
                    </a:cubicBezTo>
                    <a:cubicBezTo>
                      <a:pt x="12" y="481"/>
                      <a:pt x="12" y="482"/>
                      <a:pt x="12" y="482"/>
                    </a:cubicBezTo>
                    <a:cubicBezTo>
                      <a:pt x="12" y="482"/>
                      <a:pt x="12" y="482"/>
                      <a:pt x="12" y="482"/>
                    </a:cubicBezTo>
                    <a:cubicBezTo>
                      <a:pt x="12" y="482"/>
                      <a:pt x="12" y="483"/>
                      <a:pt x="11" y="483"/>
                    </a:cubicBezTo>
                    <a:cubicBezTo>
                      <a:pt x="10" y="485"/>
                      <a:pt x="8" y="488"/>
                      <a:pt x="10" y="491"/>
                    </a:cubicBezTo>
                    <a:cubicBezTo>
                      <a:pt x="11" y="492"/>
                      <a:pt x="12" y="493"/>
                      <a:pt x="14" y="494"/>
                    </a:cubicBezTo>
                    <a:cubicBezTo>
                      <a:pt x="12" y="496"/>
                      <a:pt x="12" y="500"/>
                      <a:pt x="13" y="501"/>
                    </a:cubicBezTo>
                    <a:cubicBezTo>
                      <a:pt x="14" y="505"/>
                      <a:pt x="17" y="507"/>
                      <a:pt x="20" y="509"/>
                    </a:cubicBezTo>
                    <a:cubicBezTo>
                      <a:pt x="21" y="510"/>
                      <a:pt x="21" y="510"/>
                      <a:pt x="21" y="510"/>
                    </a:cubicBezTo>
                    <a:cubicBezTo>
                      <a:pt x="22" y="511"/>
                      <a:pt x="23" y="511"/>
                      <a:pt x="24" y="513"/>
                    </a:cubicBezTo>
                    <a:cubicBezTo>
                      <a:pt x="24" y="513"/>
                      <a:pt x="25" y="514"/>
                      <a:pt x="25" y="515"/>
                    </a:cubicBezTo>
                    <a:cubicBezTo>
                      <a:pt x="26" y="515"/>
                      <a:pt x="26" y="516"/>
                      <a:pt x="26" y="516"/>
                    </a:cubicBezTo>
                    <a:cubicBezTo>
                      <a:pt x="27" y="516"/>
                      <a:pt x="26" y="517"/>
                      <a:pt x="26" y="518"/>
                    </a:cubicBezTo>
                    <a:cubicBezTo>
                      <a:pt x="25" y="519"/>
                      <a:pt x="25" y="519"/>
                      <a:pt x="24" y="520"/>
                    </a:cubicBezTo>
                    <a:cubicBezTo>
                      <a:pt x="24" y="521"/>
                      <a:pt x="24" y="521"/>
                      <a:pt x="24" y="522"/>
                    </a:cubicBezTo>
                    <a:cubicBezTo>
                      <a:pt x="23" y="523"/>
                      <a:pt x="22" y="525"/>
                      <a:pt x="22" y="527"/>
                    </a:cubicBezTo>
                    <a:cubicBezTo>
                      <a:pt x="22" y="530"/>
                      <a:pt x="25" y="533"/>
                      <a:pt x="27" y="535"/>
                    </a:cubicBezTo>
                    <a:cubicBezTo>
                      <a:pt x="28" y="535"/>
                      <a:pt x="29" y="535"/>
                      <a:pt x="30" y="536"/>
                    </a:cubicBezTo>
                    <a:cubicBezTo>
                      <a:pt x="31" y="536"/>
                      <a:pt x="31" y="536"/>
                      <a:pt x="31" y="536"/>
                    </a:cubicBezTo>
                    <a:cubicBezTo>
                      <a:pt x="31" y="536"/>
                      <a:pt x="32" y="536"/>
                      <a:pt x="32" y="536"/>
                    </a:cubicBezTo>
                    <a:cubicBezTo>
                      <a:pt x="33" y="537"/>
                      <a:pt x="33" y="537"/>
                      <a:pt x="34" y="537"/>
                    </a:cubicBezTo>
                    <a:cubicBezTo>
                      <a:pt x="35" y="537"/>
                      <a:pt x="36" y="538"/>
                      <a:pt x="36" y="538"/>
                    </a:cubicBezTo>
                    <a:cubicBezTo>
                      <a:pt x="37" y="538"/>
                      <a:pt x="37" y="538"/>
                      <a:pt x="37" y="538"/>
                    </a:cubicBezTo>
                    <a:cubicBezTo>
                      <a:pt x="36" y="538"/>
                      <a:pt x="35" y="538"/>
                      <a:pt x="33" y="539"/>
                    </a:cubicBezTo>
                    <a:cubicBezTo>
                      <a:pt x="33" y="539"/>
                      <a:pt x="33" y="539"/>
                      <a:pt x="33" y="539"/>
                    </a:cubicBezTo>
                    <a:cubicBezTo>
                      <a:pt x="31" y="540"/>
                      <a:pt x="28" y="541"/>
                      <a:pt x="29" y="546"/>
                    </a:cubicBezTo>
                    <a:cubicBezTo>
                      <a:pt x="29" y="547"/>
                      <a:pt x="30" y="548"/>
                      <a:pt x="31" y="549"/>
                    </a:cubicBezTo>
                    <a:cubicBezTo>
                      <a:pt x="31" y="550"/>
                      <a:pt x="32" y="550"/>
                      <a:pt x="33" y="550"/>
                    </a:cubicBezTo>
                    <a:cubicBezTo>
                      <a:pt x="34" y="559"/>
                      <a:pt x="39" y="566"/>
                      <a:pt x="44" y="572"/>
                    </a:cubicBezTo>
                    <a:cubicBezTo>
                      <a:pt x="46" y="575"/>
                      <a:pt x="46" y="575"/>
                      <a:pt x="46" y="575"/>
                    </a:cubicBezTo>
                    <a:cubicBezTo>
                      <a:pt x="49" y="579"/>
                      <a:pt x="54" y="583"/>
                      <a:pt x="61" y="583"/>
                    </a:cubicBezTo>
                    <a:cubicBezTo>
                      <a:pt x="61" y="583"/>
                      <a:pt x="62" y="583"/>
                      <a:pt x="62" y="583"/>
                    </a:cubicBezTo>
                    <a:cubicBezTo>
                      <a:pt x="65" y="583"/>
                      <a:pt x="67" y="582"/>
                      <a:pt x="69" y="580"/>
                    </a:cubicBezTo>
                    <a:cubicBezTo>
                      <a:pt x="72" y="575"/>
                      <a:pt x="71" y="570"/>
                      <a:pt x="71" y="565"/>
                    </a:cubicBezTo>
                    <a:cubicBezTo>
                      <a:pt x="71" y="564"/>
                      <a:pt x="71" y="564"/>
                      <a:pt x="71" y="564"/>
                    </a:cubicBezTo>
                    <a:cubicBezTo>
                      <a:pt x="70" y="560"/>
                      <a:pt x="70" y="560"/>
                      <a:pt x="70" y="560"/>
                    </a:cubicBezTo>
                    <a:cubicBezTo>
                      <a:pt x="69" y="551"/>
                      <a:pt x="68" y="542"/>
                      <a:pt x="63" y="533"/>
                    </a:cubicBezTo>
                    <a:cubicBezTo>
                      <a:pt x="58" y="523"/>
                      <a:pt x="58" y="517"/>
                      <a:pt x="58" y="506"/>
                    </a:cubicBezTo>
                    <a:cubicBezTo>
                      <a:pt x="58" y="504"/>
                      <a:pt x="58" y="502"/>
                      <a:pt x="58" y="501"/>
                    </a:cubicBezTo>
                    <a:cubicBezTo>
                      <a:pt x="58" y="498"/>
                      <a:pt x="58" y="496"/>
                      <a:pt x="58" y="495"/>
                    </a:cubicBezTo>
                    <a:cubicBezTo>
                      <a:pt x="59" y="493"/>
                      <a:pt x="59" y="493"/>
                      <a:pt x="59" y="493"/>
                    </a:cubicBezTo>
                    <a:cubicBezTo>
                      <a:pt x="59" y="491"/>
                      <a:pt x="59" y="489"/>
                      <a:pt x="59" y="486"/>
                    </a:cubicBezTo>
                    <a:cubicBezTo>
                      <a:pt x="59" y="484"/>
                      <a:pt x="57" y="482"/>
                      <a:pt x="56" y="481"/>
                    </a:cubicBezTo>
                    <a:cubicBezTo>
                      <a:pt x="56" y="481"/>
                      <a:pt x="56" y="481"/>
                      <a:pt x="56" y="480"/>
                    </a:cubicBezTo>
                    <a:cubicBezTo>
                      <a:pt x="57" y="481"/>
                      <a:pt x="58" y="481"/>
                      <a:pt x="59" y="481"/>
                    </a:cubicBezTo>
                    <a:cubicBezTo>
                      <a:pt x="59" y="481"/>
                      <a:pt x="60" y="481"/>
                      <a:pt x="60" y="481"/>
                    </a:cubicBezTo>
                    <a:cubicBezTo>
                      <a:pt x="61" y="481"/>
                      <a:pt x="61" y="481"/>
                      <a:pt x="62" y="481"/>
                    </a:cubicBezTo>
                    <a:cubicBezTo>
                      <a:pt x="62" y="483"/>
                      <a:pt x="63" y="485"/>
                      <a:pt x="64" y="487"/>
                    </a:cubicBezTo>
                    <a:cubicBezTo>
                      <a:pt x="64" y="487"/>
                      <a:pt x="64" y="487"/>
                      <a:pt x="64" y="487"/>
                    </a:cubicBezTo>
                    <a:cubicBezTo>
                      <a:pt x="62" y="487"/>
                      <a:pt x="61" y="488"/>
                      <a:pt x="60" y="489"/>
                    </a:cubicBezTo>
                    <a:cubicBezTo>
                      <a:pt x="58" y="491"/>
                      <a:pt x="59" y="493"/>
                      <a:pt x="60" y="494"/>
                    </a:cubicBezTo>
                    <a:cubicBezTo>
                      <a:pt x="60" y="495"/>
                      <a:pt x="60" y="495"/>
                      <a:pt x="60" y="495"/>
                    </a:cubicBezTo>
                    <a:cubicBezTo>
                      <a:pt x="60" y="496"/>
                      <a:pt x="60" y="496"/>
                      <a:pt x="60" y="497"/>
                    </a:cubicBezTo>
                    <a:cubicBezTo>
                      <a:pt x="59" y="498"/>
                      <a:pt x="58" y="500"/>
                      <a:pt x="59" y="502"/>
                    </a:cubicBezTo>
                    <a:cubicBezTo>
                      <a:pt x="59" y="504"/>
                      <a:pt x="60" y="504"/>
                      <a:pt x="62" y="505"/>
                    </a:cubicBezTo>
                    <a:cubicBezTo>
                      <a:pt x="62" y="505"/>
                      <a:pt x="62" y="505"/>
                      <a:pt x="63" y="505"/>
                    </a:cubicBezTo>
                    <a:cubicBezTo>
                      <a:pt x="63" y="505"/>
                      <a:pt x="63" y="505"/>
                      <a:pt x="63" y="505"/>
                    </a:cubicBezTo>
                    <a:cubicBezTo>
                      <a:pt x="62" y="507"/>
                      <a:pt x="62" y="509"/>
                      <a:pt x="62" y="510"/>
                    </a:cubicBezTo>
                    <a:cubicBezTo>
                      <a:pt x="62" y="511"/>
                      <a:pt x="62" y="511"/>
                      <a:pt x="62" y="512"/>
                    </a:cubicBezTo>
                    <a:cubicBezTo>
                      <a:pt x="62" y="512"/>
                      <a:pt x="62" y="512"/>
                      <a:pt x="62" y="512"/>
                    </a:cubicBezTo>
                    <a:cubicBezTo>
                      <a:pt x="62" y="515"/>
                      <a:pt x="62" y="516"/>
                      <a:pt x="64" y="519"/>
                    </a:cubicBezTo>
                    <a:cubicBezTo>
                      <a:pt x="64" y="519"/>
                      <a:pt x="64" y="519"/>
                      <a:pt x="64" y="520"/>
                    </a:cubicBezTo>
                    <a:cubicBezTo>
                      <a:pt x="65" y="521"/>
                      <a:pt x="65" y="522"/>
                      <a:pt x="66" y="522"/>
                    </a:cubicBezTo>
                    <a:cubicBezTo>
                      <a:pt x="68" y="524"/>
                      <a:pt x="70" y="524"/>
                      <a:pt x="71" y="524"/>
                    </a:cubicBezTo>
                    <a:cubicBezTo>
                      <a:pt x="71" y="524"/>
                      <a:pt x="71" y="524"/>
                      <a:pt x="72" y="524"/>
                    </a:cubicBezTo>
                    <a:cubicBezTo>
                      <a:pt x="70" y="526"/>
                      <a:pt x="69" y="530"/>
                      <a:pt x="70" y="534"/>
                    </a:cubicBezTo>
                    <a:cubicBezTo>
                      <a:pt x="71" y="536"/>
                      <a:pt x="72" y="537"/>
                      <a:pt x="73" y="538"/>
                    </a:cubicBezTo>
                    <a:cubicBezTo>
                      <a:pt x="74" y="539"/>
                      <a:pt x="74" y="539"/>
                      <a:pt x="74" y="539"/>
                    </a:cubicBezTo>
                    <a:cubicBezTo>
                      <a:pt x="74" y="539"/>
                      <a:pt x="74" y="540"/>
                      <a:pt x="75" y="540"/>
                    </a:cubicBezTo>
                    <a:cubicBezTo>
                      <a:pt x="75" y="541"/>
                      <a:pt x="76" y="542"/>
                      <a:pt x="77" y="543"/>
                    </a:cubicBezTo>
                    <a:cubicBezTo>
                      <a:pt x="77" y="543"/>
                      <a:pt x="80" y="545"/>
                      <a:pt x="82" y="545"/>
                    </a:cubicBezTo>
                    <a:cubicBezTo>
                      <a:pt x="83" y="545"/>
                      <a:pt x="83" y="545"/>
                      <a:pt x="83" y="545"/>
                    </a:cubicBezTo>
                    <a:cubicBezTo>
                      <a:pt x="83" y="545"/>
                      <a:pt x="83" y="546"/>
                      <a:pt x="83" y="546"/>
                    </a:cubicBezTo>
                    <a:cubicBezTo>
                      <a:pt x="82" y="549"/>
                      <a:pt x="82" y="551"/>
                      <a:pt x="82" y="553"/>
                    </a:cubicBezTo>
                    <a:cubicBezTo>
                      <a:pt x="82" y="556"/>
                      <a:pt x="82" y="556"/>
                      <a:pt x="82" y="556"/>
                    </a:cubicBezTo>
                    <a:cubicBezTo>
                      <a:pt x="83" y="559"/>
                      <a:pt x="83" y="559"/>
                      <a:pt x="83" y="559"/>
                    </a:cubicBezTo>
                    <a:cubicBezTo>
                      <a:pt x="84" y="559"/>
                      <a:pt x="84" y="559"/>
                      <a:pt x="84" y="559"/>
                    </a:cubicBezTo>
                    <a:cubicBezTo>
                      <a:pt x="85" y="561"/>
                      <a:pt x="125" y="602"/>
                      <a:pt x="284" y="662"/>
                    </a:cubicBezTo>
                    <a:cubicBezTo>
                      <a:pt x="290" y="664"/>
                      <a:pt x="290" y="664"/>
                      <a:pt x="290" y="664"/>
                    </a:cubicBezTo>
                    <a:cubicBezTo>
                      <a:pt x="288" y="658"/>
                      <a:pt x="288" y="658"/>
                      <a:pt x="288" y="658"/>
                    </a:cubicBezTo>
                    <a:cubicBezTo>
                      <a:pt x="288" y="657"/>
                      <a:pt x="287" y="656"/>
                      <a:pt x="287" y="655"/>
                    </a:cubicBezTo>
                    <a:cubicBezTo>
                      <a:pt x="285" y="645"/>
                      <a:pt x="287" y="638"/>
                      <a:pt x="290" y="629"/>
                    </a:cubicBezTo>
                    <a:cubicBezTo>
                      <a:pt x="291" y="627"/>
                      <a:pt x="292" y="625"/>
                      <a:pt x="292" y="623"/>
                    </a:cubicBezTo>
                    <a:cubicBezTo>
                      <a:pt x="294" y="616"/>
                      <a:pt x="298" y="606"/>
                      <a:pt x="295" y="599"/>
                    </a:cubicBezTo>
                    <a:cubicBezTo>
                      <a:pt x="293" y="595"/>
                      <a:pt x="292" y="593"/>
                      <a:pt x="290" y="590"/>
                    </a:cubicBezTo>
                    <a:cubicBezTo>
                      <a:pt x="287" y="586"/>
                      <a:pt x="285" y="582"/>
                      <a:pt x="284" y="576"/>
                    </a:cubicBezTo>
                    <a:cubicBezTo>
                      <a:pt x="284" y="574"/>
                      <a:pt x="283" y="573"/>
                      <a:pt x="283" y="571"/>
                    </a:cubicBezTo>
                    <a:cubicBezTo>
                      <a:pt x="282" y="564"/>
                      <a:pt x="280" y="556"/>
                      <a:pt x="277" y="551"/>
                    </a:cubicBezTo>
                    <a:cubicBezTo>
                      <a:pt x="275" y="547"/>
                      <a:pt x="273" y="545"/>
                      <a:pt x="272" y="543"/>
                    </a:cubicBezTo>
                    <a:cubicBezTo>
                      <a:pt x="269" y="540"/>
                      <a:pt x="267" y="538"/>
                      <a:pt x="268" y="530"/>
                    </a:cubicBezTo>
                    <a:cubicBezTo>
                      <a:pt x="268" y="528"/>
                      <a:pt x="268" y="528"/>
                      <a:pt x="268" y="528"/>
                    </a:cubicBezTo>
                    <a:cubicBezTo>
                      <a:pt x="268" y="520"/>
                      <a:pt x="269" y="509"/>
                      <a:pt x="262" y="505"/>
                    </a:cubicBezTo>
                    <a:cubicBezTo>
                      <a:pt x="260" y="504"/>
                      <a:pt x="259" y="503"/>
                      <a:pt x="258" y="503"/>
                    </a:cubicBezTo>
                    <a:cubicBezTo>
                      <a:pt x="255" y="503"/>
                      <a:pt x="254" y="503"/>
                      <a:pt x="253" y="498"/>
                    </a:cubicBezTo>
                    <a:cubicBezTo>
                      <a:pt x="253" y="495"/>
                      <a:pt x="253" y="493"/>
                      <a:pt x="253" y="490"/>
                    </a:cubicBezTo>
                    <a:cubicBezTo>
                      <a:pt x="253" y="488"/>
                      <a:pt x="253" y="486"/>
                      <a:pt x="252" y="484"/>
                    </a:cubicBezTo>
                    <a:cubicBezTo>
                      <a:pt x="252" y="481"/>
                      <a:pt x="252" y="481"/>
                      <a:pt x="252" y="481"/>
                    </a:cubicBezTo>
                    <a:cubicBezTo>
                      <a:pt x="251" y="473"/>
                      <a:pt x="250" y="464"/>
                      <a:pt x="244" y="460"/>
                    </a:cubicBezTo>
                    <a:cubicBezTo>
                      <a:pt x="242" y="458"/>
                      <a:pt x="241" y="458"/>
                      <a:pt x="240" y="457"/>
                    </a:cubicBezTo>
                    <a:cubicBezTo>
                      <a:pt x="238" y="456"/>
                      <a:pt x="236" y="456"/>
                      <a:pt x="235" y="453"/>
                    </a:cubicBezTo>
                    <a:cubicBezTo>
                      <a:pt x="230" y="444"/>
                      <a:pt x="240" y="425"/>
                      <a:pt x="250" y="408"/>
                    </a:cubicBezTo>
                    <a:cubicBezTo>
                      <a:pt x="252" y="406"/>
                      <a:pt x="253" y="404"/>
                      <a:pt x="254" y="402"/>
                    </a:cubicBezTo>
                    <a:cubicBezTo>
                      <a:pt x="267" y="378"/>
                      <a:pt x="280" y="353"/>
                      <a:pt x="291" y="329"/>
                    </a:cubicBezTo>
                    <a:cubicBezTo>
                      <a:pt x="292" y="328"/>
                      <a:pt x="292" y="328"/>
                      <a:pt x="292" y="328"/>
                    </a:cubicBezTo>
                    <a:cubicBezTo>
                      <a:pt x="299" y="313"/>
                      <a:pt x="306" y="300"/>
                      <a:pt x="312" y="287"/>
                    </a:cubicBezTo>
                    <a:cubicBezTo>
                      <a:pt x="318" y="277"/>
                      <a:pt x="322" y="267"/>
                      <a:pt x="327" y="257"/>
                    </a:cubicBezTo>
                    <a:cubicBezTo>
                      <a:pt x="328" y="255"/>
                      <a:pt x="328" y="255"/>
                      <a:pt x="328" y="255"/>
                    </a:cubicBezTo>
                    <a:cubicBezTo>
                      <a:pt x="334" y="244"/>
                      <a:pt x="340" y="232"/>
                      <a:pt x="346" y="220"/>
                    </a:cubicBezTo>
                    <a:cubicBezTo>
                      <a:pt x="347" y="218"/>
                      <a:pt x="347" y="218"/>
                      <a:pt x="347" y="218"/>
                    </a:cubicBezTo>
                    <a:lnTo>
                      <a:pt x="345" y="216"/>
                    </a:lnTo>
                    <a:close/>
                    <a:moveTo>
                      <a:pt x="69" y="498"/>
                    </a:moveTo>
                    <a:cubicBezTo>
                      <a:pt x="69" y="497"/>
                      <a:pt x="69" y="496"/>
                      <a:pt x="70" y="495"/>
                    </a:cubicBezTo>
                    <a:cubicBezTo>
                      <a:pt x="71" y="496"/>
                      <a:pt x="71" y="496"/>
                      <a:pt x="71" y="497"/>
                    </a:cubicBezTo>
                    <a:cubicBezTo>
                      <a:pt x="71" y="499"/>
                      <a:pt x="71" y="499"/>
                      <a:pt x="70" y="500"/>
                    </a:cubicBezTo>
                    <a:cubicBezTo>
                      <a:pt x="70" y="500"/>
                      <a:pt x="69" y="500"/>
                      <a:pt x="68" y="501"/>
                    </a:cubicBezTo>
                    <a:cubicBezTo>
                      <a:pt x="68" y="501"/>
                      <a:pt x="68" y="501"/>
                      <a:pt x="68" y="501"/>
                    </a:cubicBezTo>
                    <a:cubicBezTo>
                      <a:pt x="69" y="500"/>
                      <a:pt x="69" y="499"/>
                      <a:pt x="69" y="498"/>
                    </a:cubicBezTo>
                    <a:close/>
                    <a:moveTo>
                      <a:pt x="45" y="465"/>
                    </a:moveTo>
                    <a:cubicBezTo>
                      <a:pt x="46" y="465"/>
                      <a:pt x="46" y="465"/>
                      <a:pt x="47" y="465"/>
                    </a:cubicBezTo>
                    <a:cubicBezTo>
                      <a:pt x="47" y="465"/>
                      <a:pt x="47" y="465"/>
                      <a:pt x="47" y="465"/>
                    </a:cubicBezTo>
                    <a:cubicBezTo>
                      <a:pt x="48" y="465"/>
                      <a:pt x="48" y="465"/>
                      <a:pt x="48" y="465"/>
                    </a:cubicBezTo>
                    <a:cubicBezTo>
                      <a:pt x="48" y="465"/>
                      <a:pt x="49" y="465"/>
                      <a:pt x="49" y="465"/>
                    </a:cubicBezTo>
                    <a:cubicBezTo>
                      <a:pt x="49" y="466"/>
                      <a:pt x="48" y="467"/>
                      <a:pt x="48" y="469"/>
                    </a:cubicBezTo>
                    <a:cubicBezTo>
                      <a:pt x="48" y="469"/>
                      <a:pt x="48" y="469"/>
                      <a:pt x="48" y="469"/>
                    </a:cubicBezTo>
                    <a:cubicBezTo>
                      <a:pt x="46" y="468"/>
                      <a:pt x="45" y="467"/>
                      <a:pt x="44" y="465"/>
                    </a:cubicBezTo>
                    <a:cubicBezTo>
                      <a:pt x="44" y="465"/>
                      <a:pt x="44" y="465"/>
                      <a:pt x="45" y="465"/>
                    </a:cubicBezTo>
                    <a:cubicBezTo>
                      <a:pt x="45" y="465"/>
                      <a:pt x="45" y="465"/>
                      <a:pt x="45" y="465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107"/>
              <p:cNvSpPr/>
              <p:nvPr/>
            </p:nvSpPr>
            <p:spPr>
              <a:xfrm>
                <a:off x="9745316" y="7506711"/>
                <a:ext cx="320233" cy="606938"/>
              </a:xfrm>
              <a:custGeom>
                <a:rect b="b" l="l" r="r" t="t"/>
                <a:pathLst>
                  <a:path extrusionOk="0" h="94" w="45">
                    <a:moveTo>
                      <a:pt x="28" y="39"/>
                    </a:moveTo>
                    <a:cubicBezTo>
                      <a:pt x="31" y="39"/>
                      <a:pt x="32" y="36"/>
                      <a:pt x="33" y="35"/>
                    </a:cubicBezTo>
                    <a:cubicBezTo>
                      <a:pt x="33" y="35"/>
                      <a:pt x="34" y="34"/>
                      <a:pt x="34" y="34"/>
                    </a:cubicBezTo>
                    <a:cubicBezTo>
                      <a:pt x="35" y="33"/>
                      <a:pt x="36" y="33"/>
                      <a:pt x="36" y="31"/>
                    </a:cubicBezTo>
                    <a:cubicBezTo>
                      <a:pt x="39" y="31"/>
                      <a:pt x="44" y="29"/>
                      <a:pt x="45" y="26"/>
                    </a:cubicBezTo>
                    <a:cubicBezTo>
                      <a:pt x="45" y="23"/>
                      <a:pt x="45" y="21"/>
                      <a:pt x="43" y="19"/>
                    </a:cubicBezTo>
                    <a:cubicBezTo>
                      <a:pt x="42" y="18"/>
                      <a:pt x="40" y="17"/>
                      <a:pt x="38" y="16"/>
                    </a:cubicBezTo>
                    <a:cubicBezTo>
                      <a:pt x="37" y="14"/>
                      <a:pt x="36" y="12"/>
                      <a:pt x="33" y="11"/>
                    </a:cubicBezTo>
                    <a:cubicBezTo>
                      <a:pt x="31" y="10"/>
                      <a:pt x="31" y="10"/>
                      <a:pt x="31" y="9"/>
                    </a:cubicBezTo>
                    <a:cubicBezTo>
                      <a:pt x="30" y="5"/>
                      <a:pt x="26" y="0"/>
                      <a:pt x="21" y="0"/>
                    </a:cubicBezTo>
                    <a:cubicBezTo>
                      <a:pt x="20" y="0"/>
                      <a:pt x="19" y="1"/>
                      <a:pt x="18" y="1"/>
                    </a:cubicBezTo>
                    <a:cubicBezTo>
                      <a:pt x="16" y="2"/>
                      <a:pt x="15" y="4"/>
                      <a:pt x="14" y="5"/>
                    </a:cubicBezTo>
                    <a:cubicBezTo>
                      <a:pt x="13" y="5"/>
                      <a:pt x="13" y="6"/>
                      <a:pt x="12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8"/>
                      <a:pt x="9" y="10"/>
                      <a:pt x="8" y="12"/>
                    </a:cubicBezTo>
                    <a:cubicBezTo>
                      <a:pt x="7" y="15"/>
                      <a:pt x="7" y="18"/>
                      <a:pt x="7" y="20"/>
                    </a:cubicBezTo>
                    <a:cubicBezTo>
                      <a:pt x="7" y="23"/>
                      <a:pt x="7" y="25"/>
                      <a:pt x="7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30"/>
                      <a:pt x="5" y="32"/>
                      <a:pt x="5" y="35"/>
                    </a:cubicBezTo>
                    <a:cubicBezTo>
                      <a:pt x="6" y="37"/>
                      <a:pt x="6" y="39"/>
                      <a:pt x="6" y="40"/>
                    </a:cubicBezTo>
                    <a:cubicBezTo>
                      <a:pt x="6" y="40"/>
                      <a:pt x="5" y="40"/>
                      <a:pt x="5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2"/>
                      <a:pt x="1" y="53"/>
                      <a:pt x="1" y="54"/>
                    </a:cubicBezTo>
                    <a:cubicBezTo>
                      <a:pt x="2" y="56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60"/>
                      <a:pt x="2" y="61"/>
                    </a:cubicBezTo>
                    <a:cubicBezTo>
                      <a:pt x="0" y="65"/>
                      <a:pt x="1" y="72"/>
                      <a:pt x="3" y="75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1" y="81"/>
                      <a:pt x="1" y="83"/>
                      <a:pt x="2" y="84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8"/>
                      <a:pt x="3" y="90"/>
                      <a:pt x="6" y="91"/>
                    </a:cubicBezTo>
                    <a:cubicBezTo>
                      <a:pt x="7" y="94"/>
                      <a:pt x="8" y="94"/>
                      <a:pt x="10" y="94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2" y="94"/>
                      <a:pt x="13" y="93"/>
                      <a:pt x="14" y="92"/>
                    </a:cubicBezTo>
                    <a:cubicBezTo>
                      <a:pt x="16" y="89"/>
                      <a:pt x="14" y="85"/>
                      <a:pt x="13" y="83"/>
                    </a:cubicBezTo>
                    <a:cubicBezTo>
                      <a:pt x="13" y="83"/>
                      <a:pt x="13" y="83"/>
                      <a:pt x="13" y="82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2" y="82"/>
                      <a:pt x="13" y="82"/>
                      <a:pt x="13" y="82"/>
                    </a:cubicBezTo>
                    <a:cubicBezTo>
                      <a:pt x="15" y="78"/>
                      <a:pt x="13" y="75"/>
                      <a:pt x="13" y="72"/>
                    </a:cubicBezTo>
                    <a:cubicBezTo>
                      <a:pt x="12" y="71"/>
                      <a:pt x="12" y="70"/>
                      <a:pt x="12" y="69"/>
                    </a:cubicBezTo>
                    <a:cubicBezTo>
                      <a:pt x="12" y="68"/>
                      <a:pt x="12" y="68"/>
                      <a:pt x="13" y="67"/>
                    </a:cubicBezTo>
                    <a:cubicBezTo>
                      <a:pt x="13" y="66"/>
                      <a:pt x="14" y="65"/>
                      <a:pt x="14" y="64"/>
                    </a:cubicBezTo>
                    <a:cubicBezTo>
                      <a:pt x="15" y="63"/>
                      <a:pt x="16" y="63"/>
                      <a:pt x="17" y="62"/>
                    </a:cubicBezTo>
                    <a:cubicBezTo>
                      <a:pt x="17" y="62"/>
                      <a:pt x="18" y="61"/>
                      <a:pt x="18" y="61"/>
                    </a:cubicBezTo>
                    <a:cubicBezTo>
                      <a:pt x="18" y="61"/>
                      <a:pt x="18" y="61"/>
                      <a:pt x="19" y="60"/>
                    </a:cubicBezTo>
                    <a:cubicBezTo>
                      <a:pt x="20" y="60"/>
                      <a:pt x="21" y="59"/>
                      <a:pt x="21" y="58"/>
                    </a:cubicBezTo>
                    <a:cubicBezTo>
                      <a:pt x="23" y="57"/>
                      <a:pt x="22" y="55"/>
                      <a:pt x="22" y="54"/>
                    </a:cubicBezTo>
                    <a:cubicBezTo>
                      <a:pt x="23" y="54"/>
                      <a:pt x="23" y="53"/>
                      <a:pt x="24" y="52"/>
                    </a:cubicBezTo>
                    <a:cubicBezTo>
                      <a:pt x="24" y="51"/>
                      <a:pt x="24" y="49"/>
                      <a:pt x="24" y="48"/>
                    </a:cubicBezTo>
                    <a:cubicBezTo>
                      <a:pt x="24" y="46"/>
                      <a:pt x="24" y="45"/>
                      <a:pt x="23" y="44"/>
                    </a:cubicBezTo>
                    <a:cubicBezTo>
                      <a:pt x="24" y="44"/>
                      <a:pt x="25" y="43"/>
                      <a:pt x="25" y="42"/>
                    </a:cubicBezTo>
                    <a:cubicBezTo>
                      <a:pt x="26" y="42"/>
                      <a:pt x="26" y="42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7" y="41"/>
                      <a:pt x="27" y="40"/>
                      <a:pt x="28" y="39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107"/>
              <p:cNvSpPr/>
              <p:nvPr/>
            </p:nvSpPr>
            <p:spPr>
              <a:xfrm>
                <a:off x="20243608" y="10356891"/>
                <a:ext cx="1062105" cy="832719"/>
              </a:xfrm>
              <a:custGeom>
                <a:rect b="b" l="l" r="r" t="t"/>
                <a:pathLst>
                  <a:path extrusionOk="0" h="129" w="150">
                    <a:moveTo>
                      <a:pt x="150" y="57"/>
                    </a:moveTo>
                    <a:cubicBezTo>
                      <a:pt x="149" y="56"/>
                      <a:pt x="149" y="54"/>
                      <a:pt x="147" y="54"/>
                    </a:cubicBezTo>
                    <a:cubicBezTo>
                      <a:pt x="146" y="53"/>
                      <a:pt x="145" y="53"/>
                      <a:pt x="144" y="53"/>
                    </a:cubicBezTo>
                    <a:cubicBezTo>
                      <a:pt x="144" y="53"/>
                      <a:pt x="143" y="53"/>
                      <a:pt x="142" y="53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39" y="53"/>
                      <a:pt x="137" y="53"/>
                      <a:pt x="136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53"/>
                      <a:pt x="133" y="53"/>
                      <a:pt x="132" y="52"/>
                    </a:cubicBezTo>
                    <a:cubicBezTo>
                      <a:pt x="132" y="51"/>
                      <a:pt x="131" y="51"/>
                      <a:pt x="130" y="50"/>
                    </a:cubicBezTo>
                    <a:cubicBezTo>
                      <a:pt x="130" y="49"/>
                      <a:pt x="129" y="49"/>
                      <a:pt x="128" y="48"/>
                    </a:cubicBezTo>
                    <a:cubicBezTo>
                      <a:pt x="128" y="48"/>
                      <a:pt x="127" y="48"/>
                      <a:pt x="127" y="48"/>
                    </a:cubicBezTo>
                    <a:cubicBezTo>
                      <a:pt x="127" y="47"/>
                      <a:pt x="126" y="47"/>
                      <a:pt x="126" y="46"/>
                    </a:cubicBezTo>
                    <a:cubicBezTo>
                      <a:pt x="126" y="45"/>
                      <a:pt x="125" y="44"/>
                      <a:pt x="123" y="42"/>
                    </a:cubicBezTo>
                    <a:cubicBezTo>
                      <a:pt x="122" y="41"/>
                      <a:pt x="121" y="41"/>
                      <a:pt x="120" y="40"/>
                    </a:cubicBezTo>
                    <a:cubicBezTo>
                      <a:pt x="118" y="39"/>
                      <a:pt x="117" y="38"/>
                      <a:pt x="116" y="37"/>
                    </a:cubicBezTo>
                    <a:cubicBezTo>
                      <a:pt x="116" y="37"/>
                      <a:pt x="116" y="36"/>
                      <a:pt x="116" y="36"/>
                    </a:cubicBezTo>
                    <a:cubicBezTo>
                      <a:pt x="116" y="34"/>
                      <a:pt x="116" y="33"/>
                      <a:pt x="116" y="31"/>
                    </a:cubicBezTo>
                    <a:cubicBezTo>
                      <a:pt x="115" y="29"/>
                      <a:pt x="113" y="27"/>
                      <a:pt x="110" y="27"/>
                    </a:cubicBezTo>
                    <a:cubicBezTo>
                      <a:pt x="108" y="27"/>
                      <a:pt x="105" y="28"/>
                      <a:pt x="102" y="30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6" y="24"/>
                      <a:pt x="107" y="11"/>
                      <a:pt x="104" y="4"/>
                    </a:cubicBezTo>
                    <a:cubicBezTo>
                      <a:pt x="102" y="1"/>
                      <a:pt x="100" y="0"/>
                      <a:pt x="96" y="0"/>
                    </a:cubicBezTo>
                    <a:cubicBezTo>
                      <a:pt x="90" y="0"/>
                      <a:pt x="86" y="6"/>
                      <a:pt x="84" y="9"/>
                    </a:cubicBezTo>
                    <a:cubicBezTo>
                      <a:pt x="84" y="9"/>
                      <a:pt x="83" y="10"/>
                      <a:pt x="83" y="10"/>
                    </a:cubicBezTo>
                    <a:cubicBezTo>
                      <a:pt x="83" y="10"/>
                      <a:pt x="83" y="11"/>
                      <a:pt x="83" y="11"/>
                    </a:cubicBezTo>
                    <a:cubicBezTo>
                      <a:pt x="82" y="11"/>
                      <a:pt x="82" y="11"/>
                      <a:pt x="82" y="10"/>
                    </a:cubicBezTo>
                    <a:cubicBezTo>
                      <a:pt x="81" y="9"/>
                      <a:pt x="80" y="8"/>
                      <a:pt x="79" y="7"/>
                    </a:cubicBezTo>
                    <a:cubicBezTo>
                      <a:pt x="77" y="6"/>
                      <a:pt x="75" y="5"/>
                      <a:pt x="73" y="5"/>
                    </a:cubicBezTo>
                    <a:cubicBezTo>
                      <a:pt x="72" y="5"/>
                      <a:pt x="71" y="5"/>
                      <a:pt x="71" y="5"/>
                    </a:cubicBezTo>
                    <a:cubicBezTo>
                      <a:pt x="70" y="5"/>
                      <a:pt x="69" y="6"/>
                      <a:pt x="69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1" y="8"/>
                      <a:pt x="55" y="12"/>
                      <a:pt x="51" y="15"/>
                    </a:cubicBezTo>
                    <a:cubicBezTo>
                      <a:pt x="50" y="15"/>
                      <a:pt x="49" y="16"/>
                      <a:pt x="49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6" y="19"/>
                      <a:pt x="45" y="21"/>
                      <a:pt x="43" y="21"/>
                    </a:cubicBezTo>
                    <a:cubicBezTo>
                      <a:pt x="42" y="22"/>
                      <a:pt x="41" y="22"/>
                      <a:pt x="40" y="22"/>
                    </a:cubicBezTo>
                    <a:cubicBezTo>
                      <a:pt x="39" y="22"/>
                      <a:pt x="38" y="22"/>
                      <a:pt x="38" y="22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4" y="21"/>
                      <a:pt x="34" y="21"/>
                      <a:pt x="33" y="21"/>
                    </a:cubicBezTo>
                    <a:cubicBezTo>
                      <a:pt x="30" y="22"/>
                      <a:pt x="16" y="28"/>
                      <a:pt x="13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3"/>
                      <a:pt x="12" y="36"/>
                      <a:pt x="13" y="39"/>
                    </a:cubicBezTo>
                    <a:cubicBezTo>
                      <a:pt x="14" y="42"/>
                      <a:pt x="15" y="46"/>
                      <a:pt x="12" y="51"/>
                    </a:cubicBezTo>
                    <a:cubicBezTo>
                      <a:pt x="11" y="53"/>
                      <a:pt x="9" y="54"/>
                      <a:pt x="8" y="56"/>
                    </a:cubicBezTo>
                    <a:cubicBezTo>
                      <a:pt x="7" y="56"/>
                      <a:pt x="7" y="57"/>
                      <a:pt x="6" y="5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1" y="62"/>
                      <a:pt x="13" y="61"/>
                      <a:pt x="15" y="60"/>
                    </a:cubicBezTo>
                    <a:cubicBezTo>
                      <a:pt x="17" y="59"/>
                      <a:pt x="18" y="59"/>
                      <a:pt x="20" y="58"/>
                    </a:cubicBezTo>
                    <a:cubicBezTo>
                      <a:pt x="20" y="58"/>
                      <a:pt x="21" y="58"/>
                      <a:pt x="21" y="58"/>
                    </a:cubicBezTo>
                    <a:cubicBezTo>
                      <a:pt x="24" y="58"/>
                      <a:pt x="26" y="59"/>
                      <a:pt x="29" y="61"/>
                    </a:cubicBezTo>
                    <a:cubicBezTo>
                      <a:pt x="36" y="67"/>
                      <a:pt x="41" y="75"/>
                      <a:pt x="43" y="81"/>
                    </a:cubicBezTo>
                    <a:cubicBezTo>
                      <a:pt x="44" y="82"/>
                      <a:pt x="45" y="84"/>
                      <a:pt x="45" y="85"/>
                    </a:cubicBezTo>
                    <a:cubicBezTo>
                      <a:pt x="46" y="87"/>
                      <a:pt x="48" y="89"/>
                      <a:pt x="48" y="91"/>
                    </a:cubicBezTo>
                    <a:cubicBezTo>
                      <a:pt x="48" y="92"/>
                      <a:pt x="48" y="93"/>
                      <a:pt x="48" y="94"/>
                    </a:cubicBezTo>
                    <a:cubicBezTo>
                      <a:pt x="49" y="96"/>
                      <a:pt x="49" y="97"/>
                      <a:pt x="49" y="99"/>
                    </a:cubicBezTo>
                    <a:cubicBezTo>
                      <a:pt x="50" y="102"/>
                      <a:pt x="52" y="107"/>
                      <a:pt x="55" y="110"/>
                    </a:cubicBezTo>
                    <a:cubicBezTo>
                      <a:pt x="57" y="111"/>
                      <a:pt x="58" y="111"/>
                      <a:pt x="60" y="111"/>
                    </a:cubicBezTo>
                    <a:cubicBezTo>
                      <a:pt x="61" y="111"/>
                      <a:pt x="61" y="111"/>
                      <a:pt x="62" y="111"/>
                    </a:cubicBezTo>
                    <a:cubicBezTo>
                      <a:pt x="63" y="111"/>
                      <a:pt x="64" y="111"/>
                      <a:pt x="64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5" y="111"/>
                      <a:pt x="66" y="111"/>
                      <a:pt x="65" y="113"/>
                    </a:cubicBezTo>
                    <a:cubicBezTo>
                      <a:pt x="65" y="115"/>
                      <a:pt x="66" y="117"/>
                      <a:pt x="66" y="119"/>
                    </a:cubicBezTo>
                    <a:cubicBezTo>
                      <a:pt x="67" y="122"/>
                      <a:pt x="68" y="128"/>
                      <a:pt x="74" y="129"/>
                    </a:cubicBezTo>
                    <a:cubicBezTo>
                      <a:pt x="75" y="129"/>
                      <a:pt x="75" y="129"/>
                      <a:pt x="76" y="129"/>
                    </a:cubicBezTo>
                    <a:cubicBezTo>
                      <a:pt x="79" y="129"/>
                      <a:pt x="81" y="128"/>
                      <a:pt x="83" y="126"/>
                    </a:cubicBezTo>
                    <a:cubicBezTo>
                      <a:pt x="84" y="126"/>
                      <a:pt x="85" y="126"/>
                      <a:pt x="85" y="125"/>
                    </a:cubicBezTo>
                    <a:cubicBezTo>
                      <a:pt x="86" y="125"/>
                      <a:pt x="87" y="124"/>
                      <a:pt x="88" y="124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90" y="124"/>
                      <a:pt x="91" y="124"/>
                      <a:pt x="92" y="124"/>
                    </a:cubicBezTo>
                    <a:cubicBezTo>
                      <a:pt x="92" y="124"/>
                      <a:pt x="93" y="124"/>
                      <a:pt x="93" y="124"/>
                    </a:cubicBezTo>
                    <a:cubicBezTo>
                      <a:pt x="94" y="124"/>
                      <a:pt x="96" y="124"/>
                      <a:pt x="97" y="122"/>
                    </a:cubicBezTo>
                    <a:cubicBezTo>
                      <a:pt x="98" y="122"/>
                      <a:pt x="99" y="121"/>
                      <a:pt x="99" y="121"/>
                    </a:cubicBezTo>
                    <a:cubicBezTo>
                      <a:pt x="100" y="120"/>
                      <a:pt x="100" y="120"/>
                      <a:pt x="101" y="119"/>
                    </a:cubicBezTo>
                    <a:cubicBezTo>
                      <a:pt x="108" y="114"/>
                      <a:pt x="115" y="108"/>
                      <a:pt x="122" y="100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25" y="97"/>
                      <a:pt x="127" y="95"/>
                      <a:pt x="128" y="94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30" y="93"/>
                      <a:pt x="131" y="91"/>
                      <a:pt x="131" y="91"/>
                    </a:cubicBezTo>
                    <a:cubicBezTo>
                      <a:pt x="132" y="91"/>
                      <a:pt x="132" y="92"/>
                      <a:pt x="133" y="92"/>
                    </a:cubicBezTo>
                    <a:cubicBezTo>
                      <a:pt x="134" y="94"/>
                      <a:pt x="135" y="95"/>
                      <a:pt x="138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2" y="87"/>
                      <a:pt x="144" y="82"/>
                      <a:pt x="144" y="78"/>
                    </a:cubicBezTo>
                    <a:cubicBezTo>
                      <a:pt x="146" y="72"/>
                      <a:pt x="148" y="66"/>
                      <a:pt x="150" y="60"/>
                    </a:cubicBezTo>
                    <a:cubicBezTo>
                      <a:pt x="150" y="59"/>
                      <a:pt x="150" y="59"/>
                      <a:pt x="150" y="59"/>
                    </a:cubicBezTo>
                    <a:lnTo>
                      <a:pt x="150" y="57"/>
                    </a:ln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07"/>
              <p:cNvSpPr/>
              <p:nvPr/>
            </p:nvSpPr>
            <p:spPr>
              <a:xfrm>
                <a:off x="21044189" y="10616661"/>
                <a:ext cx="872634" cy="849713"/>
              </a:xfrm>
              <a:custGeom>
                <a:rect b="b" l="l" r="r" t="t"/>
                <a:pathLst>
                  <a:path extrusionOk="0" h="132" w="123">
                    <a:moveTo>
                      <a:pt x="119" y="9"/>
                    </a:moveTo>
                    <a:cubicBezTo>
                      <a:pt x="118" y="8"/>
                      <a:pt x="117" y="8"/>
                      <a:pt x="117" y="8"/>
                    </a:cubicBezTo>
                    <a:cubicBezTo>
                      <a:pt x="116" y="7"/>
                      <a:pt x="116" y="6"/>
                      <a:pt x="116" y="5"/>
                    </a:cubicBezTo>
                    <a:cubicBezTo>
                      <a:pt x="115" y="3"/>
                      <a:pt x="114" y="0"/>
                      <a:pt x="110" y="0"/>
                    </a:cubicBezTo>
                    <a:cubicBezTo>
                      <a:pt x="109" y="0"/>
                      <a:pt x="109" y="0"/>
                      <a:pt x="108" y="0"/>
                    </a:cubicBezTo>
                    <a:cubicBezTo>
                      <a:pt x="105" y="0"/>
                      <a:pt x="104" y="2"/>
                      <a:pt x="102" y="3"/>
                    </a:cubicBezTo>
                    <a:cubicBezTo>
                      <a:pt x="100" y="4"/>
                      <a:pt x="99" y="5"/>
                      <a:pt x="97" y="5"/>
                    </a:cubicBezTo>
                    <a:cubicBezTo>
                      <a:pt x="97" y="5"/>
                      <a:pt x="96" y="5"/>
                      <a:pt x="96" y="5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3" y="4"/>
                      <a:pt x="92" y="4"/>
                      <a:pt x="91" y="4"/>
                    </a:cubicBezTo>
                    <a:cubicBezTo>
                      <a:pt x="88" y="4"/>
                      <a:pt x="85" y="5"/>
                      <a:pt x="83" y="8"/>
                    </a:cubicBezTo>
                    <a:cubicBezTo>
                      <a:pt x="80" y="11"/>
                      <a:pt x="80" y="11"/>
                      <a:pt x="79" y="11"/>
                    </a:cubicBezTo>
                    <a:cubicBezTo>
                      <a:pt x="78" y="11"/>
                      <a:pt x="77" y="11"/>
                      <a:pt x="76" y="10"/>
                    </a:cubicBezTo>
                    <a:cubicBezTo>
                      <a:pt x="74" y="10"/>
                      <a:pt x="73" y="10"/>
                      <a:pt x="72" y="10"/>
                    </a:cubicBezTo>
                    <a:cubicBezTo>
                      <a:pt x="69" y="10"/>
                      <a:pt x="67" y="10"/>
                      <a:pt x="66" y="12"/>
                    </a:cubicBezTo>
                    <a:cubicBezTo>
                      <a:pt x="65" y="13"/>
                      <a:pt x="64" y="14"/>
                      <a:pt x="64" y="14"/>
                    </a:cubicBezTo>
                    <a:cubicBezTo>
                      <a:pt x="64" y="15"/>
                      <a:pt x="64" y="15"/>
                      <a:pt x="63" y="15"/>
                    </a:cubicBezTo>
                    <a:cubicBezTo>
                      <a:pt x="63" y="16"/>
                      <a:pt x="62" y="17"/>
                      <a:pt x="61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8" y="17"/>
                      <a:pt x="57" y="17"/>
                      <a:pt x="57" y="18"/>
                    </a:cubicBezTo>
                    <a:cubicBezTo>
                      <a:pt x="56" y="18"/>
                      <a:pt x="55" y="18"/>
                      <a:pt x="54" y="18"/>
                    </a:cubicBezTo>
                    <a:cubicBezTo>
                      <a:pt x="53" y="19"/>
                      <a:pt x="52" y="19"/>
                      <a:pt x="52" y="19"/>
                    </a:cubicBezTo>
                    <a:cubicBezTo>
                      <a:pt x="50" y="19"/>
                      <a:pt x="48" y="19"/>
                      <a:pt x="47" y="19"/>
                    </a:cubicBezTo>
                    <a:cubicBezTo>
                      <a:pt x="45" y="19"/>
                      <a:pt x="43" y="19"/>
                      <a:pt x="42" y="19"/>
                    </a:cubicBezTo>
                    <a:cubicBezTo>
                      <a:pt x="41" y="19"/>
                      <a:pt x="40" y="19"/>
                      <a:pt x="40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4" y="27"/>
                      <a:pt x="33" y="33"/>
                      <a:pt x="32" y="38"/>
                    </a:cubicBezTo>
                    <a:cubicBezTo>
                      <a:pt x="31" y="41"/>
                      <a:pt x="30" y="44"/>
                      <a:pt x="29" y="47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5" y="49"/>
                      <a:pt x="37" y="49"/>
                      <a:pt x="38" y="49"/>
                    </a:cubicBezTo>
                    <a:cubicBezTo>
                      <a:pt x="40" y="48"/>
                      <a:pt x="41" y="48"/>
                      <a:pt x="43" y="48"/>
                    </a:cubicBezTo>
                    <a:cubicBezTo>
                      <a:pt x="44" y="47"/>
                      <a:pt x="44" y="47"/>
                      <a:pt x="45" y="46"/>
                    </a:cubicBezTo>
                    <a:cubicBezTo>
                      <a:pt x="45" y="47"/>
                      <a:pt x="44" y="48"/>
                      <a:pt x="44" y="49"/>
                    </a:cubicBezTo>
                    <a:cubicBezTo>
                      <a:pt x="43" y="50"/>
                      <a:pt x="43" y="51"/>
                      <a:pt x="42" y="52"/>
                    </a:cubicBezTo>
                    <a:cubicBezTo>
                      <a:pt x="42" y="52"/>
                      <a:pt x="41" y="52"/>
                      <a:pt x="40" y="51"/>
                    </a:cubicBezTo>
                    <a:cubicBezTo>
                      <a:pt x="39" y="51"/>
                      <a:pt x="37" y="50"/>
                      <a:pt x="36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0" y="51"/>
                      <a:pt x="28" y="55"/>
                      <a:pt x="26" y="57"/>
                    </a:cubicBezTo>
                    <a:cubicBezTo>
                      <a:pt x="25" y="58"/>
                      <a:pt x="25" y="59"/>
                      <a:pt x="24" y="59"/>
                    </a:cubicBezTo>
                    <a:cubicBezTo>
                      <a:pt x="23" y="60"/>
                      <a:pt x="22" y="62"/>
                      <a:pt x="21" y="63"/>
                    </a:cubicBezTo>
                    <a:cubicBezTo>
                      <a:pt x="12" y="74"/>
                      <a:pt x="0" y="88"/>
                      <a:pt x="3" y="103"/>
                    </a:cubicBezTo>
                    <a:cubicBezTo>
                      <a:pt x="4" y="107"/>
                      <a:pt x="6" y="111"/>
                      <a:pt x="9" y="116"/>
                    </a:cubicBezTo>
                    <a:cubicBezTo>
                      <a:pt x="10" y="117"/>
                      <a:pt x="11" y="118"/>
                      <a:pt x="12" y="119"/>
                    </a:cubicBezTo>
                    <a:cubicBezTo>
                      <a:pt x="12" y="120"/>
                      <a:pt x="13" y="120"/>
                      <a:pt x="13" y="121"/>
                    </a:cubicBezTo>
                    <a:cubicBezTo>
                      <a:pt x="13" y="121"/>
                      <a:pt x="14" y="121"/>
                      <a:pt x="14" y="122"/>
                    </a:cubicBezTo>
                    <a:cubicBezTo>
                      <a:pt x="14" y="123"/>
                      <a:pt x="14" y="124"/>
                      <a:pt x="15" y="125"/>
                    </a:cubicBezTo>
                    <a:cubicBezTo>
                      <a:pt x="17" y="128"/>
                      <a:pt x="21" y="130"/>
                      <a:pt x="23" y="131"/>
                    </a:cubicBezTo>
                    <a:cubicBezTo>
                      <a:pt x="25" y="132"/>
                      <a:pt x="26" y="132"/>
                      <a:pt x="28" y="132"/>
                    </a:cubicBezTo>
                    <a:cubicBezTo>
                      <a:pt x="31" y="132"/>
                      <a:pt x="34" y="131"/>
                      <a:pt x="36" y="128"/>
                    </a:cubicBezTo>
                    <a:cubicBezTo>
                      <a:pt x="37" y="127"/>
                      <a:pt x="38" y="126"/>
                      <a:pt x="39" y="125"/>
                    </a:cubicBezTo>
                    <a:cubicBezTo>
                      <a:pt x="39" y="124"/>
                      <a:pt x="39" y="123"/>
                      <a:pt x="40" y="123"/>
                    </a:cubicBezTo>
                    <a:cubicBezTo>
                      <a:pt x="40" y="122"/>
                      <a:pt x="41" y="122"/>
                      <a:pt x="41" y="121"/>
                    </a:cubicBezTo>
                    <a:cubicBezTo>
                      <a:pt x="42" y="120"/>
                      <a:pt x="43" y="119"/>
                      <a:pt x="43" y="118"/>
                    </a:cubicBezTo>
                    <a:cubicBezTo>
                      <a:pt x="45" y="115"/>
                      <a:pt x="47" y="111"/>
                      <a:pt x="49" y="106"/>
                    </a:cubicBezTo>
                    <a:cubicBezTo>
                      <a:pt x="49" y="105"/>
                      <a:pt x="49" y="105"/>
                      <a:pt x="49" y="104"/>
                    </a:cubicBezTo>
                    <a:cubicBezTo>
                      <a:pt x="50" y="102"/>
                      <a:pt x="50" y="100"/>
                      <a:pt x="51" y="98"/>
                    </a:cubicBezTo>
                    <a:cubicBezTo>
                      <a:pt x="52" y="97"/>
                      <a:pt x="52" y="97"/>
                      <a:pt x="52" y="96"/>
                    </a:cubicBezTo>
                    <a:cubicBezTo>
                      <a:pt x="54" y="94"/>
                      <a:pt x="55" y="91"/>
                      <a:pt x="55" y="88"/>
                    </a:cubicBezTo>
                    <a:cubicBezTo>
                      <a:pt x="55" y="86"/>
                      <a:pt x="55" y="84"/>
                      <a:pt x="55" y="83"/>
                    </a:cubicBezTo>
                    <a:cubicBezTo>
                      <a:pt x="54" y="82"/>
                      <a:pt x="54" y="82"/>
                      <a:pt x="54" y="81"/>
                    </a:cubicBezTo>
                    <a:cubicBezTo>
                      <a:pt x="54" y="77"/>
                      <a:pt x="54" y="75"/>
                      <a:pt x="56" y="74"/>
                    </a:cubicBezTo>
                    <a:cubicBezTo>
                      <a:pt x="60" y="72"/>
                      <a:pt x="63" y="70"/>
                      <a:pt x="66" y="68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70" y="66"/>
                      <a:pt x="71" y="66"/>
                      <a:pt x="72" y="65"/>
                    </a:cubicBezTo>
                    <a:cubicBezTo>
                      <a:pt x="74" y="65"/>
                      <a:pt x="75" y="65"/>
                      <a:pt x="76" y="64"/>
                    </a:cubicBezTo>
                    <a:cubicBezTo>
                      <a:pt x="79" y="63"/>
                      <a:pt x="82" y="60"/>
                      <a:pt x="84" y="58"/>
                    </a:cubicBezTo>
                    <a:cubicBezTo>
                      <a:pt x="85" y="56"/>
                      <a:pt x="87" y="55"/>
                      <a:pt x="88" y="54"/>
                    </a:cubicBezTo>
                    <a:cubicBezTo>
                      <a:pt x="92" y="51"/>
                      <a:pt x="94" y="48"/>
                      <a:pt x="97" y="44"/>
                    </a:cubicBezTo>
                    <a:cubicBezTo>
                      <a:pt x="98" y="43"/>
                      <a:pt x="99" y="42"/>
                      <a:pt x="100" y="41"/>
                    </a:cubicBezTo>
                    <a:cubicBezTo>
                      <a:pt x="104" y="36"/>
                      <a:pt x="108" y="31"/>
                      <a:pt x="113" y="27"/>
                    </a:cubicBezTo>
                    <a:cubicBezTo>
                      <a:pt x="113" y="27"/>
                      <a:pt x="114" y="26"/>
                      <a:pt x="114" y="26"/>
                    </a:cubicBezTo>
                    <a:cubicBezTo>
                      <a:pt x="119" y="21"/>
                      <a:pt x="123" y="18"/>
                      <a:pt x="123" y="14"/>
                    </a:cubicBezTo>
                    <a:cubicBezTo>
                      <a:pt x="123" y="11"/>
                      <a:pt x="120" y="10"/>
                      <a:pt x="119" y="9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107"/>
              <p:cNvSpPr/>
              <p:nvPr/>
            </p:nvSpPr>
            <p:spPr>
              <a:xfrm>
                <a:off x="21476503" y="10157815"/>
                <a:ext cx="106744" cy="167515"/>
              </a:xfrm>
              <a:custGeom>
                <a:rect b="b" l="l" r="r" t="t"/>
                <a:pathLst>
                  <a:path extrusionOk="0" h="26" w="15">
                    <a:moveTo>
                      <a:pt x="14" y="2"/>
                    </a:moveTo>
                    <a:cubicBezTo>
                      <a:pt x="14" y="2"/>
                      <a:pt x="13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1"/>
                      <a:pt x="0" y="15"/>
                      <a:pt x="0" y="20"/>
                    </a:cubicBezTo>
                    <a:cubicBezTo>
                      <a:pt x="1" y="26"/>
                      <a:pt x="4" y="26"/>
                      <a:pt x="5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10" y="26"/>
                      <a:pt x="10" y="22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0" y="16"/>
                      <a:pt x="10" y="14"/>
                      <a:pt x="12" y="11"/>
                    </a:cubicBezTo>
                    <a:cubicBezTo>
                      <a:pt x="12" y="11"/>
                      <a:pt x="12" y="11"/>
                      <a:pt x="12" y="10"/>
                    </a:cubicBezTo>
                    <a:cubicBezTo>
                      <a:pt x="13" y="8"/>
                      <a:pt x="15" y="5"/>
                      <a:pt x="14" y="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107"/>
              <p:cNvSpPr/>
              <p:nvPr/>
            </p:nvSpPr>
            <p:spPr>
              <a:xfrm>
                <a:off x="21815416" y="8810413"/>
                <a:ext cx="1304948" cy="1223587"/>
              </a:xfrm>
              <a:custGeom>
                <a:rect b="b" l="l" r="r" t="t"/>
                <a:pathLst>
                  <a:path extrusionOk="0" h="190" w="184">
                    <a:moveTo>
                      <a:pt x="181" y="128"/>
                    </a:moveTo>
                    <a:cubicBezTo>
                      <a:pt x="181" y="127"/>
                      <a:pt x="180" y="126"/>
                      <a:pt x="180" y="126"/>
                    </a:cubicBezTo>
                    <a:cubicBezTo>
                      <a:pt x="177" y="119"/>
                      <a:pt x="177" y="114"/>
                      <a:pt x="177" y="106"/>
                    </a:cubicBezTo>
                    <a:cubicBezTo>
                      <a:pt x="177" y="104"/>
                      <a:pt x="177" y="104"/>
                      <a:pt x="177" y="104"/>
                    </a:cubicBezTo>
                    <a:cubicBezTo>
                      <a:pt x="178" y="101"/>
                      <a:pt x="178" y="98"/>
                      <a:pt x="178" y="96"/>
                    </a:cubicBezTo>
                    <a:cubicBezTo>
                      <a:pt x="178" y="95"/>
                      <a:pt x="177" y="92"/>
                      <a:pt x="172" y="92"/>
                    </a:cubicBezTo>
                    <a:cubicBezTo>
                      <a:pt x="172" y="92"/>
                      <a:pt x="168" y="92"/>
                      <a:pt x="167" y="94"/>
                    </a:cubicBezTo>
                    <a:cubicBezTo>
                      <a:pt x="165" y="95"/>
                      <a:pt x="165" y="98"/>
                      <a:pt x="165" y="100"/>
                    </a:cubicBezTo>
                    <a:cubicBezTo>
                      <a:pt x="165" y="100"/>
                      <a:pt x="165" y="100"/>
                      <a:pt x="164" y="101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64" y="106"/>
                      <a:pt x="163" y="107"/>
                      <a:pt x="162" y="107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59" y="105"/>
                      <a:pt x="159" y="99"/>
                      <a:pt x="159" y="97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59" y="91"/>
                      <a:pt x="159" y="90"/>
                      <a:pt x="159" y="90"/>
                    </a:cubicBezTo>
                    <a:cubicBezTo>
                      <a:pt x="160" y="87"/>
                      <a:pt x="160" y="83"/>
                      <a:pt x="157" y="81"/>
                    </a:cubicBezTo>
                    <a:cubicBezTo>
                      <a:pt x="156" y="81"/>
                      <a:pt x="155" y="80"/>
                      <a:pt x="154" y="80"/>
                    </a:cubicBezTo>
                    <a:cubicBezTo>
                      <a:pt x="152" y="80"/>
                      <a:pt x="150" y="81"/>
                      <a:pt x="149" y="82"/>
                    </a:cubicBezTo>
                    <a:cubicBezTo>
                      <a:pt x="147" y="83"/>
                      <a:pt x="147" y="86"/>
                      <a:pt x="146" y="87"/>
                    </a:cubicBezTo>
                    <a:cubicBezTo>
                      <a:pt x="146" y="88"/>
                      <a:pt x="146" y="89"/>
                      <a:pt x="146" y="89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46" y="90"/>
                      <a:pt x="145" y="90"/>
                      <a:pt x="145" y="91"/>
                    </a:cubicBezTo>
                    <a:cubicBezTo>
                      <a:pt x="145" y="91"/>
                      <a:pt x="144" y="92"/>
                      <a:pt x="144" y="93"/>
                    </a:cubicBezTo>
                    <a:cubicBezTo>
                      <a:pt x="143" y="94"/>
                      <a:pt x="143" y="96"/>
                      <a:pt x="143" y="97"/>
                    </a:cubicBezTo>
                    <a:cubicBezTo>
                      <a:pt x="143" y="100"/>
                      <a:pt x="144" y="102"/>
                      <a:pt x="145" y="105"/>
                    </a:cubicBezTo>
                    <a:cubicBezTo>
                      <a:pt x="145" y="104"/>
                      <a:pt x="145" y="104"/>
                      <a:pt x="144" y="104"/>
                    </a:cubicBezTo>
                    <a:cubicBezTo>
                      <a:pt x="143" y="102"/>
                      <a:pt x="142" y="100"/>
                      <a:pt x="141" y="98"/>
                    </a:cubicBezTo>
                    <a:cubicBezTo>
                      <a:pt x="141" y="98"/>
                      <a:pt x="141" y="98"/>
                      <a:pt x="141" y="97"/>
                    </a:cubicBezTo>
                    <a:cubicBezTo>
                      <a:pt x="141" y="97"/>
                      <a:pt x="141" y="96"/>
                      <a:pt x="141" y="96"/>
                    </a:cubicBezTo>
                    <a:cubicBezTo>
                      <a:pt x="141" y="95"/>
                      <a:pt x="141" y="94"/>
                      <a:pt x="141" y="94"/>
                    </a:cubicBezTo>
                    <a:cubicBezTo>
                      <a:pt x="141" y="93"/>
                      <a:pt x="140" y="93"/>
                      <a:pt x="140" y="92"/>
                    </a:cubicBezTo>
                    <a:cubicBezTo>
                      <a:pt x="140" y="90"/>
                      <a:pt x="141" y="87"/>
                      <a:pt x="142" y="84"/>
                    </a:cubicBezTo>
                    <a:cubicBezTo>
                      <a:pt x="143" y="83"/>
                      <a:pt x="143" y="83"/>
                      <a:pt x="143" y="83"/>
                    </a:cubicBezTo>
                    <a:cubicBezTo>
                      <a:pt x="145" y="77"/>
                      <a:pt x="147" y="72"/>
                      <a:pt x="145" y="68"/>
                    </a:cubicBezTo>
                    <a:cubicBezTo>
                      <a:pt x="144" y="67"/>
                      <a:pt x="143" y="66"/>
                      <a:pt x="140" y="66"/>
                    </a:cubicBezTo>
                    <a:cubicBezTo>
                      <a:pt x="137" y="66"/>
                      <a:pt x="133" y="68"/>
                      <a:pt x="131" y="71"/>
                    </a:cubicBezTo>
                    <a:cubicBezTo>
                      <a:pt x="130" y="73"/>
                      <a:pt x="130" y="75"/>
                      <a:pt x="130" y="76"/>
                    </a:cubicBezTo>
                    <a:cubicBezTo>
                      <a:pt x="129" y="77"/>
                      <a:pt x="129" y="78"/>
                      <a:pt x="129" y="78"/>
                    </a:cubicBezTo>
                    <a:cubicBezTo>
                      <a:pt x="129" y="79"/>
                      <a:pt x="129" y="79"/>
                      <a:pt x="129" y="79"/>
                    </a:cubicBezTo>
                    <a:cubicBezTo>
                      <a:pt x="129" y="80"/>
                      <a:pt x="128" y="80"/>
                      <a:pt x="128" y="81"/>
                    </a:cubicBezTo>
                    <a:cubicBezTo>
                      <a:pt x="128" y="82"/>
                      <a:pt x="128" y="83"/>
                      <a:pt x="128" y="84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28" y="84"/>
                      <a:pt x="128" y="83"/>
                      <a:pt x="128" y="83"/>
                    </a:cubicBezTo>
                    <a:cubicBezTo>
                      <a:pt x="127" y="80"/>
                      <a:pt x="127" y="78"/>
                      <a:pt x="125" y="76"/>
                    </a:cubicBezTo>
                    <a:cubicBezTo>
                      <a:pt x="124" y="74"/>
                      <a:pt x="122" y="74"/>
                      <a:pt x="121" y="7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17" y="73"/>
                      <a:pt x="117" y="72"/>
                      <a:pt x="116" y="67"/>
                    </a:cubicBezTo>
                    <a:cubicBezTo>
                      <a:pt x="116" y="67"/>
                      <a:pt x="116" y="67"/>
                      <a:pt x="116" y="67"/>
                    </a:cubicBezTo>
                    <a:cubicBezTo>
                      <a:pt x="116" y="65"/>
                      <a:pt x="116" y="64"/>
                      <a:pt x="116" y="63"/>
                    </a:cubicBezTo>
                    <a:cubicBezTo>
                      <a:pt x="116" y="61"/>
                      <a:pt x="117" y="59"/>
                      <a:pt x="116" y="56"/>
                    </a:cubicBezTo>
                    <a:cubicBezTo>
                      <a:pt x="113" y="51"/>
                      <a:pt x="108" y="50"/>
                      <a:pt x="104" y="50"/>
                    </a:cubicBezTo>
                    <a:cubicBezTo>
                      <a:pt x="104" y="50"/>
                      <a:pt x="104" y="50"/>
                      <a:pt x="103" y="50"/>
                    </a:cubicBezTo>
                    <a:cubicBezTo>
                      <a:pt x="98" y="50"/>
                      <a:pt x="95" y="52"/>
                      <a:pt x="93" y="56"/>
                    </a:cubicBezTo>
                    <a:cubicBezTo>
                      <a:pt x="92" y="58"/>
                      <a:pt x="92" y="59"/>
                      <a:pt x="91" y="59"/>
                    </a:cubicBezTo>
                    <a:cubicBezTo>
                      <a:pt x="90" y="59"/>
                      <a:pt x="90" y="59"/>
                      <a:pt x="90" y="60"/>
                    </a:cubicBezTo>
                    <a:cubicBezTo>
                      <a:pt x="88" y="60"/>
                      <a:pt x="86" y="60"/>
                      <a:pt x="84" y="62"/>
                    </a:cubicBezTo>
                    <a:cubicBezTo>
                      <a:pt x="82" y="64"/>
                      <a:pt x="82" y="67"/>
                      <a:pt x="81" y="69"/>
                    </a:cubicBezTo>
                    <a:cubicBezTo>
                      <a:pt x="81" y="70"/>
                      <a:pt x="81" y="71"/>
                      <a:pt x="81" y="71"/>
                    </a:cubicBezTo>
                    <a:cubicBezTo>
                      <a:pt x="80" y="72"/>
                      <a:pt x="80" y="73"/>
                      <a:pt x="80" y="73"/>
                    </a:cubicBezTo>
                    <a:cubicBezTo>
                      <a:pt x="80" y="73"/>
                      <a:pt x="79" y="73"/>
                      <a:pt x="79" y="72"/>
                    </a:cubicBezTo>
                    <a:cubicBezTo>
                      <a:pt x="78" y="71"/>
                      <a:pt x="76" y="70"/>
                      <a:pt x="74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2" y="69"/>
                      <a:pt x="70" y="70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8" y="71"/>
                      <a:pt x="67" y="72"/>
                      <a:pt x="67" y="72"/>
                    </a:cubicBezTo>
                    <a:cubicBezTo>
                      <a:pt x="65" y="72"/>
                      <a:pt x="64" y="73"/>
                      <a:pt x="63" y="73"/>
                    </a:cubicBezTo>
                    <a:cubicBezTo>
                      <a:pt x="62" y="74"/>
                      <a:pt x="61" y="74"/>
                      <a:pt x="60" y="74"/>
                    </a:cubicBezTo>
                    <a:cubicBezTo>
                      <a:pt x="60" y="74"/>
                      <a:pt x="59" y="74"/>
                      <a:pt x="59" y="74"/>
                    </a:cubicBezTo>
                    <a:cubicBezTo>
                      <a:pt x="58" y="74"/>
                      <a:pt x="57" y="74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2"/>
                      <a:pt x="56" y="71"/>
                      <a:pt x="56" y="70"/>
                    </a:cubicBezTo>
                    <a:cubicBezTo>
                      <a:pt x="57" y="70"/>
                      <a:pt x="57" y="69"/>
                      <a:pt x="57" y="69"/>
                    </a:cubicBezTo>
                    <a:cubicBezTo>
                      <a:pt x="57" y="68"/>
                      <a:pt x="57" y="68"/>
                      <a:pt x="58" y="67"/>
                    </a:cubicBezTo>
                    <a:cubicBezTo>
                      <a:pt x="59" y="65"/>
                      <a:pt x="61" y="60"/>
                      <a:pt x="57" y="57"/>
                    </a:cubicBezTo>
                    <a:cubicBezTo>
                      <a:pt x="55" y="56"/>
                      <a:pt x="53" y="56"/>
                      <a:pt x="52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9" y="56"/>
                      <a:pt x="48" y="56"/>
                      <a:pt x="48" y="56"/>
                    </a:cubicBezTo>
                    <a:cubicBezTo>
                      <a:pt x="47" y="56"/>
                      <a:pt x="44" y="56"/>
                      <a:pt x="43" y="58"/>
                    </a:cubicBezTo>
                    <a:cubicBezTo>
                      <a:pt x="42" y="59"/>
                      <a:pt x="42" y="60"/>
                      <a:pt x="42" y="60"/>
                    </a:cubicBezTo>
                    <a:cubicBezTo>
                      <a:pt x="42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0" y="62"/>
                    </a:cubicBezTo>
                    <a:cubicBezTo>
                      <a:pt x="38" y="62"/>
                      <a:pt x="35" y="63"/>
                      <a:pt x="35" y="67"/>
                    </a:cubicBezTo>
                    <a:cubicBezTo>
                      <a:pt x="34" y="68"/>
                      <a:pt x="34" y="69"/>
                      <a:pt x="34" y="70"/>
                    </a:cubicBezTo>
                    <a:cubicBezTo>
                      <a:pt x="34" y="72"/>
                      <a:pt x="34" y="74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7"/>
                      <a:pt x="34" y="78"/>
                      <a:pt x="33" y="79"/>
                    </a:cubicBezTo>
                    <a:cubicBezTo>
                      <a:pt x="33" y="78"/>
                      <a:pt x="32" y="76"/>
                      <a:pt x="32" y="74"/>
                    </a:cubicBezTo>
                    <a:cubicBezTo>
                      <a:pt x="31" y="70"/>
                      <a:pt x="31" y="66"/>
                      <a:pt x="31" y="62"/>
                    </a:cubicBezTo>
                    <a:cubicBezTo>
                      <a:pt x="31" y="60"/>
                      <a:pt x="31" y="59"/>
                      <a:pt x="31" y="57"/>
                    </a:cubicBezTo>
                    <a:cubicBezTo>
                      <a:pt x="31" y="56"/>
                      <a:pt x="32" y="54"/>
                      <a:pt x="32" y="53"/>
                    </a:cubicBezTo>
                    <a:cubicBezTo>
                      <a:pt x="32" y="50"/>
                      <a:pt x="32" y="47"/>
                      <a:pt x="32" y="44"/>
                    </a:cubicBezTo>
                    <a:cubicBezTo>
                      <a:pt x="31" y="42"/>
                      <a:pt x="31" y="39"/>
                      <a:pt x="30" y="37"/>
                    </a:cubicBezTo>
                    <a:cubicBezTo>
                      <a:pt x="29" y="37"/>
                      <a:pt x="29" y="36"/>
                      <a:pt x="30" y="35"/>
                    </a:cubicBezTo>
                    <a:cubicBezTo>
                      <a:pt x="33" y="32"/>
                      <a:pt x="33" y="27"/>
                      <a:pt x="32" y="23"/>
                    </a:cubicBezTo>
                    <a:cubicBezTo>
                      <a:pt x="32" y="19"/>
                      <a:pt x="29" y="17"/>
                      <a:pt x="25" y="17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9" y="15"/>
                      <a:pt x="31" y="14"/>
                      <a:pt x="31" y="12"/>
                    </a:cubicBezTo>
                    <a:cubicBezTo>
                      <a:pt x="32" y="11"/>
                      <a:pt x="32" y="9"/>
                      <a:pt x="32" y="8"/>
                    </a:cubicBezTo>
                    <a:cubicBezTo>
                      <a:pt x="32" y="8"/>
                      <a:pt x="31" y="7"/>
                      <a:pt x="31" y="7"/>
                    </a:cubicBezTo>
                    <a:cubicBezTo>
                      <a:pt x="31" y="7"/>
                      <a:pt x="32" y="7"/>
                      <a:pt x="32" y="6"/>
                    </a:cubicBezTo>
                    <a:cubicBezTo>
                      <a:pt x="32" y="6"/>
                      <a:pt x="32" y="3"/>
                      <a:pt x="30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3" y="0"/>
                      <a:pt x="21" y="1"/>
                      <a:pt x="19" y="2"/>
                    </a:cubicBezTo>
                    <a:cubicBezTo>
                      <a:pt x="18" y="3"/>
                      <a:pt x="18" y="4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5" y="5"/>
                      <a:pt x="14" y="5"/>
                      <a:pt x="13" y="6"/>
                    </a:cubicBezTo>
                    <a:cubicBezTo>
                      <a:pt x="13" y="6"/>
                      <a:pt x="12" y="7"/>
                      <a:pt x="12" y="7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3"/>
                      <a:pt x="7" y="15"/>
                      <a:pt x="6" y="16"/>
                    </a:cubicBezTo>
                    <a:cubicBezTo>
                      <a:pt x="6" y="16"/>
                      <a:pt x="5" y="17"/>
                      <a:pt x="5" y="18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0" y="23"/>
                      <a:pt x="0" y="26"/>
                      <a:pt x="0" y="27"/>
                    </a:cubicBezTo>
                    <a:cubicBezTo>
                      <a:pt x="0" y="28"/>
                      <a:pt x="0" y="30"/>
                      <a:pt x="0" y="30"/>
                    </a:cubicBezTo>
                    <a:cubicBezTo>
                      <a:pt x="0" y="32"/>
                      <a:pt x="0" y="34"/>
                      <a:pt x="0" y="35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41"/>
                      <a:pt x="1" y="43"/>
                    </a:cubicBezTo>
                    <a:cubicBezTo>
                      <a:pt x="2" y="44"/>
                      <a:pt x="3" y="45"/>
                      <a:pt x="3" y="47"/>
                    </a:cubicBezTo>
                    <a:cubicBezTo>
                      <a:pt x="3" y="48"/>
                      <a:pt x="3" y="49"/>
                      <a:pt x="2" y="50"/>
                    </a:cubicBezTo>
                    <a:cubicBezTo>
                      <a:pt x="1" y="52"/>
                      <a:pt x="1" y="54"/>
                      <a:pt x="1" y="56"/>
                    </a:cubicBezTo>
                    <a:cubicBezTo>
                      <a:pt x="0" y="59"/>
                      <a:pt x="1" y="61"/>
                      <a:pt x="1" y="62"/>
                    </a:cubicBezTo>
                    <a:cubicBezTo>
                      <a:pt x="1" y="63"/>
                      <a:pt x="1" y="64"/>
                      <a:pt x="2" y="64"/>
                    </a:cubicBezTo>
                    <a:cubicBezTo>
                      <a:pt x="2" y="66"/>
                      <a:pt x="2" y="68"/>
                      <a:pt x="2" y="70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3"/>
                      <a:pt x="3" y="75"/>
                      <a:pt x="3" y="77"/>
                    </a:cubicBezTo>
                    <a:cubicBezTo>
                      <a:pt x="3" y="77"/>
                      <a:pt x="3" y="78"/>
                      <a:pt x="3" y="79"/>
                    </a:cubicBezTo>
                    <a:cubicBezTo>
                      <a:pt x="4" y="82"/>
                      <a:pt x="4" y="85"/>
                      <a:pt x="4" y="88"/>
                    </a:cubicBezTo>
                    <a:cubicBezTo>
                      <a:pt x="4" y="89"/>
                      <a:pt x="4" y="90"/>
                      <a:pt x="4" y="91"/>
                    </a:cubicBezTo>
                    <a:cubicBezTo>
                      <a:pt x="4" y="94"/>
                      <a:pt x="5" y="97"/>
                      <a:pt x="6" y="100"/>
                    </a:cubicBezTo>
                    <a:cubicBezTo>
                      <a:pt x="6" y="101"/>
                      <a:pt x="7" y="101"/>
                      <a:pt x="7" y="102"/>
                    </a:cubicBezTo>
                    <a:cubicBezTo>
                      <a:pt x="6" y="102"/>
                      <a:pt x="6" y="103"/>
                      <a:pt x="5" y="104"/>
                    </a:cubicBezTo>
                    <a:cubicBezTo>
                      <a:pt x="3" y="107"/>
                      <a:pt x="3" y="113"/>
                      <a:pt x="6" y="116"/>
                    </a:cubicBezTo>
                    <a:cubicBezTo>
                      <a:pt x="8" y="118"/>
                      <a:pt x="11" y="118"/>
                      <a:pt x="13" y="118"/>
                    </a:cubicBezTo>
                    <a:cubicBezTo>
                      <a:pt x="14" y="118"/>
                      <a:pt x="15" y="118"/>
                      <a:pt x="15" y="119"/>
                    </a:cubicBezTo>
                    <a:cubicBezTo>
                      <a:pt x="16" y="119"/>
                      <a:pt x="16" y="120"/>
                      <a:pt x="16" y="121"/>
                    </a:cubicBezTo>
                    <a:cubicBezTo>
                      <a:pt x="16" y="121"/>
                      <a:pt x="16" y="121"/>
                      <a:pt x="15" y="121"/>
                    </a:cubicBezTo>
                    <a:cubicBezTo>
                      <a:pt x="15" y="121"/>
                      <a:pt x="14" y="121"/>
                      <a:pt x="14" y="121"/>
                    </a:cubicBezTo>
                    <a:cubicBezTo>
                      <a:pt x="11" y="121"/>
                      <a:pt x="10" y="122"/>
                      <a:pt x="8" y="123"/>
                    </a:cubicBezTo>
                    <a:cubicBezTo>
                      <a:pt x="4" y="127"/>
                      <a:pt x="4" y="132"/>
                      <a:pt x="4" y="135"/>
                    </a:cubicBezTo>
                    <a:cubicBezTo>
                      <a:pt x="4" y="135"/>
                      <a:pt x="4" y="135"/>
                      <a:pt x="4" y="136"/>
                    </a:cubicBezTo>
                    <a:cubicBezTo>
                      <a:pt x="4" y="137"/>
                      <a:pt x="4" y="138"/>
                      <a:pt x="4" y="140"/>
                    </a:cubicBezTo>
                    <a:cubicBezTo>
                      <a:pt x="5" y="143"/>
                      <a:pt x="10" y="147"/>
                      <a:pt x="13" y="147"/>
                    </a:cubicBezTo>
                    <a:cubicBezTo>
                      <a:pt x="13" y="147"/>
                      <a:pt x="14" y="147"/>
                      <a:pt x="14" y="147"/>
                    </a:cubicBezTo>
                    <a:cubicBezTo>
                      <a:pt x="14" y="147"/>
                      <a:pt x="14" y="147"/>
                      <a:pt x="15" y="147"/>
                    </a:cubicBezTo>
                    <a:cubicBezTo>
                      <a:pt x="15" y="147"/>
                      <a:pt x="15" y="148"/>
                      <a:pt x="15" y="148"/>
                    </a:cubicBezTo>
                    <a:cubicBezTo>
                      <a:pt x="15" y="152"/>
                      <a:pt x="13" y="157"/>
                      <a:pt x="11" y="161"/>
                    </a:cubicBezTo>
                    <a:cubicBezTo>
                      <a:pt x="10" y="162"/>
                      <a:pt x="9" y="163"/>
                      <a:pt x="9" y="164"/>
                    </a:cubicBezTo>
                    <a:cubicBezTo>
                      <a:pt x="6" y="170"/>
                      <a:pt x="5" y="179"/>
                      <a:pt x="9" y="185"/>
                    </a:cubicBezTo>
                    <a:cubicBezTo>
                      <a:pt x="10" y="187"/>
                      <a:pt x="13" y="190"/>
                      <a:pt x="19" y="190"/>
                    </a:cubicBezTo>
                    <a:cubicBezTo>
                      <a:pt x="19" y="190"/>
                      <a:pt x="20" y="190"/>
                      <a:pt x="21" y="190"/>
                    </a:cubicBezTo>
                    <a:cubicBezTo>
                      <a:pt x="26" y="190"/>
                      <a:pt x="29" y="186"/>
                      <a:pt x="32" y="182"/>
                    </a:cubicBezTo>
                    <a:cubicBezTo>
                      <a:pt x="32" y="182"/>
                      <a:pt x="33" y="181"/>
                      <a:pt x="33" y="181"/>
                    </a:cubicBezTo>
                    <a:cubicBezTo>
                      <a:pt x="36" y="177"/>
                      <a:pt x="39" y="175"/>
                      <a:pt x="43" y="173"/>
                    </a:cubicBezTo>
                    <a:cubicBezTo>
                      <a:pt x="46" y="172"/>
                      <a:pt x="48" y="171"/>
                      <a:pt x="52" y="169"/>
                    </a:cubicBezTo>
                    <a:cubicBezTo>
                      <a:pt x="54" y="169"/>
                      <a:pt x="57" y="168"/>
                      <a:pt x="59" y="167"/>
                    </a:cubicBezTo>
                    <a:cubicBezTo>
                      <a:pt x="62" y="166"/>
                      <a:pt x="65" y="165"/>
                      <a:pt x="68" y="164"/>
                    </a:cubicBezTo>
                    <a:cubicBezTo>
                      <a:pt x="73" y="163"/>
                      <a:pt x="78" y="161"/>
                      <a:pt x="81" y="156"/>
                    </a:cubicBezTo>
                    <a:cubicBezTo>
                      <a:pt x="82" y="155"/>
                      <a:pt x="82" y="153"/>
                      <a:pt x="83" y="152"/>
                    </a:cubicBezTo>
                    <a:cubicBezTo>
                      <a:pt x="83" y="152"/>
                      <a:pt x="83" y="151"/>
                      <a:pt x="84" y="151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5" y="148"/>
                      <a:pt x="85" y="148"/>
                      <a:pt x="86" y="148"/>
                    </a:cubicBezTo>
                    <a:cubicBezTo>
                      <a:pt x="86" y="147"/>
                      <a:pt x="87" y="147"/>
                      <a:pt x="87" y="147"/>
                    </a:cubicBezTo>
                    <a:cubicBezTo>
                      <a:pt x="88" y="147"/>
                      <a:pt x="89" y="147"/>
                      <a:pt x="89" y="146"/>
                    </a:cubicBezTo>
                    <a:cubicBezTo>
                      <a:pt x="91" y="145"/>
                      <a:pt x="92" y="144"/>
                      <a:pt x="92" y="144"/>
                    </a:cubicBezTo>
                    <a:cubicBezTo>
                      <a:pt x="92" y="143"/>
                      <a:pt x="93" y="143"/>
                      <a:pt x="93" y="143"/>
                    </a:cubicBezTo>
                    <a:cubicBezTo>
                      <a:pt x="93" y="143"/>
                      <a:pt x="93" y="144"/>
                      <a:pt x="93" y="144"/>
                    </a:cubicBezTo>
                    <a:cubicBezTo>
                      <a:pt x="93" y="145"/>
                      <a:pt x="93" y="145"/>
                      <a:pt x="93" y="145"/>
                    </a:cubicBezTo>
                    <a:cubicBezTo>
                      <a:pt x="93" y="146"/>
                      <a:pt x="93" y="149"/>
                      <a:pt x="96" y="150"/>
                    </a:cubicBezTo>
                    <a:cubicBezTo>
                      <a:pt x="96" y="151"/>
                      <a:pt x="97" y="151"/>
                      <a:pt x="98" y="151"/>
                    </a:cubicBezTo>
                    <a:cubicBezTo>
                      <a:pt x="99" y="151"/>
                      <a:pt x="99" y="151"/>
                      <a:pt x="100" y="151"/>
                    </a:cubicBezTo>
                    <a:cubicBezTo>
                      <a:pt x="100" y="151"/>
                      <a:pt x="100" y="151"/>
                      <a:pt x="100" y="151"/>
                    </a:cubicBezTo>
                    <a:cubicBezTo>
                      <a:pt x="104" y="151"/>
                      <a:pt x="108" y="149"/>
                      <a:pt x="110" y="146"/>
                    </a:cubicBezTo>
                    <a:cubicBezTo>
                      <a:pt x="110" y="145"/>
                      <a:pt x="110" y="145"/>
                      <a:pt x="110" y="145"/>
                    </a:cubicBezTo>
                    <a:cubicBezTo>
                      <a:pt x="111" y="146"/>
                      <a:pt x="111" y="146"/>
                      <a:pt x="111" y="146"/>
                    </a:cubicBezTo>
                    <a:cubicBezTo>
                      <a:pt x="112" y="147"/>
                      <a:pt x="113" y="147"/>
                      <a:pt x="113" y="147"/>
                    </a:cubicBezTo>
                    <a:cubicBezTo>
                      <a:pt x="113" y="148"/>
                      <a:pt x="113" y="149"/>
                      <a:pt x="111" y="151"/>
                    </a:cubicBezTo>
                    <a:cubicBezTo>
                      <a:pt x="110" y="153"/>
                      <a:pt x="109" y="155"/>
                      <a:pt x="107" y="157"/>
                    </a:cubicBezTo>
                    <a:cubicBezTo>
                      <a:pt x="107" y="158"/>
                      <a:pt x="106" y="158"/>
                      <a:pt x="105" y="159"/>
                    </a:cubicBezTo>
                    <a:cubicBezTo>
                      <a:pt x="104" y="162"/>
                      <a:pt x="104" y="163"/>
                      <a:pt x="104" y="165"/>
                    </a:cubicBezTo>
                    <a:cubicBezTo>
                      <a:pt x="105" y="166"/>
                      <a:pt x="105" y="166"/>
                      <a:pt x="105" y="166"/>
                    </a:cubicBezTo>
                    <a:cubicBezTo>
                      <a:pt x="105" y="166"/>
                      <a:pt x="105" y="166"/>
                      <a:pt x="105" y="167"/>
                    </a:cubicBezTo>
                    <a:cubicBezTo>
                      <a:pt x="105" y="167"/>
                      <a:pt x="105" y="168"/>
                      <a:pt x="105" y="169"/>
                    </a:cubicBezTo>
                    <a:cubicBezTo>
                      <a:pt x="105" y="171"/>
                      <a:pt x="107" y="172"/>
                      <a:pt x="110" y="172"/>
                    </a:cubicBezTo>
                    <a:cubicBezTo>
                      <a:pt x="112" y="172"/>
                      <a:pt x="114" y="172"/>
                      <a:pt x="115" y="171"/>
                    </a:cubicBezTo>
                    <a:cubicBezTo>
                      <a:pt x="116" y="170"/>
                      <a:pt x="117" y="169"/>
                      <a:pt x="118" y="168"/>
                    </a:cubicBezTo>
                    <a:cubicBezTo>
                      <a:pt x="118" y="167"/>
                      <a:pt x="119" y="167"/>
                      <a:pt x="119" y="166"/>
                    </a:cubicBezTo>
                    <a:cubicBezTo>
                      <a:pt x="120" y="166"/>
                      <a:pt x="121" y="166"/>
                      <a:pt x="121" y="166"/>
                    </a:cubicBezTo>
                    <a:cubicBezTo>
                      <a:pt x="123" y="166"/>
                      <a:pt x="125" y="165"/>
                      <a:pt x="126" y="164"/>
                    </a:cubicBezTo>
                    <a:cubicBezTo>
                      <a:pt x="127" y="162"/>
                      <a:pt x="128" y="161"/>
                      <a:pt x="128" y="160"/>
                    </a:cubicBezTo>
                    <a:cubicBezTo>
                      <a:pt x="128" y="159"/>
                      <a:pt x="128" y="159"/>
                      <a:pt x="128" y="159"/>
                    </a:cubicBezTo>
                    <a:cubicBezTo>
                      <a:pt x="128" y="158"/>
                      <a:pt x="129" y="157"/>
                      <a:pt x="129" y="156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4"/>
                      <a:pt x="129" y="153"/>
                      <a:pt x="130" y="152"/>
                    </a:cubicBezTo>
                    <a:cubicBezTo>
                      <a:pt x="130" y="150"/>
                      <a:pt x="129" y="149"/>
                      <a:pt x="129" y="147"/>
                    </a:cubicBezTo>
                    <a:cubicBezTo>
                      <a:pt x="129" y="147"/>
                      <a:pt x="128" y="147"/>
                      <a:pt x="128" y="146"/>
                    </a:cubicBezTo>
                    <a:cubicBezTo>
                      <a:pt x="127" y="142"/>
                      <a:pt x="127" y="138"/>
                      <a:pt x="129" y="135"/>
                    </a:cubicBezTo>
                    <a:cubicBezTo>
                      <a:pt x="130" y="134"/>
                      <a:pt x="131" y="133"/>
                      <a:pt x="131" y="132"/>
                    </a:cubicBezTo>
                    <a:cubicBezTo>
                      <a:pt x="133" y="130"/>
                      <a:pt x="135" y="127"/>
                      <a:pt x="135" y="122"/>
                    </a:cubicBezTo>
                    <a:cubicBezTo>
                      <a:pt x="135" y="121"/>
                      <a:pt x="135" y="120"/>
                      <a:pt x="135" y="118"/>
                    </a:cubicBezTo>
                    <a:cubicBezTo>
                      <a:pt x="134" y="117"/>
                      <a:pt x="134" y="116"/>
                      <a:pt x="134" y="115"/>
                    </a:cubicBezTo>
                    <a:cubicBezTo>
                      <a:pt x="134" y="115"/>
                      <a:pt x="134" y="115"/>
                      <a:pt x="134" y="115"/>
                    </a:cubicBezTo>
                    <a:cubicBezTo>
                      <a:pt x="142" y="116"/>
                      <a:pt x="145" y="130"/>
                      <a:pt x="145" y="137"/>
                    </a:cubicBezTo>
                    <a:cubicBezTo>
                      <a:pt x="145" y="141"/>
                      <a:pt x="147" y="148"/>
                      <a:pt x="152" y="148"/>
                    </a:cubicBezTo>
                    <a:cubicBezTo>
                      <a:pt x="154" y="148"/>
                      <a:pt x="156" y="146"/>
                      <a:pt x="158" y="143"/>
                    </a:cubicBezTo>
                    <a:cubicBezTo>
                      <a:pt x="159" y="141"/>
                      <a:pt x="159" y="140"/>
                      <a:pt x="160" y="138"/>
                    </a:cubicBezTo>
                    <a:cubicBezTo>
                      <a:pt x="160" y="138"/>
                      <a:pt x="160" y="138"/>
                      <a:pt x="160" y="138"/>
                    </a:cubicBezTo>
                    <a:cubicBezTo>
                      <a:pt x="160" y="139"/>
                      <a:pt x="161" y="140"/>
                      <a:pt x="161" y="140"/>
                    </a:cubicBezTo>
                    <a:cubicBezTo>
                      <a:pt x="162" y="140"/>
                      <a:pt x="162" y="141"/>
                      <a:pt x="162" y="141"/>
                    </a:cubicBezTo>
                    <a:cubicBezTo>
                      <a:pt x="162" y="142"/>
                      <a:pt x="162" y="142"/>
                      <a:pt x="162" y="143"/>
                    </a:cubicBezTo>
                    <a:cubicBezTo>
                      <a:pt x="163" y="145"/>
                      <a:pt x="166" y="147"/>
                      <a:pt x="168" y="147"/>
                    </a:cubicBezTo>
                    <a:cubicBezTo>
                      <a:pt x="170" y="147"/>
                      <a:pt x="172" y="147"/>
                      <a:pt x="172" y="145"/>
                    </a:cubicBezTo>
                    <a:cubicBezTo>
                      <a:pt x="173" y="144"/>
                      <a:pt x="173" y="143"/>
                      <a:pt x="173" y="142"/>
                    </a:cubicBezTo>
                    <a:cubicBezTo>
                      <a:pt x="174" y="141"/>
                      <a:pt x="174" y="141"/>
                      <a:pt x="174" y="140"/>
                    </a:cubicBezTo>
                    <a:cubicBezTo>
                      <a:pt x="175" y="140"/>
                      <a:pt x="176" y="140"/>
                      <a:pt x="176" y="140"/>
                    </a:cubicBezTo>
                    <a:cubicBezTo>
                      <a:pt x="178" y="139"/>
                      <a:pt x="180" y="138"/>
                      <a:pt x="181" y="137"/>
                    </a:cubicBezTo>
                    <a:cubicBezTo>
                      <a:pt x="184" y="133"/>
                      <a:pt x="182" y="130"/>
                      <a:pt x="181" y="128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107"/>
              <p:cNvSpPr/>
              <p:nvPr/>
            </p:nvSpPr>
            <p:spPr>
              <a:xfrm>
                <a:off x="21711341" y="10220937"/>
                <a:ext cx="346919" cy="407862"/>
              </a:xfrm>
              <a:custGeom>
                <a:rect b="b" l="l" r="r" t="t"/>
                <a:pathLst>
                  <a:path extrusionOk="0" h="63" w="49">
                    <a:moveTo>
                      <a:pt x="47" y="27"/>
                    </a:moveTo>
                    <a:cubicBezTo>
                      <a:pt x="46" y="25"/>
                      <a:pt x="44" y="24"/>
                      <a:pt x="42" y="24"/>
                    </a:cubicBezTo>
                    <a:cubicBezTo>
                      <a:pt x="42" y="24"/>
                      <a:pt x="41" y="24"/>
                      <a:pt x="41" y="24"/>
                    </a:cubicBezTo>
                    <a:cubicBezTo>
                      <a:pt x="41" y="24"/>
                      <a:pt x="40" y="23"/>
                      <a:pt x="40" y="23"/>
                    </a:cubicBezTo>
                    <a:cubicBezTo>
                      <a:pt x="39" y="23"/>
                      <a:pt x="38" y="22"/>
                      <a:pt x="37" y="22"/>
                    </a:cubicBezTo>
                    <a:cubicBezTo>
                      <a:pt x="36" y="22"/>
                      <a:pt x="35" y="21"/>
                      <a:pt x="34" y="21"/>
                    </a:cubicBezTo>
                    <a:cubicBezTo>
                      <a:pt x="31" y="21"/>
                      <a:pt x="28" y="22"/>
                      <a:pt x="26" y="23"/>
                    </a:cubicBezTo>
                    <a:cubicBezTo>
                      <a:pt x="26" y="22"/>
                      <a:pt x="26" y="20"/>
                      <a:pt x="26" y="19"/>
                    </a:cubicBezTo>
                    <a:cubicBezTo>
                      <a:pt x="25" y="17"/>
                      <a:pt x="25" y="16"/>
                      <a:pt x="25" y="15"/>
                    </a:cubicBezTo>
                    <a:cubicBezTo>
                      <a:pt x="25" y="13"/>
                      <a:pt x="24" y="10"/>
                      <a:pt x="23" y="8"/>
                    </a:cubicBezTo>
                    <a:cubicBezTo>
                      <a:pt x="21" y="6"/>
                      <a:pt x="19" y="6"/>
                      <a:pt x="18" y="6"/>
                    </a:cubicBezTo>
                    <a:cubicBezTo>
                      <a:pt x="18" y="6"/>
                      <a:pt x="18" y="5"/>
                      <a:pt x="18" y="5"/>
                    </a:cubicBezTo>
                    <a:cubicBezTo>
                      <a:pt x="18" y="5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2"/>
                      <a:pt x="15" y="0"/>
                      <a:pt x="12" y="0"/>
                    </a:cubicBezTo>
                    <a:cubicBezTo>
                      <a:pt x="10" y="0"/>
                      <a:pt x="9" y="1"/>
                      <a:pt x="8" y="2"/>
                    </a:cubicBezTo>
                    <a:cubicBezTo>
                      <a:pt x="4" y="4"/>
                      <a:pt x="5" y="9"/>
                      <a:pt x="5" y="12"/>
                    </a:cubicBezTo>
                    <a:cubicBezTo>
                      <a:pt x="5" y="13"/>
                      <a:pt x="5" y="14"/>
                      <a:pt x="5" y="15"/>
                    </a:cubicBezTo>
                    <a:cubicBezTo>
                      <a:pt x="3" y="20"/>
                      <a:pt x="3" y="25"/>
                      <a:pt x="3" y="30"/>
                    </a:cubicBezTo>
                    <a:cubicBezTo>
                      <a:pt x="4" y="35"/>
                      <a:pt x="3" y="39"/>
                      <a:pt x="2" y="44"/>
                    </a:cubicBezTo>
                    <a:cubicBezTo>
                      <a:pt x="0" y="51"/>
                      <a:pt x="2" y="57"/>
                      <a:pt x="7" y="60"/>
                    </a:cubicBezTo>
                    <a:cubicBezTo>
                      <a:pt x="9" y="62"/>
                      <a:pt x="12" y="63"/>
                      <a:pt x="14" y="63"/>
                    </a:cubicBezTo>
                    <a:cubicBezTo>
                      <a:pt x="16" y="63"/>
                      <a:pt x="18" y="62"/>
                      <a:pt x="20" y="61"/>
                    </a:cubicBezTo>
                    <a:cubicBezTo>
                      <a:pt x="22" y="59"/>
                      <a:pt x="23" y="57"/>
                      <a:pt x="23" y="55"/>
                    </a:cubicBezTo>
                    <a:cubicBezTo>
                      <a:pt x="23" y="55"/>
                      <a:pt x="23" y="55"/>
                      <a:pt x="24" y="54"/>
                    </a:cubicBezTo>
                    <a:cubicBezTo>
                      <a:pt x="23" y="57"/>
                      <a:pt x="24" y="59"/>
                      <a:pt x="27" y="61"/>
                    </a:cubicBezTo>
                    <a:cubicBezTo>
                      <a:pt x="28" y="61"/>
                      <a:pt x="29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4" y="62"/>
                      <a:pt x="38" y="57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4" y="49"/>
                      <a:pt x="47" y="45"/>
                      <a:pt x="47" y="39"/>
                    </a:cubicBezTo>
                    <a:cubicBezTo>
                      <a:pt x="47" y="39"/>
                      <a:pt x="47" y="38"/>
                      <a:pt x="48" y="37"/>
                    </a:cubicBezTo>
                    <a:cubicBezTo>
                      <a:pt x="48" y="34"/>
                      <a:pt x="49" y="30"/>
                      <a:pt x="47" y="27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107"/>
              <p:cNvSpPr/>
              <p:nvPr/>
            </p:nvSpPr>
            <p:spPr>
              <a:xfrm>
                <a:off x="20774659" y="9769375"/>
                <a:ext cx="587093" cy="169943"/>
              </a:xfrm>
              <a:custGeom>
                <a:rect b="b" l="l" r="r" t="t"/>
                <a:pathLst>
                  <a:path extrusionOk="0" h="26" w="83">
                    <a:moveTo>
                      <a:pt x="82" y="10"/>
                    </a:moveTo>
                    <a:cubicBezTo>
                      <a:pt x="81" y="5"/>
                      <a:pt x="74" y="3"/>
                      <a:pt x="71" y="3"/>
                    </a:cubicBezTo>
                    <a:cubicBezTo>
                      <a:pt x="69" y="3"/>
                      <a:pt x="67" y="3"/>
                      <a:pt x="66" y="3"/>
                    </a:cubicBezTo>
                    <a:cubicBezTo>
                      <a:pt x="64" y="4"/>
                      <a:pt x="63" y="4"/>
                      <a:pt x="61" y="4"/>
                    </a:cubicBezTo>
                    <a:cubicBezTo>
                      <a:pt x="60" y="4"/>
                      <a:pt x="59" y="4"/>
                      <a:pt x="59" y="3"/>
                    </a:cubicBezTo>
                    <a:cubicBezTo>
                      <a:pt x="56" y="3"/>
                      <a:pt x="54" y="3"/>
                      <a:pt x="52" y="2"/>
                    </a:cubicBezTo>
                    <a:cubicBezTo>
                      <a:pt x="48" y="1"/>
                      <a:pt x="43" y="0"/>
                      <a:pt x="39" y="0"/>
                    </a:cubicBezTo>
                    <a:cubicBezTo>
                      <a:pt x="37" y="0"/>
                      <a:pt x="35" y="0"/>
                      <a:pt x="33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5" y="3"/>
                      <a:pt x="20" y="4"/>
                      <a:pt x="15" y="4"/>
                    </a:cubicBezTo>
                    <a:cubicBezTo>
                      <a:pt x="11" y="5"/>
                      <a:pt x="3" y="5"/>
                      <a:pt x="1" y="11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4" y="19"/>
                      <a:pt x="8" y="19"/>
                      <a:pt x="11" y="19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9"/>
                      <a:pt x="15" y="19"/>
                      <a:pt x="16" y="19"/>
                    </a:cubicBezTo>
                    <a:cubicBezTo>
                      <a:pt x="18" y="19"/>
                      <a:pt x="21" y="19"/>
                      <a:pt x="23" y="20"/>
                    </a:cubicBezTo>
                    <a:cubicBezTo>
                      <a:pt x="23" y="20"/>
                      <a:pt x="23" y="21"/>
                      <a:pt x="24" y="22"/>
                    </a:cubicBezTo>
                    <a:cubicBezTo>
                      <a:pt x="25" y="23"/>
                      <a:pt x="27" y="24"/>
                      <a:pt x="28" y="24"/>
                    </a:cubicBezTo>
                    <a:cubicBezTo>
                      <a:pt x="30" y="25"/>
                      <a:pt x="33" y="25"/>
                      <a:pt x="35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8" y="25"/>
                      <a:pt x="39" y="25"/>
                      <a:pt x="40" y="25"/>
                    </a:cubicBezTo>
                    <a:cubicBezTo>
                      <a:pt x="40" y="25"/>
                      <a:pt x="41" y="26"/>
                      <a:pt x="42" y="26"/>
                    </a:cubicBezTo>
                    <a:cubicBezTo>
                      <a:pt x="43" y="26"/>
                      <a:pt x="45" y="26"/>
                      <a:pt x="46" y="26"/>
                    </a:cubicBezTo>
                    <a:cubicBezTo>
                      <a:pt x="47" y="26"/>
                      <a:pt x="47" y="26"/>
                      <a:pt x="48" y="26"/>
                    </a:cubicBezTo>
                    <a:cubicBezTo>
                      <a:pt x="50" y="26"/>
                      <a:pt x="53" y="26"/>
                      <a:pt x="55" y="25"/>
                    </a:cubicBezTo>
                    <a:cubicBezTo>
                      <a:pt x="58" y="25"/>
                      <a:pt x="61" y="24"/>
                      <a:pt x="64" y="24"/>
                    </a:cubicBezTo>
                    <a:cubicBezTo>
                      <a:pt x="68" y="24"/>
                      <a:pt x="72" y="23"/>
                      <a:pt x="76" y="20"/>
                    </a:cubicBezTo>
                    <a:cubicBezTo>
                      <a:pt x="76" y="19"/>
                      <a:pt x="77" y="19"/>
                      <a:pt x="77" y="19"/>
                    </a:cubicBezTo>
                    <a:cubicBezTo>
                      <a:pt x="79" y="17"/>
                      <a:pt x="83" y="14"/>
                      <a:pt x="82" y="1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07"/>
              <p:cNvSpPr/>
              <p:nvPr/>
            </p:nvSpPr>
            <p:spPr>
              <a:xfrm>
                <a:off x="11650700" y="4391906"/>
                <a:ext cx="3247692" cy="3585789"/>
              </a:xfrm>
              <a:custGeom>
                <a:rect b="b" l="l" r="r" t="t"/>
                <a:pathLst>
                  <a:path extrusionOk="0" h="556" w="458">
                    <a:moveTo>
                      <a:pt x="345" y="346"/>
                    </a:moveTo>
                    <a:cubicBezTo>
                      <a:pt x="332" y="315"/>
                      <a:pt x="332" y="315"/>
                      <a:pt x="332" y="315"/>
                    </a:cubicBezTo>
                    <a:cubicBezTo>
                      <a:pt x="331" y="315"/>
                      <a:pt x="331" y="315"/>
                      <a:pt x="331" y="315"/>
                    </a:cubicBezTo>
                    <a:cubicBezTo>
                      <a:pt x="324" y="314"/>
                      <a:pt x="303" y="310"/>
                      <a:pt x="293" y="284"/>
                    </a:cubicBezTo>
                    <a:cubicBezTo>
                      <a:pt x="293" y="284"/>
                      <a:pt x="293" y="284"/>
                      <a:pt x="293" y="284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1" y="108"/>
                      <a:pt x="261" y="108"/>
                      <a:pt x="261" y="108"/>
                    </a:cubicBezTo>
                    <a:cubicBezTo>
                      <a:pt x="262" y="106"/>
                      <a:pt x="262" y="106"/>
                      <a:pt x="262" y="106"/>
                    </a:cubicBezTo>
                    <a:cubicBezTo>
                      <a:pt x="262" y="105"/>
                      <a:pt x="262" y="105"/>
                      <a:pt x="262" y="105"/>
                    </a:cubicBezTo>
                    <a:cubicBezTo>
                      <a:pt x="262" y="104"/>
                      <a:pt x="261" y="103"/>
                      <a:pt x="261" y="101"/>
                    </a:cubicBezTo>
                    <a:cubicBezTo>
                      <a:pt x="259" y="97"/>
                      <a:pt x="256" y="95"/>
                      <a:pt x="253" y="93"/>
                    </a:cubicBezTo>
                    <a:cubicBezTo>
                      <a:pt x="251" y="92"/>
                      <a:pt x="250" y="91"/>
                      <a:pt x="248" y="90"/>
                    </a:cubicBezTo>
                    <a:cubicBezTo>
                      <a:pt x="247" y="88"/>
                      <a:pt x="244" y="86"/>
                      <a:pt x="241" y="86"/>
                    </a:cubicBezTo>
                    <a:cubicBezTo>
                      <a:pt x="238" y="86"/>
                      <a:pt x="236" y="89"/>
                      <a:pt x="234" y="90"/>
                    </a:cubicBezTo>
                    <a:cubicBezTo>
                      <a:pt x="234" y="90"/>
                      <a:pt x="234" y="91"/>
                      <a:pt x="233" y="91"/>
                    </a:cubicBezTo>
                    <a:cubicBezTo>
                      <a:pt x="233" y="92"/>
                      <a:pt x="232" y="92"/>
                      <a:pt x="231" y="93"/>
                    </a:cubicBezTo>
                    <a:cubicBezTo>
                      <a:pt x="229" y="94"/>
                      <a:pt x="229" y="94"/>
                      <a:pt x="229" y="94"/>
                    </a:cubicBezTo>
                    <a:cubicBezTo>
                      <a:pt x="228" y="95"/>
                      <a:pt x="225" y="97"/>
                      <a:pt x="223" y="97"/>
                    </a:cubicBezTo>
                    <a:cubicBezTo>
                      <a:pt x="223" y="95"/>
                      <a:pt x="224" y="90"/>
                      <a:pt x="224" y="88"/>
                    </a:cubicBezTo>
                    <a:cubicBezTo>
                      <a:pt x="225" y="86"/>
                      <a:pt x="225" y="85"/>
                      <a:pt x="225" y="84"/>
                    </a:cubicBezTo>
                    <a:cubicBezTo>
                      <a:pt x="225" y="82"/>
                      <a:pt x="226" y="80"/>
                      <a:pt x="227" y="78"/>
                    </a:cubicBezTo>
                    <a:cubicBezTo>
                      <a:pt x="227" y="77"/>
                      <a:pt x="227" y="77"/>
                      <a:pt x="227" y="76"/>
                    </a:cubicBezTo>
                    <a:cubicBezTo>
                      <a:pt x="227" y="76"/>
                      <a:pt x="228" y="75"/>
                      <a:pt x="228" y="75"/>
                    </a:cubicBezTo>
                    <a:cubicBezTo>
                      <a:pt x="230" y="73"/>
                      <a:pt x="232" y="70"/>
                      <a:pt x="230" y="67"/>
                    </a:cubicBezTo>
                    <a:cubicBezTo>
                      <a:pt x="229" y="65"/>
                      <a:pt x="228" y="64"/>
                      <a:pt x="226" y="64"/>
                    </a:cubicBezTo>
                    <a:cubicBezTo>
                      <a:pt x="224" y="64"/>
                      <a:pt x="222" y="65"/>
                      <a:pt x="221" y="66"/>
                    </a:cubicBezTo>
                    <a:cubicBezTo>
                      <a:pt x="221" y="67"/>
                      <a:pt x="221" y="67"/>
                      <a:pt x="221" y="67"/>
                    </a:cubicBezTo>
                    <a:cubicBezTo>
                      <a:pt x="220" y="67"/>
                      <a:pt x="219" y="68"/>
                      <a:pt x="219" y="68"/>
                    </a:cubicBezTo>
                    <a:cubicBezTo>
                      <a:pt x="218" y="69"/>
                      <a:pt x="217" y="69"/>
                      <a:pt x="215" y="70"/>
                    </a:cubicBezTo>
                    <a:cubicBezTo>
                      <a:pt x="214" y="71"/>
                      <a:pt x="213" y="72"/>
                      <a:pt x="212" y="74"/>
                    </a:cubicBezTo>
                    <a:cubicBezTo>
                      <a:pt x="211" y="75"/>
                      <a:pt x="211" y="75"/>
                      <a:pt x="211" y="75"/>
                    </a:cubicBezTo>
                    <a:cubicBezTo>
                      <a:pt x="208" y="77"/>
                      <a:pt x="205" y="80"/>
                      <a:pt x="201" y="80"/>
                    </a:cubicBezTo>
                    <a:cubicBezTo>
                      <a:pt x="201" y="80"/>
                      <a:pt x="201" y="80"/>
                      <a:pt x="201" y="80"/>
                    </a:cubicBezTo>
                    <a:cubicBezTo>
                      <a:pt x="201" y="80"/>
                      <a:pt x="200" y="78"/>
                      <a:pt x="200" y="78"/>
                    </a:cubicBezTo>
                    <a:cubicBezTo>
                      <a:pt x="200" y="77"/>
                      <a:pt x="200" y="76"/>
                      <a:pt x="200" y="75"/>
                    </a:cubicBezTo>
                    <a:cubicBezTo>
                      <a:pt x="200" y="74"/>
                      <a:pt x="200" y="73"/>
                      <a:pt x="200" y="71"/>
                    </a:cubicBezTo>
                    <a:cubicBezTo>
                      <a:pt x="200" y="70"/>
                      <a:pt x="200" y="69"/>
                      <a:pt x="200" y="67"/>
                    </a:cubicBezTo>
                    <a:cubicBezTo>
                      <a:pt x="200" y="66"/>
                      <a:pt x="200" y="65"/>
                      <a:pt x="200" y="64"/>
                    </a:cubicBezTo>
                    <a:cubicBezTo>
                      <a:pt x="200" y="64"/>
                      <a:pt x="200" y="64"/>
                      <a:pt x="200" y="64"/>
                    </a:cubicBezTo>
                    <a:cubicBezTo>
                      <a:pt x="200" y="64"/>
                      <a:pt x="200" y="64"/>
                      <a:pt x="200" y="64"/>
                    </a:cubicBezTo>
                    <a:cubicBezTo>
                      <a:pt x="200" y="63"/>
                      <a:pt x="201" y="63"/>
                      <a:pt x="201" y="62"/>
                    </a:cubicBezTo>
                    <a:cubicBezTo>
                      <a:pt x="201" y="61"/>
                      <a:pt x="202" y="60"/>
                      <a:pt x="202" y="59"/>
                    </a:cubicBezTo>
                    <a:cubicBezTo>
                      <a:pt x="202" y="58"/>
                      <a:pt x="202" y="58"/>
                      <a:pt x="203" y="57"/>
                    </a:cubicBezTo>
                    <a:cubicBezTo>
                      <a:pt x="203" y="56"/>
                      <a:pt x="203" y="54"/>
                      <a:pt x="203" y="53"/>
                    </a:cubicBezTo>
                    <a:cubicBezTo>
                      <a:pt x="203" y="53"/>
                      <a:pt x="204" y="52"/>
                      <a:pt x="204" y="52"/>
                    </a:cubicBezTo>
                    <a:cubicBezTo>
                      <a:pt x="204" y="50"/>
                      <a:pt x="204" y="49"/>
                      <a:pt x="205" y="48"/>
                    </a:cubicBezTo>
                    <a:cubicBezTo>
                      <a:pt x="206" y="44"/>
                      <a:pt x="207" y="41"/>
                      <a:pt x="206" y="37"/>
                    </a:cubicBezTo>
                    <a:cubicBezTo>
                      <a:pt x="206" y="34"/>
                      <a:pt x="205" y="31"/>
                      <a:pt x="203" y="29"/>
                    </a:cubicBezTo>
                    <a:cubicBezTo>
                      <a:pt x="201" y="27"/>
                      <a:pt x="200" y="26"/>
                      <a:pt x="198" y="26"/>
                    </a:cubicBezTo>
                    <a:cubicBezTo>
                      <a:pt x="197" y="26"/>
                      <a:pt x="195" y="26"/>
                      <a:pt x="193" y="29"/>
                    </a:cubicBezTo>
                    <a:cubicBezTo>
                      <a:pt x="192" y="31"/>
                      <a:pt x="191" y="35"/>
                      <a:pt x="191" y="39"/>
                    </a:cubicBezTo>
                    <a:cubicBezTo>
                      <a:pt x="191" y="39"/>
                      <a:pt x="191" y="39"/>
                      <a:pt x="191" y="39"/>
                    </a:cubicBezTo>
                    <a:cubicBezTo>
                      <a:pt x="190" y="39"/>
                      <a:pt x="189" y="39"/>
                      <a:pt x="188" y="39"/>
                    </a:cubicBezTo>
                    <a:cubicBezTo>
                      <a:pt x="187" y="39"/>
                      <a:pt x="185" y="40"/>
                      <a:pt x="183" y="42"/>
                    </a:cubicBezTo>
                    <a:cubicBezTo>
                      <a:pt x="182" y="42"/>
                      <a:pt x="182" y="43"/>
                      <a:pt x="181" y="43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8" y="45"/>
                    </a:cubicBezTo>
                    <a:cubicBezTo>
                      <a:pt x="177" y="45"/>
                      <a:pt x="175" y="46"/>
                      <a:pt x="175" y="46"/>
                    </a:cubicBezTo>
                    <a:cubicBezTo>
                      <a:pt x="174" y="46"/>
                      <a:pt x="174" y="46"/>
                      <a:pt x="174" y="45"/>
                    </a:cubicBezTo>
                    <a:cubicBezTo>
                      <a:pt x="173" y="45"/>
                      <a:pt x="173" y="44"/>
                      <a:pt x="173" y="44"/>
                    </a:cubicBezTo>
                    <a:cubicBezTo>
                      <a:pt x="173" y="43"/>
                      <a:pt x="172" y="41"/>
                      <a:pt x="171" y="40"/>
                    </a:cubicBezTo>
                    <a:cubicBezTo>
                      <a:pt x="169" y="39"/>
                      <a:pt x="167" y="38"/>
                      <a:pt x="165" y="38"/>
                    </a:cubicBezTo>
                    <a:cubicBezTo>
                      <a:pt x="166" y="38"/>
                      <a:pt x="167" y="38"/>
                      <a:pt x="168" y="37"/>
                    </a:cubicBezTo>
                    <a:cubicBezTo>
                      <a:pt x="168" y="37"/>
                      <a:pt x="169" y="37"/>
                      <a:pt x="169" y="37"/>
                    </a:cubicBezTo>
                    <a:cubicBezTo>
                      <a:pt x="170" y="37"/>
                      <a:pt x="171" y="37"/>
                      <a:pt x="172" y="37"/>
                    </a:cubicBezTo>
                    <a:cubicBezTo>
                      <a:pt x="176" y="36"/>
                      <a:pt x="176" y="31"/>
                      <a:pt x="176" y="30"/>
                    </a:cubicBezTo>
                    <a:cubicBezTo>
                      <a:pt x="176" y="28"/>
                      <a:pt x="175" y="25"/>
                      <a:pt x="170" y="25"/>
                    </a:cubicBezTo>
                    <a:cubicBezTo>
                      <a:pt x="170" y="25"/>
                      <a:pt x="170" y="25"/>
                      <a:pt x="170" y="25"/>
                    </a:cubicBezTo>
                    <a:cubicBezTo>
                      <a:pt x="169" y="25"/>
                      <a:pt x="169" y="25"/>
                      <a:pt x="168" y="26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5"/>
                      <a:pt x="167" y="24"/>
                      <a:pt x="167" y="23"/>
                    </a:cubicBezTo>
                    <a:cubicBezTo>
                      <a:pt x="165" y="21"/>
                      <a:pt x="162" y="20"/>
                      <a:pt x="158" y="20"/>
                    </a:cubicBezTo>
                    <a:cubicBezTo>
                      <a:pt x="157" y="20"/>
                      <a:pt x="156" y="20"/>
                      <a:pt x="155" y="21"/>
                    </a:cubicBezTo>
                    <a:cubicBezTo>
                      <a:pt x="153" y="21"/>
                      <a:pt x="153" y="22"/>
                      <a:pt x="152" y="22"/>
                    </a:cubicBezTo>
                    <a:cubicBezTo>
                      <a:pt x="151" y="23"/>
                      <a:pt x="151" y="23"/>
                      <a:pt x="151" y="23"/>
                    </a:cubicBezTo>
                    <a:cubicBezTo>
                      <a:pt x="151" y="23"/>
                      <a:pt x="151" y="23"/>
                      <a:pt x="150" y="23"/>
                    </a:cubicBezTo>
                    <a:cubicBezTo>
                      <a:pt x="150" y="22"/>
                      <a:pt x="149" y="21"/>
                      <a:pt x="147" y="21"/>
                    </a:cubicBezTo>
                    <a:cubicBezTo>
                      <a:pt x="146" y="20"/>
                      <a:pt x="144" y="20"/>
                      <a:pt x="143" y="20"/>
                    </a:cubicBezTo>
                    <a:cubicBezTo>
                      <a:pt x="141" y="20"/>
                      <a:pt x="140" y="20"/>
                      <a:pt x="139" y="20"/>
                    </a:cubicBezTo>
                    <a:cubicBezTo>
                      <a:pt x="138" y="20"/>
                      <a:pt x="137" y="20"/>
                      <a:pt x="137" y="20"/>
                    </a:cubicBezTo>
                    <a:cubicBezTo>
                      <a:pt x="135" y="20"/>
                      <a:pt x="134" y="20"/>
                      <a:pt x="133" y="20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5" y="20"/>
                      <a:pt x="125" y="20"/>
                      <a:pt x="124" y="20"/>
                    </a:cubicBezTo>
                    <a:cubicBezTo>
                      <a:pt x="123" y="20"/>
                      <a:pt x="122" y="21"/>
                      <a:pt x="121" y="21"/>
                    </a:cubicBezTo>
                    <a:cubicBezTo>
                      <a:pt x="117" y="21"/>
                      <a:pt x="115" y="20"/>
                      <a:pt x="114" y="19"/>
                    </a:cubicBezTo>
                    <a:cubicBezTo>
                      <a:pt x="114" y="18"/>
                      <a:pt x="114" y="18"/>
                      <a:pt x="115" y="17"/>
                    </a:cubicBezTo>
                    <a:cubicBezTo>
                      <a:pt x="115" y="16"/>
                      <a:pt x="116" y="14"/>
                      <a:pt x="116" y="12"/>
                    </a:cubicBezTo>
                    <a:cubicBezTo>
                      <a:pt x="116" y="8"/>
                      <a:pt x="113" y="5"/>
                      <a:pt x="108" y="5"/>
                    </a:cubicBezTo>
                    <a:cubicBezTo>
                      <a:pt x="108" y="5"/>
                      <a:pt x="108" y="5"/>
                      <a:pt x="107" y="5"/>
                    </a:cubicBezTo>
                    <a:cubicBezTo>
                      <a:pt x="107" y="5"/>
                      <a:pt x="106" y="5"/>
                      <a:pt x="106" y="6"/>
                    </a:cubicBezTo>
                    <a:cubicBezTo>
                      <a:pt x="106" y="5"/>
                      <a:pt x="106" y="5"/>
                      <a:pt x="105" y="5"/>
                    </a:cubicBezTo>
                    <a:cubicBezTo>
                      <a:pt x="105" y="5"/>
                      <a:pt x="105" y="5"/>
                      <a:pt x="104" y="4"/>
                    </a:cubicBezTo>
                    <a:cubicBezTo>
                      <a:pt x="103" y="3"/>
                      <a:pt x="102" y="2"/>
                      <a:pt x="99" y="2"/>
                    </a:cubicBezTo>
                    <a:cubicBezTo>
                      <a:pt x="99" y="2"/>
                      <a:pt x="98" y="2"/>
                      <a:pt x="97" y="2"/>
                    </a:cubicBezTo>
                    <a:cubicBezTo>
                      <a:pt x="95" y="3"/>
                      <a:pt x="94" y="4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2" y="3"/>
                      <a:pt x="91" y="0"/>
                      <a:pt x="87" y="0"/>
                    </a:cubicBezTo>
                    <a:cubicBezTo>
                      <a:pt x="87" y="0"/>
                      <a:pt x="86" y="1"/>
                      <a:pt x="85" y="1"/>
                    </a:cubicBezTo>
                    <a:cubicBezTo>
                      <a:pt x="82" y="2"/>
                      <a:pt x="81" y="4"/>
                      <a:pt x="81" y="6"/>
                    </a:cubicBezTo>
                    <a:cubicBezTo>
                      <a:pt x="80" y="6"/>
                      <a:pt x="80" y="7"/>
                      <a:pt x="80" y="7"/>
                    </a:cubicBezTo>
                    <a:cubicBezTo>
                      <a:pt x="80" y="8"/>
                      <a:pt x="80" y="8"/>
                      <a:pt x="79" y="8"/>
                    </a:cubicBezTo>
                    <a:cubicBezTo>
                      <a:pt x="78" y="9"/>
                      <a:pt x="77" y="11"/>
                      <a:pt x="77" y="14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6" y="14"/>
                      <a:pt x="73" y="7"/>
                      <a:pt x="73" y="7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2"/>
                      <a:pt x="70" y="13"/>
                      <a:pt x="69" y="13"/>
                    </a:cubicBezTo>
                    <a:cubicBezTo>
                      <a:pt x="68" y="15"/>
                      <a:pt x="67" y="17"/>
                      <a:pt x="65" y="19"/>
                    </a:cubicBezTo>
                    <a:cubicBezTo>
                      <a:pt x="64" y="22"/>
                      <a:pt x="62" y="25"/>
                      <a:pt x="59" y="27"/>
                    </a:cubicBezTo>
                    <a:cubicBezTo>
                      <a:pt x="58" y="28"/>
                      <a:pt x="56" y="29"/>
                      <a:pt x="54" y="30"/>
                    </a:cubicBezTo>
                    <a:cubicBezTo>
                      <a:pt x="51" y="32"/>
                      <a:pt x="48" y="33"/>
                      <a:pt x="47" y="36"/>
                    </a:cubicBezTo>
                    <a:cubicBezTo>
                      <a:pt x="45" y="38"/>
                      <a:pt x="45" y="40"/>
                      <a:pt x="44" y="43"/>
                    </a:cubicBezTo>
                    <a:cubicBezTo>
                      <a:pt x="44" y="45"/>
                      <a:pt x="43" y="47"/>
                      <a:pt x="42" y="49"/>
                    </a:cubicBezTo>
                    <a:cubicBezTo>
                      <a:pt x="39" y="54"/>
                      <a:pt x="36" y="57"/>
                      <a:pt x="31" y="61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29" y="63"/>
                      <a:pt x="27" y="66"/>
                      <a:pt x="27" y="68"/>
                    </a:cubicBezTo>
                    <a:cubicBezTo>
                      <a:pt x="27" y="70"/>
                      <a:pt x="28" y="73"/>
                      <a:pt x="31" y="75"/>
                    </a:cubicBezTo>
                    <a:cubicBezTo>
                      <a:pt x="33" y="77"/>
                      <a:pt x="37" y="78"/>
                      <a:pt x="41" y="80"/>
                    </a:cubicBezTo>
                    <a:cubicBezTo>
                      <a:pt x="45" y="81"/>
                      <a:pt x="50" y="83"/>
                      <a:pt x="51" y="86"/>
                    </a:cubicBezTo>
                    <a:cubicBezTo>
                      <a:pt x="52" y="89"/>
                      <a:pt x="52" y="92"/>
                      <a:pt x="50" y="96"/>
                    </a:cubicBezTo>
                    <a:cubicBezTo>
                      <a:pt x="49" y="99"/>
                      <a:pt x="45" y="102"/>
                      <a:pt x="41" y="105"/>
                    </a:cubicBezTo>
                    <a:cubicBezTo>
                      <a:pt x="35" y="111"/>
                      <a:pt x="28" y="117"/>
                      <a:pt x="31" y="123"/>
                    </a:cubicBezTo>
                    <a:cubicBezTo>
                      <a:pt x="32" y="125"/>
                      <a:pt x="34" y="127"/>
                      <a:pt x="36" y="129"/>
                    </a:cubicBezTo>
                    <a:cubicBezTo>
                      <a:pt x="41" y="132"/>
                      <a:pt x="44" y="135"/>
                      <a:pt x="41" y="140"/>
                    </a:cubicBezTo>
                    <a:cubicBezTo>
                      <a:pt x="38" y="146"/>
                      <a:pt x="31" y="151"/>
                      <a:pt x="25" y="155"/>
                    </a:cubicBezTo>
                    <a:cubicBezTo>
                      <a:pt x="23" y="157"/>
                      <a:pt x="23" y="157"/>
                      <a:pt x="23" y="157"/>
                    </a:cubicBezTo>
                    <a:cubicBezTo>
                      <a:pt x="15" y="162"/>
                      <a:pt x="16" y="170"/>
                      <a:pt x="16" y="178"/>
                    </a:cubicBezTo>
                    <a:cubicBezTo>
                      <a:pt x="17" y="180"/>
                      <a:pt x="17" y="180"/>
                      <a:pt x="17" y="180"/>
                    </a:cubicBezTo>
                    <a:cubicBezTo>
                      <a:pt x="17" y="184"/>
                      <a:pt x="18" y="186"/>
                      <a:pt x="20" y="189"/>
                    </a:cubicBezTo>
                    <a:cubicBezTo>
                      <a:pt x="20" y="190"/>
                      <a:pt x="21" y="191"/>
                      <a:pt x="22" y="192"/>
                    </a:cubicBezTo>
                    <a:cubicBezTo>
                      <a:pt x="23" y="195"/>
                      <a:pt x="23" y="199"/>
                      <a:pt x="22" y="203"/>
                    </a:cubicBezTo>
                    <a:cubicBezTo>
                      <a:pt x="22" y="204"/>
                      <a:pt x="22" y="205"/>
                      <a:pt x="22" y="206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1" y="212"/>
                      <a:pt x="21" y="217"/>
                      <a:pt x="21" y="222"/>
                    </a:cubicBezTo>
                    <a:cubicBezTo>
                      <a:pt x="21" y="222"/>
                      <a:pt x="22" y="223"/>
                      <a:pt x="22" y="224"/>
                    </a:cubicBezTo>
                    <a:cubicBezTo>
                      <a:pt x="22" y="227"/>
                      <a:pt x="23" y="230"/>
                      <a:pt x="21" y="234"/>
                    </a:cubicBezTo>
                    <a:cubicBezTo>
                      <a:pt x="20" y="238"/>
                      <a:pt x="17" y="240"/>
                      <a:pt x="14" y="243"/>
                    </a:cubicBezTo>
                    <a:cubicBezTo>
                      <a:pt x="12" y="245"/>
                      <a:pt x="10" y="246"/>
                      <a:pt x="9" y="249"/>
                    </a:cubicBezTo>
                    <a:cubicBezTo>
                      <a:pt x="7" y="252"/>
                      <a:pt x="7" y="256"/>
                      <a:pt x="8" y="261"/>
                    </a:cubicBezTo>
                    <a:cubicBezTo>
                      <a:pt x="8" y="262"/>
                      <a:pt x="8" y="264"/>
                      <a:pt x="8" y="265"/>
                    </a:cubicBezTo>
                    <a:cubicBezTo>
                      <a:pt x="9" y="270"/>
                      <a:pt x="7" y="273"/>
                      <a:pt x="4" y="276"/>
                    </a:cubicBezTo>
                    <a:cubicBezTo>
                      <a:pt x="4" y="277"/>
                      <a:pt x="3" y="278"/>
                      <a:pt x="2" y="280"/>
                    </a:cubicBezTo>
                    <a:cubicBezTo>
                      <a:pt x="0" y="284"/>
                      <a:pt x="1" y="285"/>
                      <a:pt x="3" y="288"/>
                    </a:cubicBezTo>
                    <a:cubicBezTo>
                      <a:pt x="4" y="289"/>
                      <a:pt x="5" y="290"/>
                      <a:pt x="6" y="291"/>
                    </a:cubicBezTo>
                    <a:cubicBezTo>
                      <a:pt x="8" y="296"/>
                      <a:pt x="8" y="301"/>
                      <a:pt x="8" y="307"/>
                    </a:cubicBezTo>
                    <a:cubicBezTo>
                      <a:pt x="8" y="311"/>
                      <a:pt x="8" y="315"/>
                      <a:pt x="9" y="319"/>
                    </a:cubicBezTo>
                    <a:cubicBezTo>
                      <a:pt x="10" y="321"/>
                      <a:pt x="11" y="322"/>
                      <a:pt x="12" y="324"/>
                    </a:cubicBezTo>
                    <a:cubicBezTo>
                      <a:pt x="14" y="326"/>
                      <a:pt x="15" y="328"/>
                      <a:pt x="15" y="330"/>
                    </a:cubicBezTo>
                    <a:cubicBezTo>
                      <a:pt x="16" y="335"/>
                      <a:pt x="14" y="338"/>
                      <a:pt x="13" y="341"/>
                    </a:cubicBezTo>
                    <a:cubicBezTo>
                      <a:pt x="11" y="343"/>
                      <a:pt x="10" y="345"/>
                      <a:pt x="10" y="348"/>
                    </a:cubicBezTo>
                    <a:cubicBezTo>
                      <a:pt x="9" y="352"/>
                      <a:pt x="11" y="356"/>
                      <a:pt x="14" y="358"/>
                    </a:cubicBezTo>
                    <a:cubicBezTo>
                      <a:pt x="16" y="359"/>
                      <a:pt x="18" y="360"/>
                      <a:pt x="20" y="360"/>
                    </a:cubicBezTo>
                    <a:cubicBezTo>
                      <a:pt x="22" y="360"/>
                      <a:pt x="24" y="361"/>
                      <a:pt x="26" y="362"/>
                    </a:cubicBezTo>
                    <a:cubicBezTo>
                      <a:pt x="27" y="363"/>
                      <a:pt x="27" y="363"/>
                      <a:pt x="28" y="364"/>
                    </a:cubicBezTo>
                    <a:cubicBezTo>
                      <a:pt x="29" y="365"/>
                      <a:pt x="29" y="366"/>
                      <a:pt x="30" y="367"/>
                    </a:cubicBezTo>
                    <a:cubicBezTo>
                      <a:pt x="32" y="368"/>
                      <a:pt x="33" y="368"/>
                      <a:pt x="35" y="368"/>
                    </a:cubicBezTo>
                    <a:cubicBezTo>
                      <a:pt x="35" y="368"/>
                      <a:pt x="36" y="368"/>
                      <a:pt x="37" y="368"/>
                    </a:cubicBezTo>
                    <a:cubicBezTo>
                      <a:pt x="38" y="368"/>
                      <a:pt x="38" y="368"/>
                      <a:pt x="39" y="368"/>
                    </a:cubicBezTo>
                    <a:cubicBezTo>
                      <a:pt x="42" y="368"/>
                      <a:pt x="44" y="368"/>
                      <a:pt x="45" y="370"/>
                    </a:cubicBezTo>
                    <a:cubicBezTo>
                      <a:pt x="47" y="373"/>
                      <a:pt x="46" y="375"/>
                      <a:pt x="42" y="379"/>
                    </a:cubicBezTo>
                    <a:cubicBezTo>
                      <a:pt x="41" y="380"/>
                      <a:pt x="41" y="381"/>
                      <a:pt x="40" y="382"/>
                    </a:cubicBezTo>
                    <a:cubicBezTo>
                      <a:pt x="38" y="385"/>
                      <a:pt x="39" y="388"/>
                      <a:pt x="39" y="392"/>
                    </a:cubicBezTo>
                    <a:cubicBezTo>
                      <a:pt x="40" y="394"/>
                      <a:pt x="40" y="396"/>
                      <a:pt x="40" y="399"/>
                    </a:cubicBezTo>
                    <a:cubicBezTo>
                      <a:pt x="39" y="401"/>
                      <a:pt x="39" y="402"/>
                      <a:pt x="39" y="402"/>
                    </a:cubicBezTo>
                    <a:cubicBezTo>
                      <a:pt x="38" y="403"/>
                      <a:pt x="38" y="403"/>
                      <a:pt x="38" y="404"/>
                    </a:cubicBezTo>
                    <a:cubicBezTo>
                      <a:pt x="37" y="406"/>
                      <a:pt x="37" y="406"/>
                      <a:pt x="37" y="406"/>
                    </a:cubicBezTo>
                    <a:cubicBezTo>
                      <a:pt x="39" y="407"/>
                      <a:pt x="39" y="407"/>
                      <a:pt x="39" y="407"/>
                    </a:cubicBezTo>
                    <a:cubicBezTo>
                      <a:pt x="60" y="420"/>
                      <a:pt x="82" y="432"/>
                      <a:pt x="103" y="444"/>
                    </a:cubicBezTo>
                    <a:cubicBezTo>
                      <a:pt x="103" y="444"/>
                      <a:pt x="103" y="444"/>
                      <a:pt x="103" y="444"/>
                    </a:cubicBezTo>
                    <a:cubicBezTo>
                      <a:pt x="268" y="530"/>
                      <a:pt x="401" y="552"/>
                      <a:pt x="426" y="556"/>
                    </a:cubicBezTo>
                    <a:cubicBezTo>
                      <a:pt x="429" y="556"/>
                      <a:pt x="429" y="556"/>
                      <a:pt x="429" y="556"/>
                    </a:cubicBezTo>
                    <a:cubicBezTo>
                      <a:pt x="430" y="553"/>
                      <a:pt x="430" y="553"/>
                      <a:pt x="430" y="553"/>
                    </a:cubicBezTo>
                    <a:cubicBezTo>
                      <a:pt x="443" y="468"/>
                      <a:pt x="453" y="418"/>
                      <a:pt x="457" y="403"/>
                    </a:cubicBezTo>
                    <a:cubicBezTo>
                      <a:pt x="458" y="401"/>
                      <a:pt x="458" y="401"/>
                      <a:pt x="458" y="401"/>
                    </a:cubicBezTo>
                    <a:lnTo>
                      <a:pt x="345" y="346"/>
                    </a:lnTo>
                    <a:close/>
                    <a:moveTo>
                      <a:pt x="106" y="44"/>
                    </a:moveTo>
                    <a:cubicBezTo>
                      <a:pt x="106" y="44"/>
                      <a:pt x="105" y="44"/>
                      <a:pt x="105" y="43"/>
                    </a:cubicBezTo>
                    <a:cubicBezTo>
                      <a:pt x="104" y="43"/>
                      <a:pt x="104" y="42"/>
                      <a:pt x="104" y="41"/>
                    </a:cubicBezTo>
                    <a:cubicBezTo>
                      <a:pt x="104" y="39"/>
                      <a:pt x="106" y="38"/>
                      <a:pt x="111" y="37"/>
                    </a:cubicBezTo>
                    <a:cubicBezTo>
                      <a:pt x="111" y="37"/>
                      <a:pt x="112" y="37"/>
                      <a:pt x="112" y="37"/>
                    </a:cubicBezTo>
                    <a:cubicBezTo>
                      <a:pt x="112" y="38"/>
                      <a:pt x="111" y="38"/>
                      <a:pt x="111" y="39"/>
                    </a:cubicBezTo>
                    <a:cubicBezTo>
                      <a:pt x="111" y="40"/>
                      <a:pt x="110" y="40"/>
                      <a:pt x="110" y="40"/>
                    </a:cubicBezTo>
                    <a:cubicBezTo>
                      <a:pt x="109" y="42"/>
                      <a:pt x="109" y="43"/>
                      <a:pt x="107" y="44"/>
                    </a:cubicBezTo>
                    <a:cubicBezTo>
                      <a:pt x="107" y="44"/>
                      <a:pt x="107" y="44"/>
                      <a:pt x="106" y="44"/>
                    </a:cubicBezTo>
                    <a:close/>
                    <a:moveTo>
                      <a:pt x="232" y="212"/>
                    </a:moveTo>
                    <a:cubicBezTo>
                      <a:pt x="231" y="212"/>
                      <a:pt x="230" y="212"/>
                      <a:pt x="229" y="212"/>
                    </a:cubicBezTo>
                    <a:cubicBezTo>
                      <a:pt x="229" y="212"/>
                      <a:pt x="229" y="212"/>
                      <a:pt x="229" y="212"/>
                    </a:cubicBezTo>
                    <a:cubicBezTo>
                      <a:pt x="228" y="212"/>
                      <a:pt x="227" y="212"/>
                      <a:pt x="226" y="212"/>
                    </a:cubicBezTo>
                    <a:cubicBezTo>
                      <a:pt x="225" y="212"/>
                      <a:pt x="224" y="212"/>
                      <a:pt x="222" y="212"/>
                    </a:cubicBezTo>
                    <a:cubicBezTo>
                      <a:pt x="220" y="212"/>
                      <a:pt x="217" y="212"/>
                      <a:pt x="214" y="214"/>
                    </a:cubicBezTo>
                    <a:cubicBezTo>
                      <a:pt x="212" y="216"/>
                      <a:pt x="208" y="218"/>
                      <a:pt x="208" y="222"/>
                    </a:cubicBezTo>
                    <a:cubicBezTo>
                      <a:pt x="208" y="225"/>
                      <a:pt x="211" y="227"/>
                      <a:pt x="213" y="228"/>
                    </a:cubicBezTo>
                    <a:cubicBezTo>
                      <a:pt x="213" y="228"/>
                      <a:pt x="213" y="228"/>
                      <a:pt x="213" y="228"/>
                    </a:cubicBezTo>
                    <a:cubicBezTo>
                      <a:pt x="217" y="230"/>
                      <a:pt x="220" y="232"/>
                      <a:pt x="222" y="235"/>
                    </a:cubicBezTo>
                    <a:cubicBezTo>
                      <a:pt x="222" y="236"/>
                      <a:pt x="222" y="236"/>
                      <a:pt x="222" y="236"/>
                    </a:cubicBezTo>
                    <a:cubicBezTo>
                      <a:pt x="223" y="236"/>
                      <a:pt x="223" y="236"/>
                      <a:pt x="223" y="236"/>
                    </a:cubicBezTo>
                    <a:cubicBezTo>
                      <a:pt x="224" y="237"/>
                      <a:pt x="225" y="237"/>
                      <a:pt x="226" y="238"/>
                    </a:cubicBezTo>
                    <a:cubicBezTo>
                      <a:pt x="228" y="239"/>
                      <a:pt x="230" y="240"/>
                      <a:pt x="233" y="240"/>
                    </a:cubicBezTo>
                    <a:cubicBezTo>
                      <a:pt x="233" y="240"/>
                      <a:pt x="234" y="240"/>
                      <a:pt x="234" y="240"/>
                    </a:cubicBezTo>
                    <a:cubicBezTo>
                      <a:pt x="237" y="240"/>
                      <a:pt x="239" y="239"/>
                      <a:pt x="241" y="238"/>
                    </a:cubicBezTo>
                    <a:cubicBezTo>
                      <a:pt x="242" y="237"/>
                      <a:pt x="243" y="237"/>
                      <a:pt x="244" y="236"/>
                    </a:cubicBezTo>
                    <a:cubicBezTo>
                      <a:pt x="244" y="236"/>
                      <a:pt x="245" y="236"/>
                      <a:pt x="244" y="236"/>
                    </a:cubicBezTo>
                    <a:cubicBezTo>
                      <a:pt x="245" y="237"/>
                      <a:pt x="244" y="241"/>
                      <a:pt x="243" y="243"/>
                    </a:cubicBezTo>
                    <a:cubicBezTo>
                      <a:pt x="242" y="244"/>
                      <a:pt x="240" y="245"/>
                      <a:pt x="238" y="246"/>
                    </a:cubicBezTo>
                    <a:cubicBezTo>
                      <a:pt x="235" y="248"/>
                      <a:pt x="231" y="250"/>
                      <a:pt x="230" y="255"/>
                    </a:cubicBezTo>
                    <a:cubicBezTo>
                      <a:pt x="230" y="255"/>
                      <a:pt x="230" y="256"/>
                      <a:pt x="230" y="257"/>
                    </a:cubicBezTo>
                    <a:cubicBezTo>
                      <a:pt x="230" y="258"/>
                      <a:pt x="230" y="259"/>
                      <a:pt x="230" y="259"/>
                    </a:cubicBezTo>
                    <a:cubicBezTo>
                      <a:pt x="230" y="259"/>
                      <a:pt x="229" y="259"/>
                      <a:pt x="229" y="259"/>
                    </a:cubicBezTo>
                    <a:cubicBezTo>
                      <a:pt x="228" y="259"/>
                      <a:pt x="226" y="259"/>
                      <a:pt x="226" y="258"/>
                    </a:cubicBezTo>
                    <a:cubicBezTo>
                      <a:pt x="225" y="258"/>
                      <a:pt x="225" y="257"/>
                      <a:pt x="224" y="256"/>
                    </a:cubicBezTo>
                    <a:cubicBezTo>
                      <a:pt x="223" y="254"/>
                      <a:pt x="223" y="253"/>
                      <a:pt x="221" y="252"/>
                    </a:cubicBezTo>
                    <a:cubicBezTo>
                      <a:pt x="219" y="249"/>
                      <a:pt x="214" y="248"/>
                      <a:pt x="212" y="247"/>
                    </a:cubicBezTo>
                    <a:cubicBezTo>
                      <a:pt x="211" y="247"/>
                      <a:pt x="211" y="247"/>
                      <a:pt x="210" y="247"/>
                    </a:cubicBezTo>
                    <a:cubicBezTo>
                      <a:pt x="207" y="247"/>
                      <a:pt x="202" y="249"/>
                      <a:pt x="200" y="252"/>
                    </a:cubicBezTo>
                    <a:cubicBezTo>
                      <a:pt x="199" y="254"/>
                      <a:pt x="199" y="257"/>
                      <a:pt x="200" y="259"/>
                    </a:cubicBezTo>
                    <a:cubicBezTo>
                      <a:pt x="200" y="260"/>
                      <a:pt x="201" y="261"/>
                      <a:pt x="201" y="261"/>
                    </a:cubicBezTo>
                    <a:cubicBezTo>
                      <a:pt x="201" y="261"/>
                      <a:pt x="200" y="261"/>
                      <a:pt x="199" y="261"/>
                    </a:cubicBezTo>
                    <a:cubicBezTo>
                      <a:pt x="198" y="261"/>
                      <a:pt x="197" y="261"/>
                      <a:pt x="196" y="262"/>
                    </a:cubicBezTo>
                    <a:cubicBezTo>
                      <a:pt x="195" y="262"/>
                      <a:pt x="194" y="262"/>
                      <a:pt x="193" y="263"/>
                    </a:cubicBezTo>
                    <a:cubicBezTo>
                      <a:pt x="192" y="263"/>
                      <a:pt x="191" y="263"/>
                      <a:pt x="190" y="263"/>
                    </a:cubicBezTo>
                    <a:cubicBezTo>
                      <a:pt x="189" y="264"/>
                      <a:pt x="187" y="264"/>
                      <a:pt x="185" y="265"/>
                    </a:cubicBezTo>
                    <a:cubicBezTo>
                      <a:pt x="186" y="264"/>
                      <a:pt x="187" y="264"/>
                      <a:pt x="188" y="264"/>
                    </a:cubicBezTo>
                    <a:cubicBezTo>
                      <a:pt x="192" y="262"/>
                      <a:pt x="195" y="259"/>
                      <a:pt x="197" y="256"/>
                    </a:cubicBezTo>
                    <a:cubicBezTo>
                      <a:pt x="198" y="252"/>
                      <a:pt x="198" y="249"/>
                      <a:pt x="196" y="245"/>
                    </a:cubicBezTo>
                    <a:cubicBezTo>
                      <a:pt x="195" y="243"/>
                      <a:pt x="195" y="243"/>
                      <a:pt x="195" y="243"/>
                    </a:cubicBezTo>
                    <a:cubicBezTo>
                      <a:pt x="193" y="243"/>
                      <a:pt x="193" y="243"/>
                      <a:pt x="193" y="243"/>
                    </a:cubicBezTo>
                    <a:cubicBezTo>
                      <a:pt x="189" y="243"/>
                      <a:pt x="184" y="244"/>
                      <a:pt x="179" y="245"/>
                    </a:cubicBezTo>
                    <a:cubicBezTo>
                      <a:pt x="175" y="246"/>
                      <a:pt x="173" y="249"/>
                      <a:pt x="170" y="251"/>
                    </a:cubicBezTo>
                    <a:cubicBezTo>
                      <a:pt x="169" y="252"/>
                      <a:pt x="167" y="253"/>
                      <a:pt x="166" y="254"/>
                    </a:cubicBezTo>
                    <a:cubicBezTo>
                      <a:pt x="165" y="255"/>
                      <a:pt x="164" y="255"/>
                      <a:pt x="163" y="255"/>
                    </a:cubicBezTo>
                    <a:cubicBezTo>
                      <a:pt x="161" y="255"/>
                      <a:pt x="159" y="252"/>
                      <a:pt x="156" y="250"/>
                    </a:cubicBezTo>
                    <a:cubicBezTo>
                      <a:pt x="155" y="249"/>
                      <a:pt x="154" y="248"/>
                      <a:pt x="154" y="247"/>
                    </a:cubicBezTo>
                    <a:cubicBezTo>
                      <a:pt x="153" y="247"/>
                      <a:pt x="152" y="246"/>
                      <a:pt x="152" y="246"/>
                    </a:cubicBezTo>
                    <a:cubicBezTo>
                      <a:pt x="151" y="246"/>
                      <a:pt x="151" y="245"/>
                      <a:pt x="151" y="245"/>
                    </a:cubicBezTo>
                    <a:cubicBezTo>
                      <a:pt x="152" y="245"/>
                      <a:pt x="153" y="246"/>
                      <a:pt x="154" y="246"/>
                    </a:cubicBezTo>
                    <a:cubicBezTo>
                      <a:pt x="155" y="246"/>
                      <a:pt x="156" y="245"/>
                      <a:pt x="157" y="245"/>
                    </a:cubicBezTo>
                    <a:cubicBezTo>
                      <a:pt x="161" y="243"/>
                      <a:pt x="163" y="239"/>
                      <a:pt x="164" y="236"/>
                    </a:cubicBezTo>
                    <a:cubicBezTo>
                      <a:pt x="165" y="236"/>
                      <a:pt x="165" y="236"/>
                      <a:pt x="166" y="236"/>
                    </a:cubicBezTo>
                    <a:cubicBezTo>
                      <a:pt x="167" y="236"/>
                      <a:pt x="168" y="236"/>
                      <a:pt x="169" y="236"/>
                    </a:cubicBezTo>
                    <a:cubicBezTo>
                      <a:pt x="170" y="236"/>
                      <a:pt x="173" y="236"/>
                      <a:pt x="176" y="233"/>
                    </a:cubicBezTo>
                    <a:cubicBezTo>
                      <a:pt x="177" y="231"/>
                      <a:pt x="178" y="230"/>
                      <a:pt x="178" y="228"/>
                    </a:cubicBezTo>
                    <a:cubicBezTo>
                      <a:pt x="178" y="228"/>
                      <a:pt x="178" y="229"/>
                      <a:pt x="178" y="229"/>
                    </a:cubicBezTo>
                    <a:cubicBezTo>
                      <a:pt x="182" y="232"/>
                      <a:pt x="184" y="234"/>
                      <a:pt x="189" y="234"/>
                    </a:cubicBezTo>
                    <a:cubicBezTo>
                      <a:pt x="189" y="234"/>
                      <a:pt x="190" y="234"/>
                      <a:pt x="191" y="234"/>
                    </a:cubicBezTo>
                    <a:cubicBezTo>
                      <a:pt x="194" y="233"/>
                      <a:pt x="194" y="233"/>
                      <a:pt x="194" y="233"/>
                    </a:cubicBezTo>
                    <a:cubicBezTo>
                      <a:pt x="194" y="231"/>
                      <a:pt x="194" y="231"/>
                      <a:pt x="194" y="231"/>
                    </a:cubicBezTo>
                    <a:cubicBezTo>
                      <a:pt x="194" y="221"/>
                      <a:pt x="190" y="217"/>
                      <a:pt x="184" y="211"/>
                    </a:cubicBezTo>
                    <a:cubicBezTo>
                      <a:pt x="183" y="211"/>
                      <a:pt x="183" y="211"/>
                      <a:pt x="182" y="210"/>
                    </a:cubicBezTo>
                    <a:cubicBezTo>
                      <a:pt x="181" y="209"/>
                      <a:pt x="178" y="207"/>
                      <a:pt x="175" y="206"/>
                    </a:cubicBezTo>
                    <a:cubicBezTo>
                      <a:pt x="174" y="206"/>
                      <a:pt x="174" y="206"/>
                      <a:pt x="174" y="206"/>
                    </a:cubicBezTo>
                    <a:cubicBezTo>
                      <a:pt x="173" y="206"/>
                      <a:pt x="172" y="207"/>
                      <a:pt x="171" y="207"/>
                    </a:cubicBezTo>
                    <a:cubicBezTo>
                      <a:pt x="171" y="207"/>
                      <a:pt x="171" y="207"/>
                      <a:pt x="171" y="207"/>
                    </a:cubicBezTo>
                    <a:cubicBezTo>
                      <a:pt x="170" y="207"/>
                      <a:pt x="169" y="206"/>
                      <a:pt x="168" y="205"/>
                    </a:cubicBezTo>
                    <a:cubicBezTo>
                      <a:pt x="168" y="205"/>
                      <a:pt x="168" y="205"/>
                      <a:pt x="168" y="205"/>
                    </a:cubicBezTo>
                    <a:cubicBezTo>
                      <a:pt x="166" y="203"/>
                      <a:pt x="165" y="203"/>
                      <a:pt x="162" y="202"/>
                    </a:cubicBezTo>
                    <a:cubicBezTo>
                      <a:pt x="161" y="201"/>
                      <a:pt x="161" y="201"/>
                      <a:pt x="160" y="200"/>
                    </a:cubicBezTo>
                    <a:cubicBezTo>
                      <a:pt x="159" y="200"/>
                      <a:pt x="158" y="199"/>
                      <a:pt x="157" y="199"/>
                    </a:cubicBezTo>
                    <a:cubicBezTo>
                      <a:pt x="157" y="199"/>
                      <a:pt x="157" y="199"/>
                      <a:pt x="156" y="198"/>
                    </a:cubicBezTo>
                    <a:cubicBezTo>
                      <a:pt x="157" y="199"/>
                      <a:pt x="157" y="199"/>
                      <a:pt x="158" y="199"/>
                    </a:cubicBezTo>
                    <a:cubicBezTo>
                      <a:pt x="159" y="200"/>
                      <a:pt x="161" y="200"/>
                      <a:pt x="163" y="200"/>
                    </a:cubicBezTo>
                    <a:cubicBezTo>
                      <a:pt x="163" y="200"/>
                      <a:pt x="163" y="200"/>
                      <a:pt x="164" y="200"/>
                    </a:cubicBezTo>
                    <a:cubicBezTo>
                      <a:pt x="165" y="200"/>
                      <a:pt x="166" y="200"/>
                      <a:pt x="167" y="199"/>
                    </a:cubicBezTo>
                    <a:cubicBezTo>
                      <a:pt x="167" y="199"/>
                      <a:pt x="168" y="199"/>
                      <a:pt x="169" y="199"/>
                    </a:cubicBezTo>
                    <a:cubicBezTo>
                      <a:pt x="169" y="199"/>
                      <a:pt x="169" y="199"/>
                      <a:pt x="170" y="199"/>
                    </a:cubicBezTo>
                    <a:cubicBezTo>
                      <a:pt x="171" y="199"/>
                      <a:pt x="171" y="200"/>
                      <a:pt x="172" y="200"/>
                    </a:cubicBezTo>
                    <a:cubicBezTo>
                      <a:pt x="174" y="201"/>
                      <a:pt x="175" y="201"/>
                      <a:pt x="176" y="201"/>
                    </a:cubicBezTo>
                    <a:cubicBezTo>
                      <a:pt x="179" y="202"/>
                      <a:pt x="182" y="203"/>
                      <a:pt x="185" y="204"/>
                    </a:cubicBezTo>
                    <a:cubicBezTo>
                      <a:pt x="190" y="206"/>
                      <a:pt x="194" y="208"/>
                      <a:pt x="200" y="208"/>
                    </a:cubicBezTo>
                    <a:cubicBezTo>
                      <a:pt x="201" y="208"/>
                      <a:pt x="201" y="208"/>
                      <a:pt x="202" y="208"/>
                    </a:cubicBezTo>
                    <a:cubicBezTo>
                      <a:pt x="205" y="207"/>
                      <a:pt x="207" y="207"/>
                      <a:pt x="209" y="206"/>
                    </a:cubicBezTo>
                    <a:cubicBezTo>
                      <a:pt x="212" y="206"/>
                      <a:pt x="214" y="205"/>
                      <a:pt x="217" y="205"/>
                    </a:cubicBezTo>
                    <a:cubicBezTo>
                      <a:pt x="217" y="205"/>
                      <a:pt x="218" y="205"/>
                      <a:pt x="218" y="205"/>
                    </a:cubicBezTo>
                    <a:cubicBezTo>
                      <a:pt x="222" y="205"/>
                      <a:pt x="227" y="208"/>
                      <a:pt x="231" y="211"/>
                    </a:cubicBezTo>
                    <a:cubicBezTo>
                      <a:pt x="231" y="211"/>
                      <a:pt x="232" y="212"/>
                      <a:pt x="232" y="212"/>
                    </a:cubicBezTo>
                    <a:close/>
                    <a:moveTo>
                      <a:pt x="144" y="195"/>
                    </a:moveTo>
                    <a:cubicBezTo>
                      <a:pt x="144" y="195"/>
                      <a:pt x="145" y="195"/>
                      <a:pt x="146" y="195"/>
                    </a:cubicBezTo>
                    <a:cubicBezTo>
                      <a:pt x="146" y="195"/>
                      <a:pt x="146" y="195"/>
                      <a:pt x="146" y="195"/>
                    </a:cubicBezTo>
                    <a:cubicBezTo>
                      <a:pt x="147" y="195"/>
                      <a:pt x="147" y="195"/>
                      <a:pt x="148" y="196"/>
                    </a:cubicBezTo>
                    <a:cubicBezTo>
                      <a:pt x="149" y="196"/>
                      <a:pt x="149" y="196"/>
                      <a:pt x="150" y="197"/>
                    </a:cubicBezTo>
                    <a:cubicBezTo>
                      <a:pt x="150" y="197"/>
                      <a:pt x="151" y="197"/>
                      <a:pt x="152" y="197"/>
                    </a:cubicBezTo>
                    <a:cubicBezTo>
                      <a:pt x="152" y="197"/>
                      <a:pt x="151" y="197"/>
                      <a:pt x="151" y="197"/>
                    </a:cubicBezTo>
                    <a:cubicBezTo>
                      <a:pt x="149" y="197"/>
                      <a:pt x="147" y="198"/>
                      <a:pt x="145" y="199"/>
                    </a:cubicBezTo>
                    <a:cubicBezTo>
                      <a:pt x="144" y="199"/>
                      <a:pt x="143" y="199"/>
                      <a:pt x="143" y="199"/>
                    </a:cubicBezTo>
                    <a:cubicBezTo>
                      <a:pt x="143" y="199"/>
                      <a:pt x="143" y="199"/>
                      <a:pt x="143" y="198"/>
                    </a:cubicBezTo>
                    <a:cubicBezTo>
                      <a:pt x="143" y="197"/>
                      <a:pt x="143" y="196"/>
                      <a:pt x="144" y="195"/>
                    </a:cubicBezTo>
                    <a:close/>
                    <a:moveTo>
                      <a:pt x="154" y="38"/>
                    </a:moveTo>
                    <a:cubicBezTo>
                      <a:pt x="151" y="38"/>
                      <a:pt x="148" y="41"/>
                      <a:pt x="146" y="42"/>
                    </a:cubicBezTo>
                    <a:cubicBezTo>
                      <a:pt x="146" y="43"/>
                      <a:pt x="145" y="43"/>
                      <a:pt x="144" y="44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143" y="41"/>
                      <a:pt x="141" y="40"/>
                      <a:pt x="138" y="38"/>
                    </a:cubicBezTo>
                    <a:cubicBezTo>
                      <a:pt x="135" y="36"/>
                      <a:pt x="131" y="34"/>
                      <a:pt x="126" y="34"/>
                    </a:cubicBezTo>
                    <a:cubicBezTo>
                      <a:pt x="128" y="33"/>
                      <a:pt x="129" y="33"/>
                      <a:pt x="131" y="33"/>
                    </a:cubicBezTo>
                    <a:cubicBezTo>
                      <a:pt x="135" y="33"/>
                      <a:pt x="140" y="34"/>
                      <a:pt x="144" y="36"/>
                    </a:cubicBezTo>
                    <a:cubicBezTo>
                      <a:pt x="147" y="36"/>
                      <a:pt x="150" y="37"/>
                      <a:pt x="153" y="38"/>
                    </a:cubicBezTo>
                    <a:cubicBezTo>
                      <a:pt x="154" y="38"/>
                      <a:pt x="154" y="38"/>
                      <a:pt x="155" y="38"/>
                    </a:cubicBezTo>
                    <a:cubicBezTo>
                      <a:pt x="155" y="38"/>
                      <a:pt x="155" y="38"/>
                      <a:pt x="154" y="38"/>
                    </a:cubicBezTo>
                    <a:close/>
                    <a:moveTo>
                      <a:pt x="311" y="415"/>
                    </a:moveTo>
                    <a:cubicBezTo>
                      <a:pt x="311" y="415"/>
                      <a:pt x="311" y="415"/>
                      <a:pt x="311" y="415"/>
                    </a:cubicBezTo>
                    <a:cubicBezTo>
                      <a:pt x="310" y="417"/>
                      <a:pt x="310" y="417"/>
                      <a:pt x="310" y="417"/>
                    </a:cubicBezTo>
                    <a:cubicBezTo>
                      <a:pt x="309" y="417"/>
                      <a:pt x="309" y="417"/>
                      <a:pt x="309" y="417"/>
                    </a:cubicBezTo>
                    <a:cubicBezTo>
                      <a:pt x="310" y="418"/>
                      <a:pt x="310" y="422"/>
                      <a:pt x="310" y="423"/>
                    </a:cubicBezTo>
                    <a:cubicBezTo>
                      <a:pt x="310" y="424"/>
                      <a:pt x="309" y="426"/>
                      <a:pt x="305" y="426"/>
                    </a:cubicBezTo>
                    <a:cubicBezTo>
                      <a:pt x="302" y="426"/>
                      <a:pt x="299" y="425"/>
                      <a:pt x="297" y="424"/>
                    </a:cubicBezTo>
                    <a:cubicBezTo>
                      <a:pt x="296" y="424"/>
                      <a:pt x="296" y="424"/>
                      <a:pt x="296" y="424"/>
                    </a:cubicBezTo>
                    <a:cubicBezTo>
                      <a:pt x="294" y="423"/>
                      <a:pt x="292" y="423"/>
                      <a:pt x="291" y="423"/>
                    </a:cubicBezTo>
                    <a:cubicBezTo>
                      <a:pt x="285" y="423"/>
                      <a:pt x="281" y="426"/>
                      <a:pt x="277" y="430"/>
                    </a:cubicBezTo>
                    <a:cubicBezTo>
                      <a:pt x="276" y="431"/>
                      <a:pt x="276" y="431"/>
                      <a:pt x="276" y="431"/>
                    </a:cubicBezTo>
                    <a:cubicBezTo>
                      <a:pt x="270" y="437"/>
                      <a:pt x="261" y="445"/>
                      <a:pt x="253" y="445"/>
                    </a:cubicBezTo>
                    <a:cubicBezTo>
                      <a:pt x="252" y="445"/>
                      <a:pt x="250" y="445"/>
                      <a:pt x="248" y="444"/>
                    </a:cubicBezTo>
                    <a:cubicBezTo>
                      <a:pt x="247" y="443"/>
                      <a:pt x="245" y="442"/>
                      <a:pt x="243" y="442"/>
                    </a:cubicBezTo>
                    <a:cubicBezTo>
                      <a:pt x="242" y="442"/>
                      <a:pt x="241" y="442"/>
                      <a:pt x="240" y="442"/>
                    </a:cubicBezTo>
                    <a:cubicBezTo>
                      <a:pt x="238" y="443"/>
                      <a:pt x="237" y="443"/>
                      <a:pt x="236" y="444"/>
                    </a:cubicBezTo>
                    <a:cubicBezTo>
                      <a:pt x="235" y="444"/>
                      <a:pt x="235" y="445"/>
                      <a:pt x="234" y="445"/>
                    </a:cubicBezTo>
                    <a:cubicBezTo>
                      <a:pt x="233" y="445"/>
                      <a:pt x="233" y="446"/>
                      <a:pt x="232" y="446"/>
                    </a:cubicBezTo>
                    <a:cubicBezTo>
                      <a:pt x="230" y="446"/>
                      <a:pt x="229" y="447"/>
                      <a:pt x="227" y="449"/>
                    </a:cubicBezTo>
                    <a:cubicBezTo>
                      <a:pt x="226" y="449"/>
                      <a:pt x="226" y="450"/>
                      <a:pt x="225" y="450"/>
                    </a:cubicBezTo>
                    <a:cubicBezTo>
                      <a:pt x="224" y="451"/>
                      <a:pt x="223" y="452"/>
                      <a:pt x="223" y="452"/>
                    </a:cubicBezTo>
                    <a:cubicBezTo>
                      <a:pt x="222" y="453"/>
                      <a:pt x="220" y="453"/>
                      <a:pt x="219" y="453"/>
                    </a:cubicBezTo>
                    <a:cubicBezTo>
                      <a:pt x="217" y="453"/>
                      <a:pt x="215" y="453"/>
                      <a:pt x="214" y="453"/>
                    </a:cubicBezTo>
                    <a:cubicBezTo>
                      <a:pt x="213" y="453"/>
                      <a:pt x="211" y="453"/>
                      <a:pt x="210" y="452"/>
                    </a:cubicBezTo>
                    <a:cubicBezTo>
                      <a:pt x="208" y="452"/>
                      <a:pt x="206" y="452"/>
                      <a:pt x="204" y="450"/>
                    </a:cubicBezTo>
                    <a:cubicBezTo>
                      <a:pt x="203" y="450"/>
                      <a:pt x="202" y="449"/>
                      <a:pt x="200" y="449"/>
                    </a:cubicBezTo>
                    <a:cubicBezTo>
                      <a:pt x="199" y="448"/>
                      <a:pt x="197" y="448"/>
                      <a:pt x="196" y="448"/>
                    </a:cubicBezTo>
                    <a:cubicBezTo>
                      <a:pt x="194" y="447"/>
                      <a:pt x="192" y="447"/>
                      <a:pt x="191" y="446"/>
                    </a:cubicBezTo>
                    <a:cubicBezTo>
                      <a:pt x="186" y="443"/>
                      <a:pt x="180" y="437"/>
                      <a:pt x="179" y="432"/>
                    </a:cubicBezTo>
                    <a:cubicBezTo>
                      <a:pt x="179" y="431"/>
                      <a:pt x="179" y="431"/>
                      <a:pt x="179" y="430"/>
                    </a:cubicBezTo>
                    <a:cubicBezTo>
                      <a:pt x="180" y="430"/>
                      <a:pt x="182" y="431"/>
                      <a:pt x="183" y="432"/>
                    </a:cubicBezTo>
                    <a:cubicBezTo>
                      <a:pt x="184" y="432"/>
                      <a:pt x="185" y="433"/>
                      <a:pt x="186" y="433"/>
                    </a:cubicBezTo>
                    <a:cubicBezTo>
                      <a:pt x="188" y="434"/>
                      <a:pt x="190" y="435"/>
                      <a:pt x="192" y="435"/>
                    </a:cubicBezTo>
                    <a:cubicBezTo>
                      <a:pt x="197" y="435"/>
                      <a:pt x="200" y="431"/>
                      <a:pt x="201" y="429"/>
                    </a:cubicBezTo>
                    <a:cubicBezTo>
                      <a:pt x="203" y="427"/>
                      <a:pt x="204" y="425"/>
                      <a:pt x="206" y="423"/>
                    </a:cubicBezTo>
                    <a:cubicBezTo>
                      <a:pt x="207" y="423"/>
                      <a:pt x="207" y="423"/>
                      <a:pt x="208" y="423"/>
                    </a:cubicBezTo>
                    <a:cubicBezTo>
                      <a:pt x="208" y="423"/>
                      <a:pt x="210" y="424"/>
                      <a:pt x="211" y="424"/>
                    </a:cubicBezTo>
                    <a:cubicBezTo>
                      <a:pt x="213" y="425"/>
                      <a:pt x="215" y="426"/>
                      <a:pt x="217" y="426"/>
                    </a:cubicBezTo>
                    <a:cubicBezTo>
                      <a:pt x="219" y="426"/>
                      <a:pt x="220" y="426"/>
                      <a:pt x="221" y="425"/>
                    </a:cubicBezTo>
                    <a:cubicBezTo>
                      <a:pt x="229" y="421"/>
                      <a:pt x="225" y="414"/>
                      <a:pt x="223" y="409"/>
                    </a:cubicBezTo>
                    <a:cubicBezTo>
                      <a:pt x="223" y="407"/>
                      <a:pt x="222" y="406"/>
                      <a:pt x="222" y="405"/>
                    </a:cubicBezTo>
                    <a:cubicBezTo>
                      <a:pt x="222" y="403"/>
                      <a:pt x="222" y="401"/>
                      <a:pt x="222" y="400"/>
                    </a:cubicBezTo>
                    <a:cubicBezTo>
                      <a:pt x="222" y="396"/>
                      <a:pt x="223" y="391"/>
                      <a:pt x="217" y="388"/>
                    </a:cubicBezTo>
                    <a:cubicBezTo>
                      <a:pt x="217" y="386"/>
                      <a:pt x="217" y="383"/>
                      <a:pt x="217" y="382"/>
                    </a:cubicBezTo>
                    <a:cubicBezTo>
                      <a:pt x="217" y="382"/>
                      <a:pt x="217" y="382"/>
                      <a:pt x="218" y="383"/>
                    </a:cubicBezTo>
                    <a:cubicBezTo>
                      <a:pt x="219" y="383"/>
                      <a:pt x="220" y="385"/>
                      <a:pt x="221" y="387"/>
                    </a:cubicBezTo>
                    <a:cubicBezTo>
                      <a:pt x="222" y="389"/>
                      <a:pt x="223" y="391"/>
                      <a:pt x="225" y="393"/>
                    </a:cubicBezTo>
                    <a:cubicBezTo>
                      <a:pt x="231" y="398"/>
                      <a:pt x="233" y="404"/>
                      <a:pt x="236" y="412"/>
                    </a:cubicBezTo>
                    <a:cubicBezTo>
                      <a:pt x="236" y="412"/>
                      <a:pt x="236" y="412"/>
                      <a:pt x="236" y="412"/>
                    </a:cubicBezTo>
                    <a:cubicBezTo>
                      <a:pt x="239" y="422"/>
                      <a:pt x="247" y="429"/>
                      <a:pt x="256" y="430"/>
                    </a:cubicBezTo>
                    <a:cubicBezTo>
                      <a:pt x="258" y="431"/>
                      <a:pt x="259" y="431"/>
                      <a:pt x="260" y="431"/>
                    </a:cubicBezTo>
                    <a:cubicBezTo>
                      <a:pt x="263" y="431"/>
                      <a:pt x="267" y="430"/>
                      <a:pt x="269" y="428"/>
                    </a:cubicBezTo>
                    <a:cubicBezTo>
                      <a:pt x="270" y="428"/>
                      <a:pt x="271" y="427"/>
                      <a:pt x="271" y="427"/>
                    </a:cubicBezTo>
                    <a:cubicBezTo>
                      <a:pt x="272" y="426"/>
                      <a:pt x="272" y="426"/>
                      <a:pt x="273" y="426"/>
                    </a:cubicBezTo>
                    <a:cubicBezTo>
                      <a:pt x="273" y="426"/>
                      <a:pt x="274" y="426"/>
                      <a:pt x="275" y="425"/>
                    </a:cubicBezTo>
                    <a:cubicBezTo>
                      <a:pt x="276" y="425"/>
                      <a:pt x="277" y="425"/>
                      <a:pt x="279" y="424"/>
                    </a:cubicBezTo>
                    <a:cubicBezTo>
                      <a:pt x="280" y="423"/>
                      <a:pt x="282" y="422"/>
                      <a:pt x="283" y="421"/>
                    </a:cubicBezTo>
                    <a:cubicBezTo>
                      <a:pt x="284" y="421"/>
                      <a:pt x="285" y="420"/>
                      <a:pt x="286" y="419"/>
                    </a:cubicBezTo>
                    <a:cubicBezTo>
                      <a:pt x="288" y="418"/>
                      <a:pt x="290" y="416"/>
                      <a:pt x="291" y="415"/>
                    </a:cubicBezTo>
                    <a:cubicBezTo>
                      <a:pt x="293" y="413"/>
                      <a:pt x="295" y="411"/>
                      <a:pt x="296" y="411"/>
                    </a:cubicBezTo>
                    <a:cubicBezTo>
                      <a:pt x="299" y="410"/>
                      <a:pt x="301" y="410"/>
                      <a:pt x="304" y="410"/>
                    </a:cubicBezTo>
                    <a:cubicBezTo>
                      <a:pt x="307" y="410"/>
                      <a:pt x="310" y="411"/>
                      <a:pt x="313" y="412"/>
                    </a:cubicBezTo>
                    <a:cubicBezTo>
                      <a:pt x="313" y="412"/>
                      <a:pt x="313" y="412"/>
                      <a:pt x="313" y="412"/>
                    </a:cubicBezTo>
                    <a:cubicBezTo>
                      <a:pt x="313" y="412"/>
                      <a:pt x="313" y="412"/>
                      <a:pt x="312" y="412"/>
                    </a:cubicBezTo>
                    <a:cubicBezTo>
                      <a:pt x="312" y="412"/>
                      <a:pt x="312" y="412"/>
                      <a:pt x="312" y="412"/>
                    </a:cubicBezTo>
                    <a:cubicBezTo>
                      <a:pt x="310" y="412"/>
                      <a:pt x="310" y="412"/>
                      <a:pt x="310" y="412"/>
                    </a:cubicBezTo>
                    <a:cubicBezTo>
                      <a:pt x="310" y="412"/>
                      <a:pt x="310" y="412"/>
                      <a:pt x="310" y="412"/>
                    </a:cubicBezTo>
                    <a:cubicBezTo>
                      <a:pt x="311" y="415"/>
                      <a:pt x="311" y="415"/>
                      <a:pt x="311" y="415"/>
                    </a:cubicBezTo>
                    <a:cubicBezTo>
                      <a:pt x="311" y="415"/>
                      <a:pt x="311" y="415"/>
                      <a:pt x="311" y="415"/>
                    </a:cubicBezTo>
                    <a:close/>
                    <a:moveTo>
                      <a:pt x="320" y="416"/>
                    </a:moveTo>
                    <a:cubicBezTo>
                      <a:pt x="319" y="416"/>
                      <a:pt x="319" y="416"/>
                      <a:pt x="319" y="416"/>
                    </a:cubicBezTo>
                    <a:cubicBezTo>
                      <a:pt x="318" y="416"/>
                      <a:pt x="318" y="415"/>
                      <a:pt x="317" y="415"/>
                    </a:cubicBezTo>
                    <a:cubicBezTo>
                      <a:pt x="316" y="414"/>
                      <a:pt x="314" y="413"/>
                      <a:pt x="313" y="412"/>
                    </a:cubicBezTo>
                    <a:cubicBezTo>
                      <a:pt x="315" y="413"/>
                      <a:pt x="318" y="415"/>
                      <a:pt x="320" y="416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107"/>
              <p:cNvSpPr/>
              <p:nvPr/>
            </p:nvSpPr>
            <p:spPr>
              <a:xfrm>
                <a:off x="17633713" y="11563484"/>
                <a:ext cx="346919" cy="148093"/>
              </a:xfrm>
              <a:custGeom>
                <a:rect b="b" l="l" r="r" t="t"/>
                <a:pathLst>
                  <a:path extrusionOk="0" h="23" w="49">
                    <a:moveTo>
                      <a:pt x="41" y="4"/>
                    </a:moveTo>
                    <a:cubicBezTo>
                      <a:pt x="41" y="4"/>
                      <a:pt x="41" y="4"/>
                      <a:pt x="41" y="4"/>
                    </a:cubicBezTo>
                    <a:cubicBezTo>
                      <a:pt x="41" y="2"/>
                      <a:pt x="40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2" y="0"/>
                      <a:pt x="31" y="1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1"/>
                      <a:pt x="27" y="0"/>
                      <a:pt x="25" y="0"/>
                    </a:cubicBezTo>
                    <a:cubicBezTo>
                      <a:pt x="23" y="0"/>
                      <a:pt x="21" y="1"/>
                      <a:pt x="19" y="3"/>
                    </a:cubicBezTo>
                    <a:cubicBezTo>
                      <a:pt x="18" y="4"/>
                      <a:pt x="18" y="5"/>
                      <a:pt x="18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5" y="4"/>
                      <a:pt x="14" y="3"/>
                    </a:cubicBezTo>
                    <a:cubicBezTo>
                      <a:pt x="12" y="2"/>
                      <a:pt x="11" y="2"/>
                      <a:pt x="9" y="2"/>
                    </a:cubicBezTo>
                    <a:cubicBezTo>
                      <a:pt x="8" y="2"/>
                      <a:pt x="7" y="2"/>
                      <a:pt x="5" y="3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0" y="10"/>
                      <a:pt x="1" y="11"/>
                      <a:pt x="2" y="13"/>
                    </a:cubicBezTo>
                    <a:cubicBezTo>
                      <a:pt x="4" y="14"/>
                      <a:pt x="8" y="15"/>
                      <a:pt x="10" y="15"/>
                    </a:cubicBezTo>
                    <a:cubicBezTo>
                      <a:pt x="12" y="15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7"/>
                      <a:pt x="19" y="18"/>
                      <a:pt x="21" y="18"/>
                    </a:cubicBezTo>
                    <a:cubicBezTo>
                      <a:pt x="24" y="19"/>
                      <a:pt x="26" y="20"/>
                      <a:pt x="29" y="21"/>
                    </a:cubicBezTo>
                    <a:cubicBezTo>
                      <a:pt x="32" y="22"/>
                      <a:pt x="34" y="23"/>
                      <a:pt x="36" y="23"/>
                    </a:cubicBezTo>
                    <a:cubicBezTo>
                      <a:pt x="38" y="23"/>
                      <a:pt x="40" y="22"/>
                      <a:pt x="42" y="21"/>
                    </a:cubicBezTo>
                    <a:cubicBezTo>
                      <a:pt x="45" y="19"/>
                      <a:pt x="49" y="15"/>
                      <a:pt x="49" y="10"/>
                    </a:cubicBezTo>
                    <a:cubicBezTo>
                      <a:pt x="49" y="9"/>
                      <a:pt x="48" y="4"/>
                      <a:pt x="41" y="4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107"/>
              <p:cNvSpPr/>
              <p:nvPr/>
            </p:nvSpPr>
            <p:spPr>
              <a:xfrm>
                <a:off x="21113573" y="10473423"/>
                <a:ext cx="504366" cy="206359"/>
              </a:xfrm>
              <a:custGeom>
                <a:rect b="b" l="l" r="r" t="t"/>
                <a:pathLst>
                  <a:path extrusionOk="0" h="32" w="71">
                    <a:moveTo>
                      <a:pt x="71" y="6"/>
                    </a:moveTo>
                    <a:cubicBezTo>
                      <a:pt x="71" y="4"/>
                      <a:pt x="71" y="2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62" y="0"/>
                      <a:pt x="56" y="5"/>
                      <a:pt x="56" y="5"/>
                    </a:cubicBezTo>
                    <a:cubicBezTo>
                      <a:pt x="53" y="8"/>
                      <a:pt x="50" y="11"/>
                      <a:pt x="46" y="13"/>
                    </a:cubicBezTo>
                    <a:cubicBezTo>
                      <a:pt x="44" y="13"/>
                      <a:pt x="42" y="14"/>
                      <a:pt x="41" y="15"/>
                    </a:cubicBezTo>
                    <a:cubicBezTo>
                      <a:pt x="39" y="16"/>
                      <a:pt x="37" y="17"/>
                      <a:pt x="36" y="17"/>
                    </a:cubicBezTo>
                    <a:cubicBezTo>
                      <a:pt x="35" y="17"/>
                      <a:pt x="35" y="17"/>
                      <a:pt x="34" y="16"/>
                    </a:cubicBezTo>
                    <a:cubicBezTo>
                      <a:pt x="34" y="16"/>
                      <a:pt x="33" y="16"/>
                      <a:pt x="33" y="16"/>
                    </a:cubicBezTo>
                    <a:cubicBezTo>
                      <a:pt x="32" y="15"/>
                      <a:pt x="30" y="14"/>
                      <a:pt x="29" y="14"/>
                    </a:cubicBezTo>
                    <a:cubicBezTo>
                      <a:pt x="27" y="14"/>
                      <a:pt x="26" y="15"/>
                      <a:pt x="24" y="16"/>
                    </a:cubicBezTo>
                    <a:cubicBezTo>
                      <a:pt x="24" y="17"/>
                      <a:pt x="23" y="17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2" y="16"/>
                      <a:pt x="21" y="15"/>
                      <a:pt x="19" y="14"/>
                    </a:cubicBezTo>
                    <a:cubicBezTo>
                      <a:pt x="18" y="13"/>
                      <a:pt x="17" y="13"/>
                      <a:pt x="16" y="12"/>
                    </a:cubicBezTo>
                    <a:cubicBezTo>
                      <a:pt x="16" y="12"/>
                      <a:pt x="15" y="11"/>
                      <a:pt x="14" y="11"/>
                    </a:cubicBezTo>
                    <a:cubicBezTo>
                      <a:pt x="14" y="11"/>
                      <a:pt x="14" y="10"/>
                      <a:pt x="15" y="10"/>
                    </a:cubicBezTo>
                    <a:cubicBezTo>
                      <a:pt x="15" y="9"/>
                      <a:pt x="15" y="7"/>
                      <a:pt x="14" y="5"/>
                    </a:cubicBezTo>
                    <a:cubicBezTo>
                      <a:pt x="14" y="3"/>
                      <a:pt x="12" y="2"/>
                      <a:pt x="10" y="2"/>
                    </a:cubicBezTo>
                    <a:cubicBezTo>
                      <a:pt x="8" y="2"/>
                      <a:pt x="7" y="3"/>
                      <a:pt x="5" y="5"/>
                    </a:cubicBezTo>
                    <a:cubicBezTo>
                      <a:pt x="4" y="7"/>
                      <a:pt x="3" y="9"/>
                      <a:pt x="2" y="12"/>
                    </a:cubicBezTo>
                    <a:cubicBezTo>
                      <a:pt x="2" y="13"/>
                      <a:pt x="0" y="18"/>
                      <a:pt x="3" y="22"/>
                    </a:cubicBezTo>
                    <a:cubicBezTo>
                      <a:pt x="4" y="24"/>
                      <a:pt x="6" y="25"/>
                      <a:pt x="8" y="25"/>
                    </a:cubicBezTo>
                    <a:cubicBezTo>
                      <a:pt x="8" y="25"/>
                      <a:pt x="9" y="25"/>
                      <a:pt x="10" y="25"/>
                    </a:cubicBezTo>
                    <a:cubicBezTo>
                      <a:pt x="10" y="25"/>
                      <a:pt x="10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2" y="25"/>
                      <a:pt x="12" y="26"/>
                    </a:cubicBezTo>
                    <a:cubicBezTo>
                      <a:pt x="12" y="27"/>
                      <a:pt x="13" y="29"/>
                      <a:pt x="15" y="30"/>
                    </a:cubicBezTo>
                    <a:cubicBezTo>
                      <a:pt x="16" y="30"/>
                      <a:pt x="17" y="30"/>
                      <a:pt x="18" y="30"/>
                    </a:cubicBezTo>
                    <a:cubicBezTo>
                      <a:pt x="19" y="30"/>
                      <a:pt x="21" y="29"/>
                      <a:pt x="22" y="28"/>
                    </a:cubicBezTo>
                    <a:cubicBezTo>
                      <a:pt x="23" y="28"/>
                      <a:pt x="24" y="28"/>
                      <a:pt x="25" y="28"/>
                    </a:cubicBezTo>
                    <a:cubicBezTo>
                      <a:pt x="25" y="28"/>
                      <a:pt x="26" y="28"/>
                      <a:pt x="27" y="28"/>
                    </a:cubicBezTo>
                    <a:cubicBezTo>
                      <a:pt x="28" y="28"/>
                      <a:pt x="29" y="29"/>
                      <a:pt x="31" y="29"/>
                    </a:cubicBezTo>
                    <a:cubicBezTo>
                      <a:pt x="32" y="29"/>
                      <a:pt x="32" y="29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6" y="28"/>
                      <a:pt x="37" y="28"/>
                    </a:cubicBezTo>
                    <a:cubicBezTo>
                      <a:pt x="37" y="28"/>
                      <a:pt x="38" y="28"/>
                      <a:pt x="38" y="28"/>
                    </a:cubicBezTo>
                    <a:cubicBezTo>
                      <a:pt x="39" y="28"/>
                      <a:pt x="40" y="28"/>
                      <a:pt x="40" y="28"/>
                    </a:cubicBezTo>
                    <a:cubicBezTo>
                      <a:pt x="42" y="28"/>
                      <a:pt x="43" y="28"/>
                      <a:pt x="44" y="28"/>
                    </a:cubicBezTo>
                    <a:cubicBezTo>
                      <a:pt x="45" y="28"/>
                      <a:pt x="46" y="27"/>
                      <a:pt x="47" y="27"/>
                    </a:cubicBezTo>
                    <a:cubicBezTo>
                      <a:pt x="48" y="27"/>
                      <a:pt x="50" y="28"/>
                      <a:pt x="51" y="29"/>
                    </a:cubicBezTo>
                    <a:cubicBezTo>
                      <a:pt x="53" y="30"/>
                      <a:pt x="56" y="32"/>
                      <a:pt x="58" y="32"/>
                    </a:cubicBezTo>
                    <a:cubicBezTo>
                      <a:pt x="59" y="32"/>
                      <a:pt x="62" y="31"/>
                      <a:pt x="63" y="27"/>
                    </a:cubicBezTo>
                    <a:cubicBezTo>
                      <a:pt x="64" y="27"/>
                      <a:pt x="65" y="26"/>
                      <a:pt x="66" y="25"/>
                    </a:cubicBezTo>
                    <a:cubicBezTo>
                      <a:pt x="67" y="23"/>
                      <a:pt x="67" y="21"/>
                      <a:pt x="66" y="19"/>
                    </a:cubicBezTo>
                    <a:cubicBezTo>
                      <a:pt x="65" y="18"/>
                      <a:pt x="64" y="17"/>
                      <a:pt x="63" y="16"/>
                    </a:cubicBezTo>
                    <a:cubicBezTo>
                      <a:pt x="67" y="13"/>
                      <a:pt x="71" y="9"/>
                      <a:pt x="71" y="6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107"/>
              <p:cNvSpPr/>
              <p:nvPr/>
            </p:nvSpPr>
            <p:spPr>
              <a:xfrm>
                <a:off x="15365398" y="8905096"/>
                <a:ext cx="4040268" cy="3748448"/>
              </a:xfrm>
              <a:custGeom>
                <a:rect b="b" l="l" r="r" t="t"/>
                <a:pathLst>
                  <a:path extrusionOk="0" h="581" w="570">
                    <a:moveTo>
                      <a:pt x="569" y="413"/>
                    </a:moveTo>
                    <a:cubicBezTo>
                      <a:pt x="568" y="411"/>
                      <a:pt x="568" y="410"/>
                      <a:pt x="567" y="408"/>
                    </a:cubicBezTo>
                    <a:cubicBezTo>
                      <a:pt x="567" y="408"/>
                      <a:pt x="566" y="405"/>
                      <a:pt x="566" y="404"/>
                    </a:cubicBezTo>
                    <a:cubicBezTo>
                      <a:pt x="565" y="399"/>
                      <a:pt x="563" y="396"/>
                      <a:pt x="561" y="395"/>
                    </a:cubicBezTo>
                    <a:cubicBezTo>
                      <a:pt x="560" y="394"/>
                      <a:pt x="560" y="394"/>
                      <a:pt x="559" y="394"/>
                    </a:cubicBezTo>
                    <a:cubicBezTo>
                      <a:pt x="556" y="394"/>
                      <a:pt x="553" y="395"/>
                      <a:pt x="550" y="397"/>
                    </a:cubicBezTo>
                    <a:cubicBezTo>
                      <a:pt x="547" y="397"/>
                      <a:pt x="544" y="398"/>
                      <a:pt x="542" y="399"/>
                    </a:cubicBezTo>
                    <a:cubicBezTo>
                      <a:pt x="537" y="400"/>
                      <a:pt x="533" y="401"/>
                      <a:pt x="529" y="403"/>
                    </a:cubicBezTo>
                    <a:cubicBezTo>
                      <a:pt x="528" y="404"/>
                      <a:pt x="527" y="405"/>
                      <a:pt x="526" y="405"/>
                    </a:cubicBezTo>
                    <a:cubicBezTo>
                      <a:pt x="526" y="405"/>
                      <a:pt x="526" y="405"/>
                      <a:pt x="526" y="405"/>
                    </a:cubicBezTo>
                    <a:cubicBezTo>
                      <a:pt x="523" y="407"/>
                      <a:pt x="521" y="408"/>
                      <a:pt x="518" y="408"/>
                    </a:cubicBezTo>
                    <a:cubicBezTo>
                      <a:pt x="516" y="408"/>
                      <a:pt x="514" y="407"/>
                      <a:pt x="511" y="406"/>
                    </a:cubicBezTo>
                    <a:cubicBezTo>
                      <a:pt x="508" y="405"/>
                      <a:pt x="506" y="403"/>
                      <a:pt x="504" y="401"/>
                    </a:cubicBezTo>
                    <a:cubicBezTo>
                      <a:pt x="500" y="398"/>
                      <a:pt x="496" y="395"/>
                      <a:pt x="492" y="395"/>
                    </a:cubicBezTo>
                    <a:cubicBezTo>
                      <a:pt x="491" y="395"/>
                      <a:pt x="491" y="395"/>
                      <a:pt x="491" y="395"/>
                    </a:cubicBezTo>
                    <a:cubicBezTo>
                      <a:pt x="487" y="395"/>
                      <a:pt x="481" y="397"/>
                      <a:pt x="476" y="398"/>
                    </a:cubicBezTo>
                    <a:cubicBezTo>
                      <a:pt x="473" y="398"/>
                      <a:pt x="470" y="399"/>
                      <a:pt x="468" y="399"/>
                    </a:cubicBezTo>
                    <a:cubicBezTo>
                      <a:pt x="466" y="400"/>
                      <a:pt x="464" y="400"/>
                      <a:pt x="462" y="400"/>
                    </a:cubicBezTo>
                    <a:cubicBezTo>
                      <a:pt x="451" y="400"/>
                      <a:pt x="447" y="394"/>
                      <a:pt x="441" y="386"/>
                    </a:cubicBezTo>
                    <a:cubicBezTo>
                      <a:pt x="440" y="385"/>
                      <a:pt x="440" y="385"/>
                      <a:pt x="440" y="385"/>
                    </a:cubicBezTo>
                    <a:cubicBezTo>
                      <a:pt x="439" y="383"/>
                      <a:pt x="438" y="382"/>
                      <a:pt x="436" y="380"/>
                    </a:cubicBezTo>
                    <a:cubicBezTo>
                      <a:pt x="434" y="377"/>
                      <a:pt x="432" y="375"/>
                      <a:pt x="430" y="373"/>
                    </a:cubicBezTo>
                    <a:cubicBezTo>
                      <a:pt x="427" y="371"/>
                      <a:pt x="425" y="369"/>
                      <a:pt x="423" y="366"/>
                    </a:cubicBezTo>
                    <a:cubicBezTo>
                      <a:pt x="422" y="365"/>
                      <a:pt x="421" y="364"/>
                      <a:pt x="420" y="363"/>
                    </a:cubicBezTo>
                    <a:cubicBezTo>
                      <a:pt x="415" y="355"/>
                      <a:pt x="411" y="351"/>
                      <a:pt x="410" y="340"/>
                    </a:cubicBezTo>
                    <a:cubicBezTo>
                      <a:pt x="410" y="336"/>
                      <a:pt x="410" y="332"/>
                      <a:pt x="409" y="328"/>
                    </a:cubicBezTo>
                    <a:cubicBezTo>
                      <a:pt x="409" y="327"/>
                      <a:pt x="408" y="325"/>
                      <a:pt x="408" y="324"/>
                    </a:cubicBezTo>
                    <a:cubicBezTo>
                      <a:pt x="401" y="278"/>
                      <a:pt x="395" y="232"/>
                      <a:pt x="390" y="194"/>
                    </a:cubicBezTo>
                    <a:cubicBezTo>
                      <a:pt x="384" y="194"/>
                      <a:pt x="384" y="194"/>
                      <a:pt x="384" y="194"/>
                    </a:cubicBezTo>
                    <a:cubicBezTo>
                      <a:pt x="384" y="194"/>
                      <a:pt x="384" y="194"/>
                      <a:pt x="384" y="194"/>
                    </a:cubicBezTo>
                    <a:cubicBezTo>
                      <a:pt x="384" y="195"/>
                      <a:pt x="384" y="195"/>
                      <a:pt x="384" y="196"/>
                    </a:cubicBezTo>
                    <a:cubicBezTo>
                      <a:pt x="384" y="197"/>
                      <a:pt x="384" y="197"/>
                      <a:pt x="384" y="197"/>
                    </a:cubicBezTo>
                    <a:cubicBezTo>
                      <a:pt x="384" y="198"/>
                      <a:pt x="383" y="200"/>
                      <a:pt x="383" y="201"/>
                    </a:cubicBezTo>
                    <a:cubicBezTo>
                      <a:pt x="382" y="200"/>
                      <a:pt x="382" y="200"/>
                      <a:pt x="381" y="199"/>
                    </a:cubicBezTo>
                    <a:cubicBezTo>
                      <a:pt x="380" y="199"/>
                      <a:pt x="380" y="198"/>
                      <a:pt x="380" y="198"/>
                    </a:cubicBezTo>
                    <a:cubicBezTo>
                      <a:pt x="377" y="196"/>
                      <a:pt x="374" y="195"/>
                      <a:pt x="371" y="195"/>
                    </a:cubicBezTo>
                    <a:cubicBezTo>
                      <a:pt x="369" y="195"/>
                      <a:pt x="368" y="195"/>
                      <a:pt x="366" y="196"/>
                    </a:cubicBezTo>
                    <a:cubicBezTo>
                      <a:pt x="366" y="195"/>
                      <a:pt x="366" y="195"/>
                      <a:pt x="366" y="195"/>
                    </a:cubicBezTo>
                    <a:cubicBezTo>
                      <a:pt x="367" y="192"/>
                      <a:pt x="367" y="189"/>
                      <a:pt x="364" y="185"/>
                    </a:cubicBezTo>
                    <a:cubicBezTo>
                      <a:pt x="362" y="181"/>
                      <a:pt x="358" y="178"/>
                      <a:pt x="354" y="176"/>
                    </a:cubicBezTo>
                    <a:cubicBezTo>
                      <a:pt x="350" y="173"/>
                      <a:pt x="345" y="170"/>
                      <a:pt x="341" y="168"/>
                    </a:cubicBezTo>
                    <a:cubicBezTo>
                      <a:pt x="340" y="167"/>
                      <a:pt x="340" y="167"/>
                      <a:pt x="340" y="167"/>
                    </a:cubicBezTo>
                    <a:cubicBezTo>
                      <a:pt x="339" y="167"/>
                      <a:pt x="338" y="166"/>
                      <a:pt x="337" y="166"/>
                    </a:cubicBezTo>
                    <a:cubicBezTo>
                      <a:pt x="337" y="166"/>
                      <a:pt x="336" y="166"/>
                      <a:pt x="336" y="166"/>
                    </a:cubicBezTo>
                    <a:cubicBezTo>
                      <a:pt x="336" y="166"/>
                      <a:pt x="337" y="165"/>
                      <a:pt x="337" y="165"/>
                    </a:cubicBezTo>
                    <a:cubicBezTo>
                      <a:pt x="339" y="158"/>
                      <a:pt x="332" y="153"/>
                      <a:pt x="327" y="149"/>
                    </a:cubicBezTo>
                    <a:cubicBezTo>
                      <a:pt x="326" y="148"/>
                      <a:pt x="325" y="148"/>
                      <a:pt x="325" y="147"/>
                    </a:cubicBezTo>
                    <a:cubicBezTo>
                      <a:pt x="324" y="146"/>
                      <a:pt x="322" y="145"/>
                      <a:pt x="321" y="144"/>
                    </a:cubicBezTo>
                    <a:cubicBezTo>
                      <a:pt x="320" y="144"/>
                      <a:pt x="320" y="144"/>
                      <a:pt x="320" y="144"/>
                    </a:cubicBezTo>
                    <a:cubicBezTo>
                      <a:pt x="320" y="143"/>
                      <a:pt x="319" y="143"/>
                      <a:pt x="318" y="142"/>
                    </a:cubicBezTo>
                    <a:cubicBezTo>
                      <a:pt x="318" y="142"/>
                      <a:pt x="317" y="142"/>
                      <a:pt x="317" y="141"/>
                    </a:cubicBezTo>
                    <a:cubicBezTo>
                      <a:pt x="317" y="141"/>
                      <a:pt x="317" y="140"/>
                      <a:pt x="316" y="140"/>
                    </a:cubicBezTo>
                    <a:cubicBezTo>
                      <a:pt x="316" y="138"/>
                      <a:pt x="316" y="138"/>
                      <a:pt x="316" y="138"/>
                    </a:cubicBezTo>
                    <a:cubicBezTo>
                      <a:pt x="316" y="136"/>
                      <a:pt x="316" y="135"/>
                      <a:pt x="316" y="133"/>
                    </a:cubicBezTo>
                    <a:cubicBezTo>
                      <a:pt x="316" y="133"/>
                      <a:pt x="316" y="133"/>
                      <a:pt x="316" y="132"/>
                    </a:cubicBezTo>
                    <a:cubicBezTo>
                      <a:pt x="316" y="131"/>
                      <a:pt x="317" y="131"/>
                      <a:pt x="317" y="130"/>
                    </a:cubicBezTo>
                    <a:cubicBezTo>
                      <a:pt x="318" y="127"/>
                      <a:pt x="318" y="123"/>
                      <a:pt x="317" y="120"/>
                    </a:cubicBezTo>
                    <a:cubicBezTo>
                      <a:pt x="317" y="120"/>
                      <a:pt x="316" y="119"/>
                      <a:pt x="316" y="119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315" y="117"/>
                      <a:pt x="315" y="116"/>
                      <a:pt x="315" y="115"/>
                    </a:cubicBezTo>
                    <a:cubicBezTo>
                      <a:pt x="315" y="115"/>
                      <a:pt x="315" y="115"/>
                      <a:pt x="315" y="115"/>
                    </a:cubicBezTo>
                    <a:cubicBezTo>
                      <a:pt x="315" y="113"/>
                      <a:pt x="315" y="111"/>
                      <a:pt x="315" y="109"/>
                    </a:cubicBezTo>
                    <a:cubicBezTo>
                      <a:pt x="315" y="108"/>
                      <a:pt x="315" y="106"/>
                      <a:pt x="315" y="104"/>
                    </a:cubicBezTo>
                    <a:cubicBezTo>
                      <a:pt x="315" y="102"/>
                      <a:pt x="315" y="100"/>
                      <a:pt x="314" y="98"/>
                    </a:cubicBezTo>
                    <a:cubicBezTo>
                      <a:pt x="313" y="96"/>
                      <a:pt x="311" y="95"/>
                      <a:pt x="310" y="95"/>
                    </a:cubicBezTo>
                    <a:cubicBezTo>
                      <a:pt x="309" y="95"/>
                      <a:pt x="309" y="95"/>
                      <a:pt x="309" y="95"/>
                    </a:cubicBezTo>
                    <a:cubicBezTo>
                      <a:pt x="307" y="94"/>
                      <a:pt x="307" y="89"/>
                      <a:pt x="307" y="87"/>
                    </a:cubicBezTo>
                    <a:cubicBezTo>
                      <a:pt x="307" y="85"/>
                      <a:pt x="307" y="84"/>
                      <a:pt x="307" y="84"/>
                    </a:cubicBezTo>
                    <a:cubicBezTo>
                      <a:pt x="307" y="82"/>
                      <a:pt x="308" y="79"/>
                      <a:pt x="308" y="77"/>
                    </a:cubicBezTo>
                    <a:cubicBezTo>
                      <a:pt x="309" y="76"/>
                      <a:pt x="309" y="74"/>
                      <a:pt x="309" y="73"/>
                    </a:cubicBezTo>
                    <a:cubicBezTo>
                      <a:pt x="310" y="70"/>
                      <a:pt x="309" y="68"/>
                      <a:pt x="309" y="67"/>
                    </a:cubicBezTo>
                    <a:cubicBezTo>
                      <a:pt x="308" y="66"/>
                      <a:pt x="308" y="65"/>
                      <a:pt x="308" y="64"/>
                    </a:cubicBezTo>
                    <a:cubicBezTo>
                      <a:pt x="308" y="64"/>
                      <a:pt x="308" y="64"/>
                      <a:pt x="308" y="64"/>
                    </a:cubicBezTo>
                    <a:cubicBezTo>
                      <a:pt x="308" y="62"/>
                      <a:pt x="307" y="59"/>
                      <a:pt x="305" y="57"/>
                    </a:cubicBezTo>
                    <a:cubicBezTo>
                      <a:pt x="302" y="55"/>
                      <a:pt x="299" y="54"/>
                      <a:pt x="296" y="54"/>
                    </a:cubicBezTo>
                    <a:cubicBezTo>
                      <a:pt x="295" y="54"/>
                      <a:pt x="294" y="54"/>
                      <a:pt x="292" y="55"/>
                    </a:cubicBezTo>
                    <a:cubicBezTo>
                      <a:pt x="292" y="55"/>
                      <a:pt x="291" y="55"/>
                      <a:pt x="291" y="55"/>
                    </a:cubicBezTo>
                    <a:cubicBezTo>
                      <a:pt x="289" y="55"/>
                      <a:pt x="288" y="55"/>
                      <a:pt x="287" y="54"/>
                    </a:cubicBezTo>
                    <a:cubicBezTo>
                      <a:pt x="286" y="54"/>
                      <a:pt x="286" y="54"/>
                      <a:pt x="285" y="54"/>
                    </a:cubicBezTo>
                    <a:cubicBezTo>
                      <a:pt x="284" y="54"/>
                      <a:pt x="283" y="54"/>
                      <a:pt x="282" y="54"/>
                    </a:cubicBezTo>
                    <a:cubicBezTo>
                      <a:pt x="281" y="54"/>
                      <a:pt x="280" y="54"/>
                      <a:pt x="279" y="54"/>
                    </a:cubicBezTo>
                    <a:cubicBezTo>
                      <a:pt x="278" y="54"/>
                      <a:pt x="276" y="54"/>
                      <a:pt x="276" y="54"/>
                    </a:cubicBezTo>
                    <a:cubicBezTo>
                      <a:pt x="275" y="54"/>
                      <a:pt x="275" y="54"/>
                      <a:pt x="275" y="53"/>
                    </a:cubicBezTo>
                    <a:cubicBezTo>
                      <a:pt x="274" y="53"/>
                      <a:pt x="273" y="52"/>
                      <a:pt x="272" y="52"/>
                    </a:cubicBezTo>
                    <a:cubicBezTo>
                      <a:pt x="271" y="51"/>
                      <a:pt x="270" y="51"/>
                      <a:pt x="269" y="51"/>
                    </a:cubicBezTo>
                    <a:cubicBezTo>
                      <a:pt x="267" y="51"/>
                      <a:pt x="266" y="51"/>
                      <a:pt x="265" y="52"/>
                    </a:cubicBezTo>
                    <a:cubicBezTo>
                      <a:pt x="262" y="52"/>
                      <a:pt x="259" y="53"/>
                      <a:pt x="256" y="54"/>
                    </a:cubicBezTo>
                    <a:cubicBezTo>
                      <a:pt x="254" y="55"/>
                      <a:pt x="252" y="55"/>
                      <a:pt x="250" y="56"/>
                    </a:cubicBezTo>
                    <a:cubicBezTo>
                      <a:pt x="249" y="56"/>
                      <a:pt x="247" y="56"/>
                      <a:pt x="246" y="56"/>
                    </a:cubicBezTo>
                    <a:cubicBezTo>
                      <a:pt x="246" y="56"/>
                      <a:pt x="246" y="56"/>
                      <a:pt x="246" y="56"/>
                    </a:cubicBezTo>
                    <a:cubicBezTo>
                      <a:pt x="246" y="56"/>
                      <a:pt x="246" y="56"/>
                      <a:pt x="246" y="56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5" y="55"/>
                      <a:pt x="244" y="54"/>
                      <a:pt x="243" y="53"/>
                    </a:cubicBezTo>
                    <a:cubicBezTo>
                      <a:pt x="242" y="53"/>
                      <a:pt x="241" y="52"/>
                      <a:pt x="239" y="52"/>
                    </a:cubicBezTo>
                    <a:cubicBezTo>
                      <a:pt x="239" y="51"/>
                      <a:pt x="239" y="51"/>
                      <a:pt x="238" y="51"/>
                    </a:cubicBezTo>
                    <a:cubicBezTo>
                      <a:pt x="238" y="51"/>
                      <a:pt x="238" y="51"/>
                      <a:pt x="237" y="51"/>
                    </a:cubicBezTo>
                    <a:cubicBezTo>
                      <a:pt x="237" y="51"/>
                      <a:pt x="237" y="51"/>
                      <a:pt x="237" y="51"/>
                    </a:cubicBezTo>
                    <a:cubicBezTo>
                      <a:pt x="237" y="50"/>
                      <a:pt x="237" y="48"/>
                      <a:pt x="235" y="46"/>
                    </a:cubicBezTo>
                    <a:cubicBezTo>
                      <a:pt x="233" y="45"/>
                      <a:pt x="230" y="43"/>
                      <a:pt x="227" y="42"/>
                    </a:cubicBezTo>
                    <a:cubicBezTo>
                      <a:pt x="227" y="42"/>
                      <a:pt x="226" y="42"/>
                      <a:pt x="226" y="42"/>
                    </a:cubicBezTo>
                    <a:cubicBezTo>
                      <a:pt x="225" y="41"/>
                      <a:pt x="225" y="41"/>
                      <a:pt x="224" y="41"/>
                    </a:cubicBezTo>
                    <a:cubicBezTo>
                      <a:pt x="224" y="41"/>
                      <a:pt x="224" y="41"/>
                      <a:pt x="224" y="41"/>
                    </a:cubicBezTo>
                    <a:cubicBezTo>
                      <a:pt x="223" y="40"/>
                      <a:pt x="222" y="39"/>
                      <a:pt x="221" y="39"/>
                    </a:cubicBezTo>
                    <a:cubicBezTo>
                      <a:pt x="217" y="38"/>
                      <a:pt x="213" y="37"/>
                      <a:pt x="209" y="36"/>
                    </a:cubicBezTo>
                    <a:cubicBezTo>
                      <a:pt x="208" y="36"/>
                      <a:pt x="208" y="36"/>
                      <a:pt x="208" y="36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205" y="34"/>
                      <a:pt x="204" y="33"/>
                      <a:pt x="201" y="32"/>
                    </a:cubicBezTo>
                    <a:cubicBezTo>
                      <a:pt x="200" y="31"/>
                      <a:pt x="199" y="31"/>
                      <a:pt x="198" y="31"/>
                    </a:cubicBezTo>
                    <a:cubicBezTo>
                      <a:pt x="197" y="31"/>
                      <a:pt x="196" y="31"/>
                      <a:pt x="196" y="31"/>
                    </a:cubicBezTo>
                    <a:cubicBezTo>
                      <a:pt x="195" y="31"/>
                      <a:pt x="194" y="31"/>
                      <a:pt x="193" y="30"/>
                    </a:cubicBezTo>
                    <a:cubicBezTo>
                      <a:pt x="192" y="30"/>
                      <a:pt x="192" y="29"/>
                      <a:pt x="191" y="29"/>
                    </a:cubicBezTo>
                    <a:cubicBezTo>
                      <a:pt x="190" y="29"/>
                      <a:pt x="190" y="29"/>
                      <a:pt x="190" y="29"/>
                    </a:cubicBezTo>
                    <a:cubicBezTo>
                      <a:pt x="190" y="28"/>
                      <a:pt x="187" y="27"/>
                      <a:pt x="187" y="26"/>
                    </a:cubicBezTo>
                    <a:cubicBezTo>
                      <a:pt x="186" y="24"/>
                      <a:pt x="185" y="22"/>
                      <a:pt x="184" y="19"/>
                    </a:cubicBezTo>
                    <a:cubicBezTo>
                      <a:pt x="182" y="17"/>
                      <a:pt x="180" y="15"/>
                      <a:pt x="177" y="13"/>
                    </a:cubicBezTo>
                    <a:cubicBezTo>
                      <a:pt x="177" y="13"/>
                      <a:pt x="176" y="12"/>
                      <a:pt x="175" y="12"/>
                    </a:cubicBezTo>
                    <a:cubicBezTo>
                      <a:pt x="174" y="12"/>
                      <a:pt x="173" y="11"/>
                      <a:pt x="172" y="11"/>
                    </a:cubicBezTo>
                    <a:cubicBezTo>
                      <a:pt x="172" y="10"/>
                      <a:pt x="171" y="9"/>
                      <a:pt x="170" y="8"/>
                    </a:cubicBezTo>
                    <a:cubicBezTo>
                      <a:pt x="169" y="7"/>
                      <a:pt x="167" y="6"/>
                      <a:pt x="166" y="5"/>
                    </a:cubicBezTo>
                    <a:cubicBezTo>
                      <a:pt x="165" y="4"/>
                      <a:pt x="163" y="2"/>
                      <a:pt x="161" y="1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7" y="2"/>
                      <a:pt x="157" y="2"/>
                      <a:pt x="157" y="2"/>
                    </a:cubicBezTo>
                    <a:cubicBezTo>
                      <a:pt x="137" y="23"/>
                      <a:pt x="37" y="133"/>
                      <a:pt x="12" y="151"/>
                    </a:cubicBezTo>
                    <a:cubicBezTo>
                      <a:pt x="11" y="152"/>
                      <a:pt x="11" y="152"/>
                      <a:pt x="11" y="152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3" y="289"/>
                      <a:pt x="3" y="289"/>
                      <a:pt x="3" y="289"/>
                    </a:cubicBezTo>
                    <a:cubicBezTo>
                      <a:pt x="4" y="289"/>
                      <a:pt x="4" y="289"/>
                      <a:pt x="5" y="289"/>
                    </a:cubicBezTo>
                    <a:cubicBezTo>
                      <a:pt x="5" y="289"/>
                      <a:pt x="6" y="289"/>
                      <a:pt x="6" y="292"/>
                    </a:cubicBezTo>
                    <a:cubicBezTo>
                      <a:pt x="6" y="292"/>
                      <a:pt x="6" y="293"/>
                      <a:pt x="6" y="293"/>
                    </a:cubicBezTo>
                    <a:cubicBezTo>
                      <a:pt x="6" y="295"/>
                      <a:pt x="6" y="296"/>
                      <a:pt x="6" y="297"/>
                    </a:cubicBezTo>
                    <a:cubicBezTo>
                      <a:pt x="7" y="298"/>
                      <a:pt x="7" y="300"/>
                      <a:pt x="7" y="301"/>
                    </a:cubicBezTo>
                    <a:cubicBezTo>
                      <a:pt x="7" y="307"/>
                      <a:pt x="7" y="315"/>
                      <a:pt x="15" y="319"/>
                    </a:cubicBezTo>
                    <a:cubicBezTo>
                      <a:pt x="22" y="322"/>
                      <a:pt x="30" y="324"/>
                      <a:pt x="38" y="324"/>
                    </a:cubicBezTo>
                    <a:cubicBezTo>
                      <a:pt x="38" y="324"/>
                      <a:pt x="39" y="324"/>
                      <a:pt x="40" y="324"/>
                    </a:cubicBezTo>
                    <a:cubicBezTo>
                      <a:pt x="42" y="324"/>
                      <a:pt x="45" y="323"/>
                      <a:pt x="47" y="322"/>
                    </a:cubicBezTo>
                    <a:cubicBezTo>
                      <a:pt x="49" y="321"/>
                      <a:pt x="50" y="320"/>
                      <a:pt x="52" y="320"/>
                    </a:cubicBezTo>
                    <a:cubicBezTo>
                      <a:pt x="53" y="320"/>
                      <a:pt x="54" y="320"/>
                      <a:pt x="54" y="321"/>
                    </a:cubicBezTo>
                    <a:cubicBezTo>
                      <a:pt x="57" y="322"/>
                      <a:pt x="62" y="327"/>
                      <a:pt x="64" y="331"/>
                    </a:cubicBezTo>
                    <a:cubicBezTo>
                      <a:pt x="64" y="331"/>
                      <a:pt x="64" y="331"/>
                      <a:pt x="64" y="331"/>
                    </a:cubicBezTo>
                    <a:cubicBezTo>
                      <a:pt x="64" y="333"/>
                      <a:pt x="65" y="335"/>
                      <a:pt x="69" y="337"/>
                    </a:cubicBezTo>
                    <a:cubicBezTo>
                      <a:pt x="69" y="337"/>
                      <a:pt x="70" y="337"/>
                      <a:pt x="70" y="337"/>
                    </a:cubicBezTo>
                    <a:cubicBezTo>
                      <a:pt x="72" y="337"/>
                      <a:pt x="73" y="337"/>
                      <a:pt x="74" y="336"/>
                    </a:cubicBezTo>
                    <a:cubicBezTo>
                      <a:pt x="75" y="336"/>
                      <a:pt x="76" y="335"/>
                      <a:pt x="77" y="335"/>
                    </a:cubicBezTo>
                    <a:cubicBezTo>
                      <a:pt x="78" y="336"/>
                      <a:pt x="80" y="337"/>
                      <a:pt x="82" y="340"/>
                    </a:cubicBezTo>
                    <a:cubicBezTo>
                      <a:pt x="83" y="342"/>
                      <a:pt x="85" y="344"/>
                      <a:pt x="87" y="346"/>
                    </a:cubicBezTo>
                    <a:cubicBezTo>
                      <a:pt x="89" y="347"/>
                      <a:pt x="91" y="348"/>
                      <a:pt x="93" y="348"/>
                    </a:cubicBezTo>
                    <a:cubicBezTo>
                      <a:pt x="98" y="348"/>
                      <a:pt x="101" y="345"/>
                      <a:pt x="104" y="343"/>
                    </a:cubicBezTo>
                    <a:cubicBezTo>
                      <a:pt x="107" y="342"/>
                      <a:pt x="108" y="341"/>
                      <a:pt x="110" y="341"/>
                    </a:cubicBezTo>
                    <a:cubicBezTo>
                      <a:pt x="111" y="341"/>
                      <a:pt x="113" y="342"/>
                      <a:pt x="115" y="342"/>
                    </a:cubicBezTo>
                    <a:cubicBezTo>
                      <a:pt x="116" y="343"/>
                      <a:pt x="118" y="344"/>
                      <a:pt x="121" y="345"/>
                    </a:cubicBezTo>
                    <a:cubicBezTo>
                      <a:pt x="127" y="348"/>
                      <a:pt x="136" y="352"/>
                      <a:pt x="142" y="352"/>
                    </a:cubicBezTo>
                    <a:cubicBezTo>
                      <a:pt x="148" y="352"/>
                      <a:pt x="150" y="349"/>
                      <a:pt x="152" y="347"/>
                    </a:cubicBezTo>
                    <a:cubicBezTo>
                      <a:pt x="153" y="345"/>
                      <a:pt x="154" y="342"/>
                      <a:pt x="154" y="339"/>
                    </a:cubicBezTo>
                    <a:cubicBezTo>
                      <a:pt x="155" y="336"/>
                      <a:pt x="155" y="334"/>
                      <a:pt x="157" y="333"/>
                    </a:cubicBezTo>
                    <a:cubicBezTo>
                      <a:pt x="158" y="333"/>
                      <a:pt x="159" y="332"/>
                      <a:pt x="160" y="332"/>
                    </a:cubicBezTo>
                    <a:cubicBezTo>
                      <a:pt x="161" y="331"/>
                      <a:pt x="163" y="330"/>
                      <a:pt x="165" y="329"/>
                    </a:cubicBezTo>
                    <a:cubicBezTo>
                      <a:pt x="166" y="328"/>
                      <a:pt x="166" y="328"/>
                      <a:pt x="166" y="328"/>
                    </a:cubicBezTo>
                    <a:cubicBezTo>
                      <a:pt x="168" y="326"/>
                      <a:pt x="170" y="324"/>
                      <a:pt x="172" y="322"/>
                    </a:cubicBezTo>
                    <a:cubicBezTo>
                      <a:pt x="173" y="321"/>
                      <a:pt x="173" y="319"/>
                      <a:pt x="174" y="318"/>
                    </a:cubicBezTo>
                    <a:cubicBezTo>
                      <a:pt x="177" y="313"/>
                      <a:pt x="179" y="310"/>
                      <a:pt x="182" y="310"/>
                    </a:cubicBezTo>
                    <a:cubicBezTo>
                      <a:pt x="183" y="310"/>
                      <a:pt x="184" y="311"/>
                      <a:pt x="186" y="311"/>
                    </a:cubicBezTo>
                    <a:cubicBezTo>
                      <a:pt x="187" y="312"/>
                      <a:pt x="188" y="313"/>
                      <a:pt x="189" y="313"/>
                    </a:cubicBezTo>
                    <a:cubicBezTo>
                      <a:pt x="193" y="314"/>
                      <a:pt x="197" y="315"/>
                      <a:pt x="201" y="316"/>
                    </a:cubicBezTo>
                    <a:cubicBezTo>
                      <a:pt x="202" y="316"/>
                      <a:pt x="202" y="316"/>
                      <a:pt x="202" y="316"/>
                    </a:cubicBezTo>
                    <a:cubicBezTo>
                      <a:pt x="204" y="316"/>
                      <a:pt x="206" y="316"/>
                      <a:pt x="208" y="316"/>
                    </a:cubicBezTo>
                    <a:cubicBezTo>
                      <a:pt x="209" y="316"/>
                      <a:pt x="210" y="316"/>
                      <a:pt x="212" y="316"/>
                    </a:cubicBezTo>
                    <a:cubicBezTo>
                      <a:pt x="213" y="316"/>
                      <a:pt x="214" y="316"/>
                      <a:pt x="215" y="316"/>
                    </a:cubicBezTo>
                    <a:cubicBezTo>
                      <a:pt x="216" y="316"/>
                      <a:pt x="218" y="316"/>
                      <a:pt x="219" y="316"/>
                    </a:cubicBezTo>
                    <a:cubicBezTo>
                      <a:pt x="223" y="317"/>
                      <a:pt x="224" y="319"/>
                      <a:pt x="227" y="325"/>
                    </a:cubicBezTo>
                    <a:cubicBezTo>
                      <a:pt x="227" y="325"/>
                      <a:pt x="227" y="325"/>
                      <a:pt x="227" y="325"/>
                    </a:cubicBezTo>
                    <a:cubicBezTo>
                      <a:pt x="227" y="326"/>
                      <a:pt x="227" y="327"/>
                      <a:pt x="227" y="328"/>
                    </a:cubicBezTo>
                    <a:cubicBezTo>
                      <a:pt x="228" y="329"/>
                      <a:pt x="228" y="330"/>
                      <a:pt x="228" y="332"/>
                    </a:cubicBezTo>
                    <a:cubicBezTo>
                      <a:pt x="229" y="333"/>
                      <a:pt x="230" y="334"/>
                      <a:pt x="231" y="336"/>
                    </a:cubicBezTo>
                    <a:cubicBezTo>
                      <a:pt x="231" y="336"/>
                      <a:pt x="232" y="337"/>
                      <a:pt x="232" y="337"/>
                    </a:cubicBezTo>
                    <a:cubicBezTo>
                      <a:pt x="235" y="341"/>
                      <a:pt x="238" y="346"/>
                      <a:pt x="243" y="348"/>
                    </a:cubicBezTo>
                    <a:cubicBezTo>
                      <a:pt x="245" y="349"/>
                      <a:pt x="247" y="349"/>
                      <a:pt x="250" y="349"/>
                    </a:cubicBezTo>
                    <a:cubicBezTo>
                      <a:pt x="252" y="349"/>
                      <a:pt x="254" y="349"/>
                      <a:pt x="257" y="348"/>
                    </a:cubicBezTo>
                    <a:cubicBezTo>
                      <a:pt x="258" y="348"/>
                      <a:pt x="258" y="348"/>
                      <a:pt x="259" y="347"/>
                    </a:cubicBezTo>
                    <a:cubicBezTo>
                      <a:pt x="261" y="346"/>
                      <a:pt x="264" y="345"/>
                      <a:pt x="265" y="345"/>
                    </a:cubicBezTo>
                    <a:cubicBezTo>
                      <a:pt x="265" y="345"/>
                      <a:pt x="266" y="345"/>
                      <a:pt x="266" y="346"/>
                    </a:cubicBezTo>
                    <a:cubicBezTo>
                      <a:pt x="266" y="346"/>
                      <a:pt x="266" y="346"/>
                      <a:pt x="266" y="346"/>
                    </a:cubicBezTo>
                    <a:cubicBezTo>
                      <a:pt x="265" y="347"/>
                      <a:pt x="265" y="347"/>
                      <a:pt x="265" y="348"/>
                    </a:cubicBezTo>
                    <a:cubicBezTo>
                      <a:pt x="263" y="353"/>
                      <a:pt x="264" y="358"/>
                      <a:pt x="266" y="363"/>
                    </a:cubicBezTo>
                    <a:cubicBezTo>
                      <a:pt x="267" y="366"/>
                      <a:pt x="270" y="367"/>
                      <a:pt x="272" y="368"/>
                    </a:cubicBezTo>
                    <a:cubicBezTo>
                      <a:pt x="274" y="369"/>
                      <a:pt x="275" y="369"/>
                      <a:pt x="275" y="370"/>
                    </a:cubicBezTo>
                    <a:cubicBezTo>
                      <a:pt x="275" y="371"/>
                      <a:pt x="275" y="371"/>
                      <a:pt x="274" y="373"/>
                    </a:cubicBezTo>
                    <a:cubicBezTo>
                      <a:pt x="272" y="375"/>
                      <a:pt x="270" y="378"/>
                      <a:pt x="272" y="382"/>
                    </a:cubicBezTo>
                    <a:cubicBezTo>
                      <a:pt x="273" y="386"/>
                      <a:pt x="277" y="386"/>
                      <a:pt x="279" y="387"/>
                    </a:cubicBezTo>
                    <a:cubicBezTo>
                      <a:pt x="280" y="387"/>
                      <a:pt x="282" y="387"/>
                      <a:pt x="282" y="387"/>
                    </a:cubicBezTo>
                    <a:cubicBezTo>
                      <a:pt x="282" y="387"/>
                      <a:pt x="282" y="388"/>
                      <a:pt x="282" y="389"/>
                    </a:cubicBezTo>
                    <a:cubicBezTo>
                      <a:pt x="282" y="390"/>
                      <a:pt x="281" y="391"/>
                      <a:pt x="281" y="392"/>
                    </a:cubicBezTo>
                    <a:cubicBezTo>
                      <a:pt x="282" y="398"/>
                      <a:pt x="285" y="403"/>
                      <a:pt x="292" y="406"/>
                    </a:cubicBezTo>
                    <a:cubicBezTo>
                      <a:pt x="302" y="410"/>
                      <a:pt x="312" y="411"/>
                      <a:pt x="322" y="413"/>
                    </a:cubicBezTo>
                    <a:cubicBezTo>
                      <a:pt x="325" y="413"/>
                      <a:pt x="325" y="413"/>
                      <a:pt x="325" y="413"/>
                    </a:cubicBezTo>
                    <a:cubicBezTo>
                      <a:pt x="325" y="413"/>
                      <a:pt x="326" y="413"/>
                      <a:pt x="327" y="413"/>
                    </a:cubicBezTo>
                    <a:cubicBezTo>
                      <a:pt x="331" y="413"/>
                      <a:pt x="335" y="412"/>
                      <a:pt x="339" y="411"/>
                    </a:cubicBezTo>
                    <a:cubicBezTo>
                      <a:pt x="342" y="409"/>
                      <a:pt x="345" y="408"/>
                      <a:pt x="348" y="408"/>
                    </a:cubicBezTo>
                    <a:cubicBezTo>
                      <a:pt x="349" y="408"/>
                      <a:pt x="349" y="408"/>
                      <a:pt x="350" y="408"/>
                    </a:cubicBezTo>
                    <a:cubicBezTo>
                      <a:pt x="355" y="409"/>
                      <a:pt x="361" y="411"/>
                      <a:pt x="366" y="413"/>
                    </a:cubicBezTo>
                    <a:cubicBezTo>
                      <a:pt x="372" y="416"/>
                      <a:pt x="378" y="418"/>
                      <a:pt x="385" y="418"/>
                    </a:cubicBezTo>
                    <a:cubicBezTo>
                      <a:pt x="385" y="418"/>
                      <a:pt x="386" y="418"/>
                      <a:pt x="387" y="418"/>
                    </a:cubicBezTo>
                    <a:cubicBezTo>
                      <a:pt x="388" y="418"/>
                      <a:pt x="389" y="417"/>
                      <a:pt x="390" y="417"/>
                    </a:cubicBezTo>
                    <a:cubicBezTo>
                      <a:pt x="391" y="417"/>
                      <a:pt x="391" y="417"/>
                      <a:pt x="391" y="417"/>
                    </a:cubicBezTo>
                    <a:cubicBezTo>
                      <a:pt x="391" y="417"/>
                      <a:pt x="391" y="417"/>
                      <a:pt x="392" y="417"/>
                    </a:cubicBezTo>
                    <a:cubicBezTo>
                      <a:pt x="392" y="418"/>
                      <a:pt x="393" y="419"/>
                      <a:pt x="393" y="421"/>
                    </a:cubicBezTo>
                    <a:cubicBezTo>
                      <a:pt x="393" y="422"/>
                      <a:pt x="393" y="425"/>
                      <a:pt x="394" y="426"/>
                    </a:cubicBezTo>
                    <a:cubicBezTo>
                      <a:pt x="396" y="428"/>
                      <a:pt x="399" y="433"/>
                      <a:pt x="403" y="435"/>
                    </a:cubicBezTo>
                    <a:cubicBezTo>
                      <a:pt x="405" y="436"/>
                      <a:pt x="406" y="437"/>
                      <a:pt x="408" y="437"/>
                    </a:cubicBezTo>
                    <a:cubicBezTo>
                      <a:pt x="410" y="437"/>
                      <a:pt x="411" y="438"/>
                      <a:pt x="412" y="439"/>
                    </a:cubicBezTo>
                    <a:cubicBezTo>
                      <a:pt x="414" y="441"/>
                      <a:pt x="416" y="445"/>
                      <a:pt x="415" y="448"/>
                    </a:cubicBezTo>
                    <a:cubicBezTo>
                      <a:pt x="415" y="448"/>
                      <a:pt x="415" y="448"/>
                      <a:pt x="415" y="448"/>
                    </a:cubicBezTo>
                    <a:cubicBezTo>
                      <a:pt x="414" y="448"/>
                      <a:pt x="411" y="449"/>
                      <a:pt x="410" y="452"/>
                    </a:cubicBezTo>
                    <a:cubicBezTo>
                      <a:pt x="409" y="455"/>
                      <a:pt x="411" y="457"/>
                      <a:pt x="413" y="458"/>
                    </a:cubicBezTo>
                    <a:cubicBezTo>
                      <a:pt x="413" y="458"/>
                      <a:pt x="413" y="459"/>
                      <a:pt x="413" y="459"/>
                    </a:cubicBezTo>
                    <a:cubicBezTo>
                      <a:pt x="413" y="459"/>
                      <a:pt x="414" y="460"/>
                      <a:pt x="414" y="460"/>
                    </a:cubicBezTo>
                    <a:cubicBezTo>
                      <a:pt x="414" y="460"/>
                      <a:pt x="414" y="461"/>
                      <a:pt x="414" y="461"/>
                    </a:cubicBezTo>
                    <a:cubicBezTo>
                      <a:pt x="414" y="461"/>
                      <a:pt x="414" y="461"/>
                      <a:pt x="414" y="462"/>
                    </a:cubicBezTo>
                    <a:cubicBezTo>
                      <a:pt x="414" y="464"/>
                      <a:pt x="414" y="464"/>
                      <a:pt x="413" y="464"/>
                    </a:cubicBezTo>
                    <a:cubicBezTo>
                      <a:pt x="412" y="464"/>
                      <a:pt x="409" y="462"/>
                      <a:pt x="407" y="461"/>
                    </a:cubicBezTo>
                    <a:cubicBezTo>
                      <a:pt x="404" y="460"/>
                      <a:pt x="401" y="458"/>
                      <a:pt x="398" y="458"/>
                    </a:cubicBezTo>
                    <a:cubicBezTo>
                      <a:pt x="396" y="458"/>
                      <a:pt x="396" y="458"/>
                      <a:pt x="396" y="458"/>
                    </a:cubicBezTo>
                    <a:cubicBezTo>
                      <a:pt x="394" y="458"/>
                      <a:pt x="393" y="458"/>
                      <a:pt x="393" y="457"/>
                    </a:cubicBezTo>
                    <a:cubicBezTo>
                      <a:pt x="392" y="456"/>
                      <a:pt x="391" y="455"/>
                      <a:pt x="391" y="454"/>
                    </a:cubicBezTo>
                    <a:cubicBezTo>
                      <a:pt x="390" y="452"/>
                      <a:pt x="388" y="450"/>
                      <a:pt x="386" y="448"/>
                    </a:cubicBezTo>
                    <a:cubicBezTo>
                      <a:pt x="385" y="448"/>
                      <a:pt x="385" y="447"/>
                      <a:pt x="384" y="447"/>
                    </a:cubicBezTo>
                    <a:cubicBezTo>
                      <a:pt x="383" y="446"/>
                      <a:pt x="383" y="446"/>
                      <a:pt x="383" y="445"/>
                    </a:cubicBezTo>
                    <a:cubicBezTo>
                      <a:pt x="382" y="445"/>
                      <a:pt x="382" y="445"/>
                      <a:pt x="382" y="444"/>
                    </a:cubicBezTo>
                    <a:cubicBezTo>
                      <a:pt x="382" y="443"/>
                      <a:pt x="382" y="442"/>
                      <a:pt x="381" y="440"/>
                    </a:cubicBezTo>
                    <a:cubicBezTo>
                      <a:pt x="380" y="438"/>
                      <a:pt x="377" y="437"/>
                      <a:pt x="374" y="437"/>
                    </a:cubicBezTo>
                    <a:cubicBezTo>
                      <a:pt x="371" y="437"/>
                      <a:pt x="367" y="438"/>
                      <a:pt x="365" y="441"/>
                    </a:cubicBezTo>
                    <a:cubicBezTo>
                      <a:pt x="364" y="443"/>
                      <a:pt x="364" y="445"/>
                      <a:pt x="364" y="447"/>
                    </a:cubicBezTo>
                    <a:cubicBezTo>
                      <a:pt x="365" y="450"/>
                      <a:pt x="368" y="451"/>
                      <a:pt x="370" y="452"/>
                    </a:cubicBezTo>
                    <a:cubicBezTo>
                      <a:pt x="371" y="453"/>
                      <a:pt x="372" y="454"/>
                      <a:pt x="372" y="454"/>
                    </a:cubicBezTo>
                    <a:cubicBezTo>
                      <a:pt x="375" y="457"/>
                      <a:pt x="380" y="464"/>
                      <a:pt x="376" y="468"/>
                    </a:cubicBezTo>
                    <a:cubicBezTo>
                      <a:pt x="376" y="469"/>
                      <a:pt x="375" y="470"/>
                      <a:pt x="374" y="471"/>
                    </a:cubicBezTo>
                    <a:cubicBezTo>
                      <a:pt x="371" y="473"/>
                      <a:pt x="368" y="475"/>
                      <a:pt x="368" y="479"/>
                    </a:cubicBezTo>
                    <a:cubicBezTo>
                      <a:pt x="367" y="481"/>
                      <a:pt x="368" y="483"/>
                      <a:pt x="368" y="485"/>
                    </a:cubicBezTo>
                    <a:cubicBezTo>
                      <a:pt x="368" y="485"/>
                      <a:pt x="369" y="486"/>
                      <a:pt x="369" y="486"/>
                    </a:cubicBezTo>
                    <a:cubicBezTo>
                      <a:pt x="369" y="488"/>
                      <a:pt x="369" y="490"/>
                      <a:pt x="370" y="491"/>
                    </a:cubicBezTo>
                    <a:cubicBezTo>
                      <a:pt x="370" y="492"/>
                      <a:pt x="370" y="494"/>
                      <a:pt x="370" y="495"/>
                    </a:cubicBezTo>
                    <a:cubicBezTo>
                      <a:pt x="371" y="498"/>
                      <a:pt x="371" y="502"/>
                      <a:pt x="371" y="506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72" y="513"/>
                      <a:pt x="370" y="519"/>
                      <a:pt x="367" y="524"/>
                    </a:cubicBezTo>
                    <a:cubicBezTo>
                      <a:pt x="366" y="525"/>
                      <a:pt x="365" y="528"/>
                      <a:pt x="364" y="529"/>
                    </a:cubicBezTo>
                    <a:cubicBezTo>
                      <a:pt x="362" y="529"/>
                      <a:pt x="361" y="530"/>
                      <a:pt x="360" y="530"/>
                    </a:cubicBezTo>
                    <a:cubicBezTo>
                      <a:pt x="357" y="531"/>
                      <a:pt x="354" y="532"/>
                      <a:pt x="351" y="536"/>
                    </a:cubicBezTo>
                    <a:cubicBezTo>
                      <a:pt x="349" y="540"/>
                      <a:pt x="345" y="548"/>
                      <a:pt x="349" y="553"/>
                    </a:cubicBezTo>
                    <a:cubicBezTo>
                      <a:pt x="351" y="554"/>
                      <a:pt x="352" y="555"/>
                      <a:pt x="354" y="555"/>
                    </a:cubicBezTo>
                    <a:cubicBezTo>
                      <a:pt x="356" y="555"/>
                      <a:pt x="358" y="554"/>
                      <a:pt x="360" y="553"/>
                    </a:cubicBezTo>
                    <a:cubicBezTo>
                      <a:pt x="361" y="552"/>
                      <a:pt x="363" y="551"/>
                      <a:pt x="363" y="551"/>
                    </a:cubicBezTo>
                    <a:cubicBezTo>
                      <a:pt x="363" y="551"/>
                      <a:pt x="363" y="551"/>
                      <a:pt x="363" y="551"/>
                    </a:cubicBezTo>
                    <a:cubicBezTo>
                      <a:pt x="363" y="554"/>
                      <a:pt x="356" y="560"/>
                      <a:pt x="354" y="561"/>
                    </a:cubicBezTo>
                    <a:cubicBezTo>
                      <a:pt x="353" y="561"/>
                      <a:pt x="352" y="561"/>
                      <a:pt x="351" y="561"/>
                    </a:cubicBezTo>
                    <a:cubicBezTo>
                      <a:pt x="349" y="562"/>
                      <a:pt x="346" y="562"/>
                      <a:pt x="344" y="564"/>
                    </a:cubicBezTo>
                    <a:cubicBezTo>
                      <a:pt x="340" y="567"/>
                      <a:pt x="338" y="573"/>
                      <a:pt x="340" y="577"/>
                    </a:cubicBezTo>
                    <a:cubicBezTo>
                      <a:pt x="341" y="580"/>
                      <a:pt x="343" y="581"/>
                      <a:pt x="347" y="581"/>
                    </a:cubicBezTo>
                    <a:cubicBezTo>
                      <a:pt x="348" y="581"/>
                      <a:pt x="349" y="581"/>
                      <a:pt x="350" y="581"/>
                    </a:cubicBezTo>
                    <a:cubicBezTo>
                      <a:pt x="357" y="579"/>
                      <a:pt x="366" y="574"/>
                      <a:pt x="373" y="568"/>
                    </a:cubicBezTo>
                    <a:cubicBezTo>
                      <a:pt x="374" y="566"/>
                      <a:pt x="376" y="564"/>
                      <a:pt x="378" y="563"/>
                    </a:cubicBezTo>
                    <a:cubicBezTo>
                      <a:pt x="381" y="560"/>
                      <a:pt x="383" y="557"/>
                      <a:pt x="386" y="555"/>
                    </a:cubicBezTo>
                    <a:cubicBezTo>
                      <a:pt x="387" y="553"/>
                      <a:pt x="389" y="552"/>
                      <a:pt x="390" y="550"/>
                    </a:cubicBezTo>
                    <a:cubicBezTo>
                      <a:pt x="393" y="547"/>
                      <a:pt x="395" y="545"/>
                      <a:pt x="399" y="544"/>
                    </a:cubicBezTo>
                    <a:cubicBezTo>
                      <a:pt x="399" y="543"/>
                      <a:pt x="400" y="543"/>
                      <a:pt x="401" y="543"/>
                    </a:cubicBezTo>
                    <a:cubicBezTo>
                      <a:pt x="402" y="543"/>
                      <a:pt x="403" y="544"/>
                      <a:pt x="405" y="545"/>
                    </a:cubicBezTo>
                    <a:cubicBezTo>
                      <a:pt x="406" y="546"/>
                      <a:pt x="407" y="547"/>
                      <a:pt x="409" y="547"/>
                    </a:cubicBezTo>
                    <a:cubicBezTo>
                      <a:pt x="410" y="548"/>
                      <a:pt x="411" y="548"/>
                      <a:pt x="412" y="548"/>
                    </a:cubicBezTo>
                    <a:cubicBezTo>
                      <a:pt x="416" y="548"/>
                      <a:pt x="419" y="545"/>
                      <a:pt x="421" y="543"/>
                    </a:cubicBezTo>
                    <a:cubicBezTo>
                      <a:pt x="422" y="542"/>
                      <a:pt x="423" y="541"/>
                      <a:pt x="423" y="541"/>
                    </a:cubicBezTo>
                    <a:cubicBezTo>
                      <a:pt x="425" y="539"/>
                      <a:pt x="428" y="538"/>
                      <a:pt x="431" y="538"/>
                    </a:cubicBezTo>
                    <a:cubicBezTo>
                      <a:pt x="433" y="537"/>
                      <a:pt x="436" y="536"/>
                      <a:pt x="439" y="535"/>
                    </a:cubicBezTo>
                    <a:cubicBezTo>
                      <a:pt x="440" y="534"/>
                      <a:pt x="442" y="533"/>
                      <a:pt x="444" y="533"/>
                    </a:cubicBezTo>
                    <a:cubicBezTo>
                      <a:pt x="448" y="531"/>
                      <a:pt x="453" y="530"/>
                      <a:pt x="456" y="526"/>
                    </a:cubicBezTo>
                    <a:cubicBezTo>
                      <a:pt x="457" y="524"/>
                      <a:pt x="458" y="523"/>
                      <a:pt x="458" y="522"/>
                    </a:cubicBezTo>
                    <a:cubicBezTo>
                      <a:pt x="458" y="522"/>
                      <a:pt x="458" y="521"/>
                      <a:pt x="458" y="521"/>
                    </a:cubicBezTo>
                    <a:cubicBezTo>
                      <a:pt x="458" y="518"/>
                      <a:pt x="459" y="515"/>
                      <a:pt x="457" y="512"/>
                    </a:cubicBezTo>
                    <a:cubicBezTo>
                      <a:pt x="456" y="511"/>
                      <a:pt x="454" y="510"/>
                      <a:pt x="452" y="510"/>
                    </a:cubicBezTo>
                    <a:cubicBezTo>
                      <a:pt x="450" y="510"/>
                      <a:pt x="448" y="510"/>
                      <a:pt x="446" y="511"/>
                    </a:cubicBezTo>
                    <a:cubicBezTo>
                      <a:pt x="444" y="511"/>
                      <a:pt x="442" y="511"/>
                      <a:pt x="440" y="511"/>
                    </a:cubicBezTo>
                    <a:cubicBezTo>
                      <a:pt x="438" y="511"/>
                      <a:pt x="437" y="511"/>
                      <a:pt x="437" y="510"/>
                    </a:cubicBezTo>
                    <a:cubicBezTo>
                      <a:pt x="435" y="508"/>
                      <a:pt x="437" y="506"/>
                      <a:pt x="441" y="502"/>
                    </a:cubicBezTo>
                    <a:cubicBezTo>
                      <a:pt x="442" y="501"/>
                      <a:pt x="442" y="500"/>
                      <a:pt x="443" y="500"/>
                    </a:cubicBezTo>
                    <a:cubicBezTo>
                      <a:pt x="450" y="492"/>
                      <a:pt x="455" y="488"/>
                      <a:pt x="464" y="485"/>
                    </a:cubicBezTo>
                    <a:cubicBezTo>
                      <a:pt x="466" y="484"/>
                      <a:pt x="469" y="482"/>
                      <a:pt x="472" y="481"/>
                    </a:cubicBezTo>
                    <a:cubicBezTo>
                      <a:pt x="476" y="478"/>
                      <a:pt x="481" y="475"/>
                      <a:pt x="485" y="475"/>
                    </a:cubicBezTo>
                    <a:cubicBezTo>
                      <a:pt x="487" y="475"/>
                      <a:pt x="490" y="476"/>
                      <a:pt x="492" y="477"/>
                    </a:cubicBezTo>
                    <a:cubicBezTo>
                      <a:pt x="495" y="479"/>
                      <a:pt x="499" y="480"/>
                      <a:pt x="502" y="480"/>
                    </a:cubicBezTo>
                    <a:cubicBezTo>
                      <a:pt x="505" y="480"/>
                      <a:pt x="507" y="479"/>
                      <a:pt x="509" y="477"/>
                    </a:cubicBezTo>
                    <a:cubicBezTo>
                      <a:pt x="513" y="475"/>
                      <a:pt x="513" y="472"/>
                      <a:pt x="513" y="469"/>
                    </a:cubicBezTo>
                    <a:cubicBezTo>
                      <a:pt x="514" y="468"/>
                      <a:pt x="514" y="466"/>
                      <a:pt x="515" y="465"/>
                    </a:cubicBezTo>
                    <a:cubicBezTo>
                      <a:pt x="516" y="463"/>
                      <a:pt x="519" y="461"/>
                      <a:pt x="521" y="460"/>
                    </a:cubicBezTo>
                    <a:cubicBezTo>
                      <a:pt x="524" y="458"/>
                      <a:pt x="527" y="456"/>
                      <a:pt x="529" y="454"/>
                    </a:cubicBezTo>
                    <a:cubicBezTo>
                      <a:pt x="531" y="451"/>
                      <a:pt x="534" y="448"/>
                      <a:pt x="536" y="445"/>
                    </a:cubicBezTo>
                    <a:cubicBezTo>
                      <a:pt x="537" y="443"/>
                      <a:pt x="539" y="441"/>
                      <a:pt x="540" y="439"/>
                    </a:cubicBezTo>
                    <a:cubicBezTo>
                      <a:pt x="548" y="429"/>
                      <a:pt x="556" y="420"/>
                      <a:pt x="567" y="417"/>
                    </a:cubicBezTo>
                    <a:cubicBezTo>
                      <a:pt x="570" y="416"/>
                      <a:pt x="570" y="416"/>
                      <a:pt x="570" y="416"/>
                    </a:cubicBezTo>
                    <a:lnTo>
                      <a:pt x="569" y="413"/>
                    </a:ln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107"/>
              <p:cNvSpPr/>
              <p:nvPr/>
            </p:nvSpPr>
            <p:spPr>
              <a:xfrm>
                <a:off x="17791159" y="7273647"/>
                <a:ext cx="3981559" cy="4316542"/>
              </a:xfrm>
              <a:custGeom>
                <a:rect b="b" l="l" r="r" t="t"/>
                <a:pathLst>
                  <a:path extrusionOk="0" h="669" w="562">
                    <a:moveTo>
                      <a:pt x="551" y="246"/>
                    </a:moveTo>
                    <a:cubicBezTo>
                      <a:pt x="549" y="248"/>
                      <a:pt x="549" y="248"/>
                      <a:pt x="549" y="248"/>
                    </a:cubicBezTo>
                    <a:cubicBezTo>
                      <a:pt x="538" y="253"/>
                      <a:pt x="526" y="259"/>
                      <a:pt x="515" y="265"/>
                    </a:cubicBezTo>
                    <a:cubicBezTo>
                      <a:pt x="513" y="266"/>
                      <a:pt x="513" y="266"/>
                      <a:pt x="513" y="266"/>
                    </a:cubicBezTo>
                    <a:cubicBezTo>
                      <a:pt x="488" y="279"/>
                      <a:pt x="461" y="292"/>
                      <a:pt x="435" y="306"/>
                    </a:cubicBezTo>
                    <a:cubicBezTo>
                      <a:pt x="430" y="308"/>
                      <a:pt x="425" y="310"/>
                      <a:pt x="421" y="313"/>
                    </a:cubicBezTo>
                    <a:cubicBezTo>
                      <a:pt x="418" y="314"/>
                      <a:pt x="416" y="314"/>
                      <a:pt x="414" y="314"/>
                    </a:cubicBezTo>
                    <a:cubicBezTo>
                      <a:pt x="409" y="314"/>
                      <a:pt x="406" y="312"/>
                      <a:pt x="401" y="308"/>
                    </a:cubicBezTo>
                    <a:cubicBezTo>
                      <a:pt x="397" y="303"/>
                      <a:pt x="398" y="299"/>
                      <a:pt x="399" y="295"/>
                    </a:cubicBezTo>
                    <a:cubicBezTo>
                      <a:pt x="399" y="291"/>
                      <a:pt x="400" y="288"/>
                      <a:pt x="397" y="284"/>
                    </a:cubicBezTo>
                    <a:cubicBezTo>
                      <a:pt x="395" y="281"/>
                      <a:pt x="393" y="280"/>
                      <a:pt x="391" y="280"/>
                    </a:cubicBezTo>
                    <a:cubicBezTo>
                      <a:pt x="390" y="280"/>
                      <a:pt x="390" y="280"/>
                      <a:pt x="389" y="280"/>
                    </a:cubicBezTo>
                    <a:cubicBezTo>
                      <a:pt x="386" y="281"/>
                      <a:pt x="383" y="287"/>
                      <a:pt x="383" y="292"/>
                    </a:cubicBezTo>
                    <a:cubicBezTo>
                      <a:pt x="383" y="297"/>
                      <a:pt x="386" y="300"/>
                      <a:pt x="389" y="303"/>
                    </a:cubicBezTo>
                    <a:cubicBezTo>
                      <a:pt x="391" y="306"/>
                      <a:pt x="392" y="308"/>
                      <a:pt x="394" y="311"/>
                    </a:cubicBezTo>
                    <a:cubicBezTo>
                      <a:pt x="396" y="317"/>
                      <a:pt x="396" y="325"/>
                      <a:pt x="395" y="333"/>
                    </a:cubicBezTo>
                    <a:cubicBezTo>
                      <a:pt x="395" y="334"/>
                      <a:pt x="395" y="336"/>
                      <a:pt x="395" y="337"/>
                    </a:cubicBezTo>
                    <a:cubicBezTo>
                      <a:pt x="395" y="338"/>
                      <a:pt x="395" y="338"/>
                      <a:pt x="394" y="338"/>
                    </a:cubicBezTo>
                    <a:cubicBezTo>
                      <a:pt x="394" y="338"/>
                      <a:pt x="394" y="338"/>
                      <a:pt x="394" y="338"/>
                    </a:cubicBezTo>
                    <a:cubicBezTo>
                      <a:pt x="392" y="338"/>
                      <a:pt x="387" y="335"/>
                      <a:pt x="379" y="329"/>
                    </a:cubicBezTo>
                    <a:cubicBezTo>
                      <a:pt x="378" y="328"/>
                      <a:pt x="378" y="328"/>
                      <a:pt x="378" y="328"/>
                    </a:cubicBezTo>
                    <a:cubicBezTo>
                      <a:pt x="376" y="327"/>
                      <a:pt x="375" y="326"/>
                      <a:pt x="373" y="326"/>
                    </a:cubicBezTo>
                    <a:cubicBezTo>
                      <a:pt x="371" y="326"/>
                      <a:pt x="369" y="327"/>
                      <a:pt x="367" y="329"/>
                    </a:cubicBezTo>
                    <a:cubicBezTo>
                      <a:pt x="365" y="330"/>
                      <a:pt x="365" y="330"/>
                      <a:pt x="365" y="330"/>
                    </a:cubicBezTo>
                    <a:cubicBezTo>
                      <a:pt x="360" y="333"/>
                      <a:pt x="358" y="333"/>
                      <a:pt x="355" y="333"/>
                    </a:cubicBezTo>
                    <a:cubicBezTo>
                      <a:pt x="354" y="333"/>
                      <a:pt x="353" y="333"/>
                      <a:pt x="352" y="333"/>
                    </a:cubicBezTo>
                    <a:cubicBezTo>
                      <a:pt x="350" y="333"/>
                      <a:pt x="350" y="333"/>
                      <a:pt x="350" y="333"/>
                    </a:cubicBezTo>
                    <a:cubicBezTo>
                      <a:pt x="344" y="333"/>
                      <a:pt x="344" y="333"/>
                      <a:pt x="341" y="328"/>
                    </a:cubicBezTo>
                    <a:cubicBezTo>
                      <a:pt x="341" y="327"/>
                      <a:pt x="341" y="327"/>
                      <a:pt x="341" y="327"/>
                    </a:cubicBezTo>
                    <a:cubicBezTo>
                      <a:pt x="340" y="325"/>
                      <a:pt x="339" y="323"/>
                      <a:pt x="339" y="320"/>
                    </a:cubicBezTo>
                    <a:cubicBezTo>
                      <a:pt x="338" y="315"/>
                      <a:pt x="337" y="313"/>
                      <a:pt x="336" y="311"/>
                    </a:cubicBezTo>
                    <a:cubicBezTo>
                      <a:pt x="335" y="311"/>
                      <a:pt x="335" y="310"/>
                      <a:pt x="335" y="310"/>
                    </a:cubicBezTo>
                    <a:cubicBezTo>
                      <a:pt x="332" y="308"/>
                      <a:pt x="332" y="308"/>
                      <a:pt x="332" y="308"/>
                    </a:cubicBezTo>
                    <a:cubicBezTo>
                      <a:pt x="330" y="312"/>
                      <a:pt x="330" y="312"/>
                      <a:pt x="330" y="312"/>
                    </a:cubicBezTo>
                    <a:cubicBezTo>
                      <a:pt x="330" y="312"/>
                      <a:pt x="330" y="313"/>
                      <a:pt x="330" y="313"/>
                    </a:cubicBezTo>
                    <a:cubicBezTo>
                      <a:pt x="329" y="314"/>
                      <a:pt x="329" y="314"/>
                      <a:pt x="329" y="314"/>
                    </a:cubicBezTo>
                    <a:cubicBezTo>
                      <a:pt x="329" y="316"/>
                      <a:pt x="328" y="318"/>
                      <a:pt x="327" y="318"/>
                    </a:cubicBezTo>
                    <a:cubicBezTo>
                      <a:pt x="327" y="318"/>
                      <a:pt x="326" y="318"/>
                      <a:pt x="326" y="318"/>
                    </a:cubicBezTo>
                    <a:cubicBezTo>
                      <a:pt x="325" y="318"/>
                      <a:pt x="325" y="318"/>
                      <a:pt x="324" y="318"/>
                    </a:cubicBezTo>
                    <a:cubicBezTo>
                      <a:pt x="321" y="316"/>
                      <a:pt x="320" y="310"/>
                      <a:pt x="319" y="307"/>
                    </a:cubicBezTo>
                    <a:cubicBezTo>
                      <a:pt x="319" y="307"/>
                      <a:pt x="319" y="307"/>
                      <a:pt x="319" y="307"/>
                    </a:cubicBezTo>
                    <a:cubicBezTo>
                      <a:pt x="319" y="305"/>
                      <a:pt x="318" y="304"/>
                      <a:pt x="318" y="303"/>
                    </a:cubicBezTo>
                    <a:cubicBezTo>
                      <a:pt x="317" y="299"/>
                      <a:pt x="317" y="296"/>
                      <a:pt x="313" y="294"/>
                    </a:cubicBezTo>
                    <a:cubicBezTo>
                      <a:pt x="311" y="293"/>
                      <a:pt x="309" y="293"/>
                      <a:pt x="307" y="292"/>
                    </a:cubicBezTo>
                    <a:cubicBezTo>
                      <a:pt x="304" y="292"/>
                      <a:pt x="301" y="292"/>
                      <a:pt x="298" y="289"/>
                    </a:cubicBezTo>
                    <a:cubicBezTo>
                      <a:pt x="297" y="288"/>
                      <a:pt x="297" y="286"/>
                      <a:pt x="297" y="285"/>
                    </a:cubicBezTo>
                    <a:cubicBezTo>
                      <a:pt x="297" y="283"/>
                      <a:pt x="297" y="282"/>
                      <a:pt x="296" y="281"/>
                    </a:cubicBezTo>
                    <a:cubicBezTo>
                      <a:pt x="295" y="279"/>
                      <a:pt x="294" y="279"/>
                      <a:pt x="292" y="278"/>
                    </a:cubicBezTo>
                    <a:cubicBezTo>
                      <a:pt x="291" y="278"/>
                      <a:pt x="289" y="277"/>
                      <a:pt x="288" y="276"/>
                    </a:cubicBezTo>
                    <a:cubicBezTo>
                      <a:pt x="287" y="274"/>
                      <a:pt x="285" y="266"/>
                      <a:pt x="284" y="258"/>
                    </a:cubicBezTo>
                    <a:cubicBezTo>
                      <a:pt x="284" y="258"/>
                      <a:pt x="284" y="258"/>
                      <a:pt x="284" y="258"/>
                    </a:cubicBezTo>
                    <a:cubicBezTo>
                      <a:pt x="286" y="255"/>
                      <a:pt x="288" y="253"/>
                      <a:pt x="292" y="252"/>
                    </a:cubicBezTo>
                    <a:cubicBezTo>
                      <a:pt x="294" y="251"/>
                      <a:pt x="294" y="251"/>
                      <a:pt x="294" y="251"/>
                    </a:cubicBezTo>
                    <a:cubicBezTo>
                      <a:pt x="293" y="248"/>
                      <a:pt x="293" y="248"/>
                      <a:pt x="293" y="248"/>
                    </a:cubicBezTo>
                    <a:cubicBezTo>
                      <a:pt x="293" y="247"/>
                      <a:pt x="292" y="246"/>
                      <a:pt x="290" y="244"/>
                    </a:cubicBezTo>
                    <a:cubicBezTo>
                      <a:pt x="287" y="242"/>
                      <a:pt x="285" y="240"/>
                      <a:pt x="286" y="237"/>
                    </a:cubicBezTo>
                    <a:cubicBezTo>
                      <a:pt x="286" y="237"/>
                      <a:pt x="287" y="237"/>
                      <a:pt x="287" y="237"/>
                    </a:cubicBezTo>
                    <a:cubicBezTo>
                      <a:pt x="289" y="237"/>
                      <a:pt x="290" y="238"/>
                      <a:pt x="292" y="239"/>
                    </a:cubicBezTo>
                    <a:cubicBezTo>
                      <a:pt x="294" y="240"/>
                      <a:pt x="295" y="240"/>
                      <a:pt x="296" y="240"/>
                    </a:cubicBezTo>
                    <a:cubicBezTo>
                      <a:pt x="297" y="240"/>
                      <a:pt x="297" y="240"/>
                      <a:pt x="297" y="240"/>
                    </a:cubicBezTo>
                    <a:cubicBezTo>
                      <a:pt x="299" y="240"/>
                      <a:pt x="299" y="240"/>
                      <a:pt x="299" y="240"/>
                    </a:cubicBezTo>
                    <a:cubicBezTo>
                      <a:pt x="299" y="238"/>
                      <a:pt x="299" y="238"/>
                      <a:pt x="299" y="238"/>
                    </a:cubicBezTo>
                    <a:cubicBezTo>
                      <a:pt x="300" y="236"/>
                      <a:pt x="299" y="233"/>
                      <a:pt x="298" y="228"/>
                    </a:cubicBezTo>
                    <a:cubicBezTo>
                      <a:pt x="298" y="227"/>
                      <a:pt x="298" y="226"/>
                      <a:pt x="298" y="225"/>
                    </a:cubicBezTo>
                    <a:cubicBezTo>
                      <a:pt x="301" y="226"/>
                      <a:pt x="304" y="227"/>
                      <a:pt x="307" y="228"/>
                    </a:cubicBezTo>
                    <a:cubicBezTo>
                      <a:pt x="312" y="230"/>
                      <a:pt x="316" y="233"/>
                      <a:pt x="322" y="233"/>
                    </a:cubicBezTo>
                    <a:cubicBezTo>
                      <a:pt x="328" y="233"/>
                      <a:pt x="333" y="230"/>
                      <a:pt x="338" y="228"/>
                    </a:cubicBezTo>
                    <a:cubicBezTo>
                      <a:pt x="342" y="227"/>
                      <a:pt x="345" y="225"/>
                      <a:pt x="348" y="225"/>
                    </a:cubicBezTo>
                    <a:cubicBezTo>
                      <a:pt x="350" y="224"/>
                      <a:pt x="352" y="224"/>
                      <a:pt x="354" y="224"/>
                    </a:cubicBezTo>
                    <a:cubicBezTo>
                      <a:pt x="358" y="224"/>
                      <a:pt x="358" y="224"/>
                      <a:pt x="358" y="224"/>
                    </a:cubicBezTo>
                    <a:cubicBezTo>
                      <a:pt x="363" y="224"/>
                      <a:pt x="369" y="224"/>
                      <a:pt x="370" y="216"/>
                    </a:cubicBezTo>
                    <a:cubicBezTo>
                      <a:pt x="370" y="213"/>
                      <a:pt x="368" y="211"/>
                      <a:pt x="367" y="209"/>
                    </a:cubicBezTo>
                    <a:cubicBezTo>
                      <a:pt x="366" y="208"/>
                      <a:pt x="365" y="207"/>
                      <a:pt x="364" y="205"/>
                    </a:cubicBezTo>
                    <a:cubicBezTo>
                      <a:pt x="363" y="202"/>
                      <a:pt x="363" y="200"/>
                      <a:pt x="364" y="198"/>
                    </a:cubicBezTo>
                    <a:cubicBezTo>
                      <a:pt x="364" y="196"/>
                      <a:pt x="364" y="195"/>
                      <a:pt x="364" y="193"/>
                    </a:cubicBezTo>
                    <a:cubicBezTo>
                      <a:pt x="364" y="187"/>
                      <a:pt x="360" y="186"/>
                      <a:pt x="356" y="184"/>
                    </a:cubicBezTo>
                    <a:cubicBezTo>
                      <a:pt x="354" y="183"/>
                      <a:pt x="352" y="182"/>
                      <a:pt x="350" y="181"/>
                    </a:cubicBezTo>
                    <a:cubicBezTo>
                      <a:pt x="349" y="179"/>
                      <a:pt x="348" y="178"/>
                      <a:pt x="347" y="177"/>
                    </a:cubicBezTo>
                    <a:cubicBezTo>
                      <a:pt x="346" y="175"/>
                      <a:pt x="345" y="174"/>
                      <a:pt x="343" y="173"/>
                    </a:cubicBezTo>
                    <a:cubicBezTo>
                      <a:pt x="341" y="172"/>
                      <a:pt x="339" y="172"/>
                      <a:pt x="338" y="172"/>
                    </a:cubicBezTo>
                    <a:cubicBezTo>
                      <a:pt x="335" y="171"/>
                      <a:pt x="332" y="171"/>
                      <a:pt x="329" y="167"/>
                    </a:cubicBezTo>
                    <a:cubicBezTo>
                      <a:pt x="328" y="163"/>
                      <a:pt x="327" y="158"/>
                      <a:pt x="327" y="153"/>
                    </a:cubicBezTo>
                    <a:cubicBezTo>
                      <a:pt x="327" y="149"/>
                      <a:pt x="327" y="146"/>
                      <a:pt x="326" y="144"/>
                    </a:cubicBezTo>
                    <a:cubicBezTo>
                      <a:pt x="325" y="139"/>
                      <a:pt x="325" y="135"/>
                      <a:pt x="325" y="131"/>
                    </a:cubicBezTo>
                    <a:cubicBezTo>
                      <a:pt x="325" y="128"/>
                      <a:pt x="325" y="125"/>
                      <a:pt x="324" y="122"/>
                    </a:cubicBezTo>
                    <a:cubicBezTo>
                      <a:pt x="323" y="115"/>
                      <a:pt x="322" y="114"/>
                      <a:pt x="316" y="113"/>
                    </a:cubicBezTo>
                    <a:cubicBezTo>
                      <a:pt x="314" y="112"/>
                      <a:pt x="312" y="112"/>
                      <a:pt x="309" y="110"/>
                    </a:cubicBezTo>
                    <a:cubicBezTo>
                      <a:pt x="303" y="107"/>
                      <a:pt x="303" y="101"/>
                      <a:pt x="304" y="93"/>
                    </a:cubicBezTo>
                    <a:cubicBezTo>
                      <a:pt x="305" y="85"/>
                      <a:pt x="306" y="78"/>
                      <a:pt x="298" y="76"/>
                    </a:cubicBezTo>
                    <a:cubicBezTo>
                      <a:pt x="297" y="75"/>
                      <a:pt x="296" y="75"/>
                      <a:pt x="295" y="75"/>
                    </a:cubicBezTo>
                    <a:cubicBezTo>
                      <a:pt x="293" y="75"/>
                      <a:pt x="291" y="76"/>
                      <a:pt x="289" y="76"/>
                    </a:cubicBezTo>
                    <a:cubicBezTo>
                      <a:pt x="288" y="76"/>
                      <a:pt x="287" y="77"/>
                      <a:pt x="285" y="77"/>
                    </a:cubicBezTo>
                    <a:cubicBezTo>
                      <a:pt x="284" y="77"/>
                      <a:pt x="282" y="76"/>
                      <a:pt x="280" y="72"/>
                    </a:cubicBezTo>
                    <a:cubicBezTo>
                      <a:pt x="280" y="71"/>
                      <a:pt x="280" y="69"/>
                      <a:pt x="281" y="67"/>
                    </a:cubicBezTo>
                    <a:cubicBezTo>
                      <a:pt x="282" y="65"/>
                      <a:pt x="282" y="64"/>
                      <a:pt x="282" y="63"/>
                    </a:cubicBezTo>
                    <a:cubicBezTo>
                      <a:pt x="281" y="63"/>
                      <a:pt x="281" y="63"/>
                      <a:pt x="281" y="63"/>
                    </a:cubicBezTo>
                    <a:cubicBezTo>
                      <a:pt x="281" y="62"/>
                      <a:pt x="281" y="62"/>
                      <a:pt x="281" y="62"/>
                    </a:cubicBezTo>
                    <a:cubicBezTo>
                      <a:pt x="281" y="61"/>
                      <a:pt x="280" y="60"/>
                      <a:pt x="277" y="60"/>
                    </a:cubicBezTo>
                    <a:cubicBezTo>
                      <a:pt x="277" y="60"/>
                      <a:pt x="276" y="60"/>
                      <a:pt x="276" y="60"/>
                    </a:cubicBezTo>
                    <a:cubicBezTo>
                      <a:pt x="275" y="60"/>
                      <a:pt x="275" y="60"/>
                      <a:pt x="274" y="60"/>
                    </a:cubicBezTo>
                    <a:cubicBezTo>
                      <a:pt x="273" y="60"/>
                      <a:pt x="272" y="60"/>
                      <a:pt x="271" y="59"/>
                    </a:cubicBezTo>
                    <a:cubicBezTo>
                      <a:pt x="269" y="57"/>
                      <a:pt x="268" y="50"/>
                      <a:pt x="267" y="45"/>
                    </a:cubicBezTo>
                    <a:cubicBezTo>
                      <a:pt x="266" y="42"/>
                      <a:pt x="266" y="39"/>
                      <a:pt x="265" y="37"/>
                    </a:cubicBezTo>
                    <a:cubicBezTo>
                      <a:pt x="264" y="34"/>
                      <a:pt x="263" y="31"/>
                      <a:pt x="263" y="28"/>
                    </a:cubicBezTo>
                    <a:cubicBezTo>
                      <a:pt x="262" y="24"/>
                      <a:pt x="262" y="24"/>
                      <a:pt x="262" y="24"/>
                    </a:cubicBezTo>
                    <a:cubicBezTo>
                      <a:pt x="256" y="25"/>
                      <a:pt x="256" y="25"/>
                      <a:pt x="256" y="25"/>
                    </a:cubicBezTo>
                    <a:cubicBezTo>
                      <a:pt x="256" y="25"/>
                      <a:pt x="256" y="25"/>
                      <a:pt x="256" y="26"/>
                    </a:cubicBezTo>
                    <a:cubicBezTo>
                      <a:pt x="255" y="28"/>
                      <a:pt x="256" y="30"/>
                      <a:pt x="257" y="33"/>
                    </a:cubicBezTo>
                    <a:cubicBezTo>
                      <a:pt x="257" y="33"/>
                      <a:pt x="257" y="34"/>
                      <a:pt x="258" y="36"/>
                    </a:cubicBezTo>
                    <a:cubicBezTo>
                      <a:pt x="258" y="36"/>
                      <a:pt x="258" y="37"/>
                      <a:pt x="258" y="38"/>
                    </a:cubicBezTo>
                    <a:cubicBezTo>
                      <a:pt x="258" y="39"/>
                      <a:pt x="259" y="40"/>
                      <a:pt x="259" y="41"/>
                    </a:cubicBezTo>
                    <a:cubicBezTo>
                      <a:pt x="259" y="43"/>
                      <a:pt x="259" y="44"/>
                      <a:pt x="259" y="46"/>
                    </a:cubicBezTo>
                    <a:cubicBezTo>
                      <a:pt x="259" y="47"/>
                      <a:pt x="258" y="47"/>
                      <a:pt x="257" y="48"/>
                    </a:cubicBezTo>
                    <a:cubicBezTo>
                      <a:pt x="257" y="49"/>
                      <a:pt x="256" y="49"/>
                      <a:pt x="256" y="50"/>
                    </a:cubicBezTo>
                    <a:cubicBezTo>
                      <a:pt x="254" y="52"/>
                      <a:pt x="253" y="55"/>
                      <a:pt x="254" y="59"/>
                    </a:cubicBezTo>
                    <a:cubicBezTo>
                      <a:pt x="254" y="62"/>
                      <a:pt x="257" y="63"/>
                      <a:pt x="258" y="65"/>
                    </a:cubicBezTo>
                    <a:cubicBezTo>
                      <a:pt x="259" y="65"/>
                      <a:pt x="259" y="65"/>
                      <a:pt x="259" y="65"/>
                    </a:cubicBezTo>
                    <a:cubicBezTo>
                      <a:pt x="260" y="66"/>
                      <a:pt x="260" y="67"/>
                      <a:pt x="260" y="70"/>
                    </a:cubicBezTo>
                    <a:cubicBezTo>
                      <a:pt x="260" y="71"/>
                      <a:pt x="260" y="72"/>
                      <a:pt x="260" y="73"/>
                    </a:cubicBezTo>
                    <a:cubicBezTo>
                      <a:pt x="260" y="74"/>
                      <a:pt x="260" y="74"/>
                      <a:pt x="260" y="74"/>
                    </a:cubicBezTo>
                    <a:cubicBezTo>
                      <a:pt x="260" y="76"/>
                      <a:pt x="260" y="78"/>
                      <a:pt x="262" y="80"/>
                    </a:cubicBezTo>
                    <a:cubicBezTo>
                      <a:pt x="262" y="80"/>
                      <a:pt x="262" y="80"/>
                      <a:pt x="262" y="80"/>
                    </a:cubicBezTo>
                    <a:cubicBezTo>
                      <a:pt x="262" y="81"/>
                      <a:pt x="262" y="82"/>
                      <a:pt x="261" y="83"/>
                    </a:cubicBezTo>
                    <a:cubicBezTo>
                      <a:pt x="260" y="84"/>
                      <a:pt x="259" y="85"/>
                      <a:pt x="259" y="86"/>
                    </a:cubicBezTo>
                    <a:cubicBezTo>
                      <a:pt x="259" y="86"/>
                      <a:pt x="259" y="87"/>
                      <a:pt x="258" y="87"/>
                    </a:cubicBezTo>
                    <a:cubicBezTo>
                      <a:pt x="258" y="88"/>
                      <a:pt x="257" y="89"/>
                      <a:pt x="257" y="90"/>
                    </a:cubicBezTo>
                    <a:cubicBezTo>
                      <a:pt x="257" y="90"/>
                      <a:pt x="257" y="91"/>
                      <a:pt x="257" y="91"/>
                    </a:cubicBezTo>
                    <a:cubicBezTo>
                      <a:pt x="257" y="91"/>
                      <a:pt x="256" y="91"/>
                      <a:pt x="256" y="91"/>
                    </a:cubicBezTo>
                    <a:cubicBezTo>
                      <a:pt x="256" y="91"/>
                      <a:pt x="255" y="91"/>
                      <a:pt x="255" y="91"/>
                    </a:cubicBezTo>
                    <a:cubicBezTo>
                      <a:pt x="253" y="91"/>
                      <a:pt x="251" y="91"/>
                      <a:pt x="250" y="92"/>
                    </a:cubicBezTo>
                    <a:cubicBezTo>
                      <a:pt x="248" y="95"/>
                      <a:pt x="248" y="100"/>
                      <a:pt x="248" y="103"/>
                    </a:cubicBezTo>
                    <a:cubicBezTo>
                      <a:pt x="248" y="104"/>
                      <a:pt x="248" y="104"/>
                      <a:pt x="248" y="104"/>
                    </a:cubicBezTo>
                    <a:cubicBezTo>
                      <a:pt x="249" y="105"/>
                      <a:pt x="249" y="106"/>
                      <a:pt x="249" y="108"/>
                    </a:cubicBezTo>
                    <a:cubicBezTo>
                      <a:pt x="248" y="108"/>
                      <a:pt x="248" y="108"/>
                      <a:pt x="248" y="108"/>
                    </a:cubicBezTo>
                    <a:cubicBezTo>
                      <a:pt x="248" y="108"/>
                      <a:pt x="248" y="109"/>
                      <a:pt x="247" y="109"/>
                    </a:cubicBezTo>
                    <a:cubicBezTo>
                      <a:pt x="245" y="109"/>
                      <a:pt x="244" y="110"/>
                      <a:pt x="243" y="111"/>
                    </a:cubicBezTo>
                    <a:cubicBezTo>
                      <a:pt x="241" y="113"/>
                      <a:pt x="240" y="115"/>
                      <a:pt x="239" y="117"/>
                    </a:cubicBezTo>
                    <a:cubicBezTo>
                      <a:pt x="239" y="118"/>
                      <a:pt x="239" y="118"/>
                      <a:pt x="239" y="119"/>
                    </a:cubicBezTo>
                    <a:cubicBezTo>
                      <a:pt x="239" y="119"/>
                      <a:pt x="239" y="120"/>
                      <a:pt x="239" y="120"/>
                    </a:cubicBezTo>
                    <a:cubicBezTo>
                      <a:pt x="238" y="120"/>
                      <a:pt x="238" y="120"/>
                      <a:pt x="237" y="120"/>
                    </a:cubicBezTo>
                    <a:cubicBezTo>
                      <a:pt x="237" y="120"/>
                      <a:pt x="237" y="120"/>
                      <a:pt x="236" y="120"/>
                    </a:cubicBezTo>
                    <a:cubicBezTo>
                      <a:pt x="236" y="120"/>
                      <a:pt x="235" y="119"/>
                      <a:pt x="234" y="118"/>
                    </a:cubicBezTo>
                    <a:cubicBezTo>
                      <a:pt x="234" y="117"/>
                      <a:pt x="234" y="117"/>
                      <a:pt x="234" y="117"/>
                    </a:cubicBezTo>
                    <a:cubicBezTo>
                      <a:pt x="232" y="115"/>
                      <a:pt x="230" y="113"/>
                      <a:pt x="227" y="113"/>
                    </a:cubicBezTo>
                    <a:cubicBezTo>
                      <a:pt x="226" y="112"/>
                      <a:pt x="225" y="112"/>
                      <a:pt x="224" y="112"/>
                    </a:cubicBezTo>
                    <a:cubicBezTo>
                      <a:pt x="223" y="112"/>
                      <a:pt x="223" y="112"/>
                      <a:pt x="223" y="112"/>
                    </a:cubicBezTo>
                    <a:cubicBezTo>
                      <a:pt x="222" y="112"/>
                      <a:pt x="221" y="112"/>
                      <a:pt x="220" y="111"/>
                    </a:cubicBezTo>
                    <a:cubicBezTo>
                      <a:pt x="220" y="111"/>
                      <a:pt x="220" y="110"/>
                      <a:pt x="219" y="110"/>
                    </a:cubicBezTo>
                    <a:cubicBezTo>
                      <a:pt x="219" y="108"/>
                      <a:pt x="218" y="107"/>
                      <a:pt x="216" y="106"/>
                    </a:cubicBezTo>
                    <a:cubicBezTo>
                      <a:pt x="214" y="104"/>
                      <a:pt x="212" y="104"/>
                      <a:pt x="210" y="104"/>
                    </a:cubicBezTo>
                    <a:cubicBezTo>
                      <a:pt x="210" y="104"/>
                      <a:pt x="209" y="104"/>
                      <a:pt x="208" y="104"/>
                    </a:cubicBezTo>
                    <a:cubicBezTo>
                      <a:pt x="208" y="104"/>
                      <a:pt x="207" y="104"/>
                      <a:pt x="206" y="104"/>
                    </a:cubicBezTo>
                    <a:cubicBezTo>
                      <a:pt x="204" y="104"/>
                      <a:pt x="202" y="104"/>
                      <a:pt x="200" y="106"/>
                    </a:cubicBezTo>
                    <a:cubicBezTo>
                      <a:pt x="199" y="106"/>
                      <a:pt x="197" y="107"/>
                      <a:pt x="196" y="108"/>
                    </a:cubicBezTo>
                    <a:cubicBezTo>
                      <a:pt x="197" y="106"/>
                      <a:pt x="197" y="105"/>
                      <a:pt x="197" y="103"/>
                    </a:cubicBezTo>
                    <a:cubicBezTo>
                      <a:pt x="197" y="103"/>
                      <a:pt x="197" y="102"/>
                      <a:pt x="198" y="101"/>
                    </a:cubicBezTo>
                    <a:cubicBezTo>
                      <a:pt x="198" y="101"/>
                      <a:pt x="198" y="101"/>
                      <a:pt x="198" y="101"/>
                    </a:cubicBezTo>
                    <a:cubicBezTo>
                      <a:pt x="198" y="99"/>
                      <a:pt x="199" y="95"/>
                      <a:pt x="196" y="93"/>
                    </a:cubicBezTo>
                    <a:cubicBezTo>
                      <a:pt x="195" y="92"/>
                      <a:pt x="194" y="91"/>
                      <a:pt x="192" y="91"/>
                    </a:cubicBezTo>
                    <a:cubicBezTo>
                      <a:pt x="191" y="91"/>
                      <a:pt x="190" y="92"/>
                      <a:pt x="189" y="92"/>
                    </a:cubicBezTo>
                    <a:cubicBezTo>
                      <a:pt x="188" y="92"/>
                      <a:pt x="187" y="93"/>
                      <a:pt x="187" y="93"/>
                    </a:cubicBezTo>
                    <a:cubicBezTo>
                      <a:pt x="187" y="92"/>
                      <a:pt x="186" y="91"/>
                      <a:pt x="186" y="87"/>
                    </a:cubicBezTo>
                    <a:cubicBezTo>
                      <a:pt x="186" y="81"/>
                      <a:pt x="184" y="79"/>
                      <a:pt x="182" y="75"/>
                    </a:cubicBezTo>
                    <a:cubicBezTo>
                      <a:pt x="181" y="73"/>
                      <a:pt x="181" y="72"/>
                      <a:pt x="181" y="70"/>
                    </a:cubicBezTo>
                    <a:cubicBezTo>
                      <a:pt x="181" y="66"/>
                      <a:pt x="180" y="63"/>
                      <a:pt x="177" y="61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5" y="59"/>
                      <a:pt x="175" y="58"/>
                      <a:pt x="174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6"/>
                      <a:pt x="172" y="56"/>
                      <a:pt x="172" y="56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72" y="54"/>
                      <a:pt x="173" y="54"/>
                      <a:pt x="173" y="53"/>
                    </a:cubicBezTo>
                    <a:cubicBezTo>
                      <a:pt x="173" y="53"/>
                      <a:pt x="172" y="52"/>
                      <a:pt x="172" y="51"/>
                    </a:cubicBezTo>
                    <a:cubicBezTo>
                      <a:pt x="172" y="49"/>
                      <a:pt x="172" y="48"/>
                      <a:pt x="173" y="46"/>
                    </a:cubicBezTo>
                    <a:cubicBezTo>
                      <a:pt x="173" y="45"/>
                      <a:pt x="173" y="45"/>
                      <a:pt x="174" y="44"/>
                    </a:cubicBezTo>
                    <a:cubicBezTo>
                      <a:pt x="175" y="41"/>
                      <a:pt x="177" y="35"/>
                      <a:pt x="172" y="33"/>
                    </a:cubicBezTo>
                    <a:cubicBezTo>
                      <a:pt x="170" y="32"/>
                      <a:pt x="169" y="32"/>
                      <a:pt x="168" y="32"/>
                    </a:cubicBezTo>
                    <a:cubicBezTo>
                      <a:pt x="165" y="32"/>
                      <a:pt x="164" y="35"/>
                      <a:pt x="163" y="36"/>
                    </a:cubicBezTo>
                    <a:cubicBezTo>
                      <a:pt x="163" y="37"/>
                      <a:pt x="162" y="38"/>
                      <a:pt x="162" y="38"/>
                    </a:cubicBezTo>
                    <a:cubicBezTo>
                      <a:pt x="162" y="38"/>
                      <a:pt x="161" y="37"/>
                      <a:pt x="160" y="36"/>
                    </a:cubicBezTo>
                    <a:cubicBezTo>
                      <a:pt x="159" y="34"/>
                      <a:pt x="157" y="32"/>
                      <a:pt x="154" y="32"/>
                    </a:cubicBezTo>
                    <a:cubicBezTo>
                      <a:pt x="153" y="32"/>
                      <a:pt x="153" y="32"/>
                      <a:pt x="152" y="32"/>
                    </a:cubicBezTo>
                    <a:cubicBezTo>
                      <a:pt x="150" y="32"/>
                      <a:pt x="149" y="34"/>
                      <a:pt x="148" y="34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7" y="35"/>
                      <a:pt x="147" y="35"/>
                      <a:pt x="145" y="35"/>
                    </a:cubicBezTo>
                    <a:cubicBezTo>
                      <a:pt x="145" y="35"/>
                      <a:pt x="144" y="35"/>
                      <a:pt x="144" y="35"/>
                    </a:cubicBezTo>
                    <a:cubicBezTo>
                      <a:pt x="143" y="35"/>
                      <a:pt x="142" y="35"/>
                      <a:pt x="142" y="35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7" y="35"/>
                      <a:pt x="137" y="35"/>
                      <a:pt x="136" y="35"/>
                    </a:cubicBezTo>
                    <a:cubicBezTo>
                      <a:pt x="135" y="35"/>
                      <a:pt x="135" y="35"/>
                      <a:pt x="135" y="35"/>
                    </a:cubicBezTo>
                    <a:cubicBezTo>
                      <a:pt x="133" y="35"/>
                      <a:pt x="132" y="35"/>
                      <a:pt x="131" y="34"/>
                    </a:cubicBezTo>
                    <a:cubicBezTo>
                      <a:pt x="129" y="34"/>
                      <a:pt x="126" y="31"/>
                      <a:pt x="126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6" y="25"/>
                      <a:pt x="126" y="23"/>
                      <a:pt x="124" y="21"/>
                    </a:cubicBezTo>
                    <a:cubicBezTo>
                      <a:pt x="122" y="19"/>
                      <a:pt x="119" y="18"/>
                      <a:pt x="116" y="18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5" y="17"/>
                      <a:pt x="115" y="17"/>
                      <a:pt x="114" y="17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2" y="14"/>
                      <a:pt x="110" y="14"/>
                      <a:pt x="108" y="14"/>
                    </a:cubicBezTo>
                    <a:cubicBezTo>
                      <a:pt x="108" y="14"/>
                      <a:pt x="107" y="14"/>
                      <a:pt x="107" y="14"/>
                    </a:cubicBezTo>
                    <a:cubicBezTo>
                      <a:pt x="107" y="14"/>
                      <a:pt x="106" y="14"/>
                      <a:pt x="106" y="13"/>
                    </a:cubicBezTo>
                    <a:cubicBezTo>
                      <a:pt x="105" y="12"/>
                      <a:pt x="104" y="11"/>
                      <a:pt x="103" y="10"/>
                    </a:cubicBezTo>
                    <a:cubicBezTo>
                      <a:pt x="101" y="9"/>
                      <a:pt x="100" y="9"/>
                      <a:pt x="98" y="8"/>
                    </a:cubicBezTo>
                    <a:cubicBezTo>
                      <a:pt x="98" y="8"/>
                      <a:pt x="97" y="8"/>
                      <a:pt x="96" y="7"/>
                    </a:cubicBezTo>
                    <a:cubicBezTo>
                      <a:pt x="96" y="7"/>
                      <a:pt x="95" y="6"/>
                      <a:pt x="94" y="6"/>
                    </a:cubicBezTo>
                    <a:cubicBezTo>
                      <a:pt x="94" y="5"/>
                      <a:pt x="93" y="5"/>
                      <a:pt x="93" y="5"/>
                    </a:cubicBezTo>
                    <a:cubicBezTo>
                      <a:pt x="88" y="2"/>
                      <a:pt x="85" y="0"/>
                      <a:pt x="81" y="0"/>
                    </a:cubicBezTo>
                    <a:cubicBezTo>
                      <a:pt x="80" y="0"/>
                      <a:pt x="78" y="1"/>
                      <a:pt x="76" y="1"/>
                    </a:cubicBezTo>
                    <a:cubicBezTo>
                      <a:pt x="74" y="3"/>
                      <a:pt x="72" y="4"/>
                      <a:pt x="70" y="6"/>
                    </a:cubicBezTo>
                    <a:cubicBezTo>
                      <a:pt x="69" y="7"/>
                      <a:pt x="68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10"/>
                      <a:pt x="64" y="10"/>
                      <a:pt x="63" y="12"/>
                    </a:cubicBezTo>
                    <a:cubicBezTo>
                      <a:pt x="63" y="12"/>
                      <a:pt x="62" y="13"/>
                      <a:pt x="62" y="13"/>
                    </a:cubicBezTo>
                    <a:cubicBezTo>
                      <a:pt x="62" y="14"/>
                      <a:pt x="61" y="15"/>
                      <a:pt x="61" y="15"/>
                    </a:cubicBezTo>
                    <a:cubicBezTo>
                      <a:pt x="61" y="15"/>
                      <a:pt x="60" y="15"/>
                      <a:pt x="60" y="15"/>
                    </a:cubicBezTo>
                    <a:cubicBezTo>
                      <a:pt x="59" y="15"/>
                      <a:pt x="59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5"/>
                      <a:pt x="57" y="15"/>
                      <a:pt x="56" y="16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5"/>
                      <a:pt x="55" y="15"/>
                      <a:pt x="54" y="15"/>
                    </a:cubicBezTo>
                    <a:cubicBezTo>
                      <a:pt x="53" y="14"/>
                      <a:pt x="51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6" y="14"/>
                      <a:pt x="45" y="14"/>
                      <a:pt x="45" y="14"/>
                    </a:cubicBezTo>
                    <a:cubicBezTo>
                      <a:pt x="44" y="14"/>
                      <a:pt x="43" y="14"/>
                      <a:pt x="42" y="14"/>
                    </a:cubicBezTo>
                    <a:cubicBezTo>
                      <a:pt x="41" y="14"/>
                      <a:pt x="40" y="13"/>
                      <a:pt x="39" y="13"/>
                    </a:cubicBezTo>
                    <a:cubicBezTo>
                      <a:pt x="38" y="12"/>
                      <a:pt x="36" y="12"/>
                      <a:pt x="35" y="11"/>
                    </a:cubicBezTo>
                    <a:cubicBezTo>
                      <a:pt x="31" y="10"/>
                      <a:pt x="27" y="9"/>
                      <a:pt x="22" y="9"/>
                    </a:cubicBezTo>
                    <a:cubicBezTo>
                      <a:pt x="20" y="9"/>
                      <a:pt x="19" y="9"/>
                      <a:pt x="17" y="9"/>
                    </a:cubicBezTo>
                    <a:cubicBezTo>
                      <a:pt x="12" y="10"/>
                      <a:pt x="8" y="12"/>
                      <a:pt x="5" y="16"/>
                    </a:cubicBezTo>
                    <a:cubicBezTo>
                      <a:pt x="3" y="18"/>
                      <a:pt x="2" y="20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1" y="26"/>
                      <a:pt x="0" y="28"/>
                      <a:pt x="0" y="30"/>
                    </a:cubicBezTo>
                    <a:cubicBezTo>
                      <a:pt x="1" y="34"/>
                      <a:pt x="3" y="39"/>
                      <a:pt x="4" y="42"/>
                    </a:cubicBezTo>
                    <a:cubicBezTo>
                      <a:pt x="6" y="45"/>
                      <a:pt x="9" y="48"/>
                      <a:pt x="11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4" y="51"/>
                      <a:pt x="15" y="52"/>
                      <a:pt x="15" y="53"/>
                    </a:cubicBezTo>
                    <a:cubicBezTo>
                      <a:pt x="15" y="54"/>
                      <a:pt x="14" y="54"/>
                      <a:pt x="14" y="55"/>
                    </a:cubicBezTo>
                    <a:cubicBezTo>
                      <a:pt x="14" y="56"/>
                      <a:pt x="13" y="57"/>
                      <a:pt x="13" y="58"/>
                    </a:cubicBezTo>
                    <a:cubicBezTo>
                      <a:pt x="13" y="60"/>
                      <a:pt x="14" y="63"/>
                      <a:pt x="15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6"/>
                      <a:pt x="15" y="66"/>
                      <a:pt x="15" y="67"/>
                    </a:cubicBezTo>
                    <a:cubicBezTo>
                      <a:pt x="15" y="67"/>
                      <a:pt x="14" y="68"/>
                      <a:pt x="14" y="69"/>
                    </a:cubicBezTo>
                    <a:cubicBezTo>
                      <a:pt x="12" y="71"/>
                      <a:pt x="9" y="75"/>
                      <a:pt x="12" y="79"/>
                    </a:cubicBezTo>
                    <a:cubicBezTo>
                      <a:pt x="13" y="81"/>
                      <a:pt x="14" y="83"/>
                      <a:pt x="17" y="84"/>
                    </a:cubicBezTo>
                    <a:cubicBezTo>
                      <a:pt x="18" y="84"/>
                      <a:pt x="18" y="84"/>
                      <a:pt x="19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6"/>
                      <a:pt x="19" y="87"/>
                      <a:pt x="20" y="88"/>
                    </a:cubicBezTo>
                    <a:cubicBezTo>
                      <a:pt x="20" y="89"/>
                      <a:pt x="20" y="90"/>
                      <a:pt x="20" y="92"/>
                    </a:cubicBezTo>
                    <a:cubicBezTo>
                      <a:pt x="20" y="93"/>
                      <a:pt x="20" y="95"/>
                      <a:pt x="21" y="97"/>
                    </a:cubicBezTo>
                    <a:cubicBezTo>
                      <a:pt x="22" y="99"/>
                      <a:pt x="23" y="100"/>
                      <a:pt x="25" y="101"/>
                    </a:cubicBezTo>
                    <a:cubicBezTo>
                      <a:pt x="25" y="101"/>
                      <a:pt x="26" y="102"/>
                      <a:pt x="26" y="102"/>
                    </a:cubicBezTo>
                    <a:cubicBezTo>
                      <a:pt x="26" y="102"/>
                      <a:pt x="26" y="103"/>
                      <a:pt x="26" y="104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26" y="106"/>
                      <a:pt x="27" y="109"/>
                      <a:pt x="29" y="110"/>
                    </a:cubicBezTo>
                    <a:cubicBezTo>
                      <a:pt x="29" y="110"/>
                      <a:pt x="30" y="111"/>
                      <a:pt x="30" y="111"/>
                    </a:cubicBezTo>
                    <a:cubicBezTo>
                      <a:pt x="30" y="111"/>
                      <a:pt x="31" y="111"/>
                      <a:pt x="31" y="1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1" y="112"/>
                      <a:pt x="31" y="113"/>
                      <a:pt x="31" y="114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2" y="116"/>
                      <a:pt x="31" y="117"/>
                      <a:pt x="30" y="119"/>
                    </a:cubicBezTo>
                    <a:cubicBezTo>
                      <a:pt x="28" y="122"/>
                      <a:pt x="27" y="125"/>
                      <a:pt x="27" y="128"/>
                    </a:cubicBezTo>
                    <a:cubicBezTo>
                      <a:pt x="27" y="130"/>
                      <a:pt x="27" y="131"/>
                      <a:pt x="26" y="132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6" y="136"/>
                      <a:pt x="25" y="138"/>
                      <a:pt x="24" y="139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1" y="146"/>
                      <a:pt x="12" y="160"/>
                      <a:pt x="23" y="168"/>
                    </a:cubicBezTo>
                    <a:cubicBezTo>
                      <a:pt x="27" y="171"/>
                      <a:pt x="31" y="173"/>
                      <a:pt x="35" y="176"/>
                    </a:cubicBezTo>
                    <a:cubicBezTo>
                      <a:pt x="38" y="178"/>
                      <a:pt x="42" y="180"/>
                      <a:pt x="45" y="182"/>
                    </a:cubicBezTo>
                    <a:cubicBezTo>
                      <a:pt x="46" y="183"/>
                      <a:pt x="47" y="184"/>
                      <a:pt x="48" y="184"/>
                    </a:cubicBezTo>
                    <a:cubicBezTo>
                      <a:pt x="49" y="185"/>
                      <a:pt x="50" y="185"/>
                      <a:pt x="51" y="186"/>
                    </a:cubicBezTo>
                    <a:cubicBezTo>
                      <a:pt x="53" y="187"/>
                      <a:pt x="54" y="189"/>
                      <a:pt x="55" y="190"/>
                    </a:cubicBezTo>
                    <a:cubicBezTo>
                      <a:pt x="56" y="191"/>
                      <a:pt x="57" y="192"/>
                      <a:pt x="58" y="194"/>
                    </a:cubicBezTo>
                    <a:cubicBezTo>
                      <a:pt x="59" y="195"/>
                      <a:pt x="59" y="195"/>
                      <a:pt x="59" y="195"/>
                    </a:cubicBezTo>
                    <a:cubicBezTo>
                      <a:pt x="62" y="199"/>
                      <a:pt x="64" y="202"/>
                      <a:pt x="65" y="206"/>
                    </a:cubicBezTo>
                    <a:cubicBezTo>
                      <a:pt x="66" y="211"/>
                      <a:pt x="68" y="214"/>
                      <a:pt x="70" y="217"/>
                    </a:cubicBezTo>
                    <a:cubicBezTo>
                      <a:pt x="71" y="219"/>
                      <a:pt x="71" y="219"/>
                      <a:pt x="71" y="219"/>
                    </a:cubicBezTo>
                    <a:cubicBezTo>
                      <a:pt x="72" y="221"/>
                      <a:pt x="72" y="224"/>
                      <a:pt x="73" y="227"/>
                    </a:cubicBezTo>
                    <a:cubicBezTo>
                      <a:pt x="73" y="229"/>
                      <a:pt x="73" y="230"/>
                      <a:pt x="73" y="231"/>
                    </a:cubicBezTo>
                    <a:cubicBezTo>
                      <a:pt x="74" y="233"/>
                      <a:pt x="74" y="235"/>
                      <a:pt x="75" y="237"/>
                    </a:cubicBezTo>
                    <a:cubicBezTo>
                      <a:pt x="75" y="238"/>
                      <a:pt x="76" y="239"/>
                      <a:pt x="76" y="240"/>
                    </a:cubicBezTo>
                    <a:cubicBezTo>
                      <a:pt x="76" y="241"/>
                      <a:pt x="76" y="241"/>
                      <a:pt x="76" y="242"/>
                    </a:cubicBezTo>
                    <a:cubicBezTo>
                      <a:pt x="77" y="243"/>
                      <a:pt x="77" y="248"/>
                      <a:pt x="82" y="248"/>
                    </a:cubicBezTo>
                    <a:cubicBezTo>
                      <a:pt x="82" y="248"/>
                      <a:pt x="83" y="247"/>
                      <a:pt x="84" y="247"/>
                    </a:cubicBezTo>
                    <a:cubicBezTo>
                      <a:pt x="85" y="247"/>
                      <a:pt x="86" y="246"/>
                      <a:pt x="87" y="246"/>
                    </a:cubicBezTo>
                    <a:cubicBezTo>
                      <a:pt x="89" y="246"/>
                      <a:pt x="90" y="248"/>
                      <a:pt x="90" y="248"/>
                    </a:cubicBezTo>
                    <a:cubicBezTo>
                      <a:pt x="90" y="249"/>
                      <a:pt x="90" y="249"/>
                      <a:pt x="90" y="249"/>
                    </a:cubicBezTo>
                    <a:cubicBezTo>
                      <a:pt x="89" y="250"/>
                      <a:pt x="87" y="250"/>
                      <a:pt x="86" y="250"/>
                    </a:cubicBezTo>
                    <a:cubicBezTo>
                      <a:pt x="84" y="250"/>
                      <a:pt x="83" y="250"/>
                      <a:pt x="82" y="250"/>
                    </a:cubicBezTo>
                    <a:cubicBezTo>
                      <a:pt x="76" y="251"/>
                      <a:pt x="74" y="256"/>
                      <a:pt x="73" y="260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2" y="262"/>
                      <a:pt x="72" y="262"/>
                      <a:pt x="71" y="263"/>
                    </a:cubicBezTo>
                    <a:cubicBezTo>
                      <a:pt x="71" y="264"/>
                      <a:pt x="70" y="265"/>
                      <a:pt x="70" y="266"/>
                    </a:cubicBezTo>
                    <a:cubicBezTo>
                      <a:pt x="69" y="269"/>
                      <a:pt x="68" y="271"/>
                      <a:pt x="67" y="273"/>
                    </a:cubicBezTo>
                    <a:cubicBezTo>
                      <a:pt x="66" y="274"/>
                      <a:pt x="66" y="274"/>
                      <a:pt x="66" y="274"/>
                    </a:cubicBezTo>
                    <a:cubicBezTo>
                      <a:pt x="66" y="276"/>
                      <a:pt x="65" y="278"/>
                      <a:pt x="63" y="280"/>
                    </a:cubicBezTo>
                    <a:cubicBezTo>
                      <a:pt x="63" y="282"/>
                      <a:pt x="62" y="282"/>
                      <a:pt x="61" y="283"/>
                    </a:cubicBezTo>
                    <a:cubicBezTo>
                      <a:pt x="61" y="284"/>
                      <a:pt x="60" y="284"/>
                      <a:pt x="60" y="285"/>
                    </a:cubicBezTo>
                    <a:cubicBezTo>
                      <a:pt x="59" y="286"/>
                      <a:pt x="58" y="287"/>
                      <a:pt x="57" y="288"/>
                    </a:cubicBezTo>
                    <a:cubicBezTo>
                      <a:pt x="57" y="289"/>
                      <a:pt x="56" y="290"/>
                      <a:pt x="55" y="291"/>
                    </a:cubicBezTo>
                    <a:cubicBezTo>
                      <a:pt x="52" y="294"/>
                      <a:pt x="49" y="298"/>
                      <a:pt x="45" y="301"/>
                    </a:cubicBezTo>
                    <a:cubicBezTo>
                      <a:pt x="44" y="302"/>
                      <a:pt x="43" y="303"/>
                      <a:pt x="42" y="304"/>
                    </a:cubicBezTo>
                    <a:cubicBezTo>
                      <a:pt x="39" y="307"/>
                      <a:pt x="36" y="310"/>
                      <a:pt x="33" y="311"/>
                    </a:cubicBezTo>
                    <a:cubicBezTo>
                      <a:pt x="32" y="312"/>
                      <a:pt x="32" y="312"/>
                      <a:pt x="31" y="312"/>
                    </a:cubicBezTo>
                    <a:cubicBezTo>
                      <a:pt x="27" y="314"/>
                      <a:pt x="21" y="316"/>
                      <a:pt x="21" y="322"/>
                    </a:cubicBezTo>
                    <a:cubicBezTo>
                      <a:pt x="22" y="325"/>
                      <a:pt x="24" y="327"/>
                      <a:pt x="25" y="329"/>
                    </a:cubicBezTo>
                    <a:cubicBezTo>
                      <a:pt x="25" y="329"/>
                      <a:pt x="26" y="329"/>
                      <a:pt x="26" y="330"/>
                    </a:cubicBezTo>
                    <a:cubicBezTo>
                      <a:pt x="27" y="330"/>
                      <a:pt x="27" y="331"/>
                      <a:pt x="28" y="332"/>
                    </a:cubicBezTo>
                    <a:cubicBezTo>
                      <a:pt x="28" y="333"/>
                      <a:pt x="28" y="333"/>
                      <a:pt x="28" y="333"/>
                    </a:cubicBezTo>
                    <a:cubicBezTo>
                      <a:pt x="29" y="335"/>
                      <a:pt x="30" y="336"/>
                      <a:pt x="30" y="337"/>
                    </a:cubicBezTo>
                    <a:cubicBezTo>
                      <a:pt x="31" y="337"/>
                      <a:pt x="31" y="337"/>
                      <a:pt x="31" y="337"/>
                    </a:cubicBezTo>
                    <a:cubicBezTo>
                      <a:pt x="34" y="340"/>
                      <a:pt x="36" y="342"/>
                      <a:pt x="39" y="344"/>
                    </a:cubicBezTo>
                    <a:cubicBezTo>
                      <a:pt x="40" y="345"/>
                      <a:pt x="40" y="345"/>
                      <a:pt x="40" y="345"/>
                    </a:cubicBezTo>
                    <a:cubicBezTo>
                      <a:pt x="40" y="345"/>
                      <a:pt x="40" y="346"/>
                      <a:pt x="40" y="346"/>
                    </a:cubicBezTo>
                    <a:cubicBezTo>
                      <a:pt x="40" y="347"/>
                      <a:pt x="40" y="347"/>
                      <a:pt x="40" y="347"/>
                    </a:cubicBezTo>
                    <a:cubicBezTo>
                      <a:pt x="40" y="348"/>
                      <a:pt x="40" y="348"/>
                      <a:pt x="40" y="349"/>
                    </a:cubicBezTo>
                    <a:cubicBezTo>
                      <a:pt x="39" y="351"/>
                      <a:pt x="38" y="352"/>
                      <a:pt x="38" y="354"/>
                    </a:cubicBezTo>
                    <a:cubicBezTo>
                      <a:pt x="38" y="359"/>
                      <a:pt x="40" y="362"/>
                      <a:pt x="41" y="366"/>
                    </a:cubicBezTo>
                    <a:cubicBezTo>
                      <a:pt x="41" y="367"/>
                      <a:pt x="41" y="367"/>
                      <a:pt x="41" y="367"/>
                    </a:cubicBezTo>
                    <a:cubicBezTo>
                      <a:pt x="42" y="369"/>
                      <a:pt x="44" y="372"/>
                      <a:pt x="45" y="374"/>
                    </a:cubicBezTo>
                    <a:cubicBezTo>
                      <a:pt x="46" y="377"/>
                      <a:pt x="48" y="381"/>
                      <a:pt x="49" y="384"/>
                    </a:cubicBezTo>
                    <a:cubicBezTo>
                      <a:pt x="49" y="385"/>
                      <a:pt x="49" y="386"/>
                      <a:pt x="50" y="387"/>
                    </a:cubicBezTo>
                    <a:cubicBezTo>
                      <a:pt x="51" y="392"/>
                      <a:pt x="52" y="396"/>
                      <a:pt x="56" y="401"/>
                    </a:cubicBezTo>
                    <a:cubicBezTo>
                      <a:pt x="57" y="401"/>
                      <a:pt x="58" y="402"/>
                      <a:pt x="59" y="403"/>
                    </a:cubicBezTo>
                    <a:cubicBezTo>
                      <a:pt x="61" y="405"/>
                      <a:pt x="64" y="408"/>
                      <a:pt x="64" y="410"/>
                    </a:cubicBezTo>
                    <a:cubicBezTo>
                      <a:pt x="64" y="412"/>
                      <a:pt x="63" y="413"/>
                      <a:pt x="61" y="416"/>
                    </a:cubicBezTo>
                    <a:cubicBezTo>
                      <a:pt x="60" y="416"/>
                      <a:pt x="60" y="417"/>
                      <a:pt x="59" y="417"/>
                    </a:cubicBezTo>
                    <a:cubicBezTo>
                      <a:pt x="56" y="421"/>
                      <a:pt x="54" y="428"/>
                      <a:pt x="56" y="433"/>
                    </a:cubicBezTo>
                    <a:cubicBezTo>
                      <a:pt x="56" y="435"/>
                      <a:pt x="58" y="437"/>
                      <a:pt x="59" y="438"/>
                    </a:cubicBezTo>
                    <a:cubicBezTo>
                      <a:pt x="60" y="438"/>
                      <a:pt x="60" y="439"/>
                      <a:pt x="60" y="439"/>
                    </a:cubicBezTo>
                    <a:cubicBezTo>
                      <a:pt x="61" y="440"/>
                      <a:pt x="61" y="442"/>
                      <a:pt x="61" y="443"/>
                    </a:cubicBezTo>
                    <a:cubicBezTo>
                      <a:pt x="58" y="438"/>
                      <a:pt x="54" y="433"/>
                      <a:pt x="50" y="433"/>
                    </a:cubicBezTo>
                    <a:cubicBezTo>
                      <a:pt x="46" y="432"/>
                      <a:pt x="46" y="432"/>
                      <a:pt x="46" y="432"/>
                    </a:cubicBezTo>
                    <a:cubicBezTo>
                      <a:pt x="47" y="436"/>
                      <a:pt x="47" y="436"/>
                      <a:pt x="47" y="436"/>
                    </a:cubicBezTo>
                    <a:cubicBezTo>
                      <a:pt x="52" y="478"/>
                      <a:pt x="59" y="528"/>
                      <a:pt x="66" y="577"/>
                    </a:cubicBezTo>
                    <a:cubicBezTo>
                      <a:pt x="67" y="578"/>
                      <a:pt x="67" y="580"/>
                      <a:pt x="67" y="581"/>
                    </a:cubicBezTo>
                    <a:cubicBezTo>
                      <a:pt x="68" y="585"/>
                      <a:pt x="68" y="589"/>
                      <a:pt x="69" y="593"/>
                    </a:cubicBezTo>
                    <a:cubicBezTo>
                      <a:pt x="69" y="604"/>
                      <a:pt x="73" y="608"/>
                      <a:pt x="78" y="616"/>
                    </a:cubicBezTo>
                    <a:cubicBezTo>
                      <a:pt x="81" y="619"/>
                      <a:pt x="81" y="619"/>
                      <a:pt x="81" y="619"/>
                    </a:cubicBezTo>
                    <a:cubicBezTo>
                      <a:pt x="83" y="622"/>
                      <a:pt x="85" y="624"/>
                      <a:pt x="88" y="626"/>
                    </a:cubicBezTo>
                    <a:cubicBezTo>
                      <a:pt x="90" y="628"/>
                      <a:pt x="92" y="630"/>
                      <a:pt x="94" y="633"/>
                    </a:cubicBezTo>
                    <a:cubicBezTo>
                      <a:pt x="96" y="635"/>
                      <a:pt x="97" y="637"/>
                      <a:pt x="99" y="639"/>
                    </a:cubicBezTo>
                    <a:cubicBezTo>
                      <a:pt x="105" y="647"/>
                      <a:pt x="109" y="653"/>
                      <a:pt x="120" y="653"/>
                    </a:cubicBezTo>
                    <a:cubicBezTo>
                      <a:pt x="122" y="653"/>
                      <a:pt x="124" y="653"/>
                      <a:pt x="126" y="652"/>
                    </a:cubicBezTo>
                    <a:cubicBezTo>
                      <a:pt x="128" y="652"/>
                      <a:pt x="131" y="651"/>
                      <a:pt x="134" y="651"/>
                    </a:cubicBezTo>
                    <a:cubicBezTo>
                      <a:pt x="138" y="650"/>
                      <a:pt x="145" y="648"/>
                      <a:pt x="149" y="648"/>
                    </a:cubicBezTo>
                    <a:cubicBezTo>
                      <a:pt x="150" y="648"/>
                      <a:pt x="150" y="648"/>
                      <a:pt x="150" y="648"/>
                    </a:cubicBezTo>
                    <a:cubicBezTo>
                      <a:pt x="154" y="648"/>
                      <a:pt x="158" y="651"/>
                      <a:pt x="162" y="654"/>
                    </a:cubicBezTo>
                    <a:cubicBezTo>
                      <a:pt x="164" y="656"/>
                      <a:pt x="166" y="658"/>
                      <a:pt x="169" y="659"/>
                    </a:cubicBezTo>
                    <a:cubicBezTo>
                      <a:pt x="172" y="660"/>
                      <a:pt x="174" y="661"/>
                      <a:pt x="176" y="661"/>
                    </a:cubicBezTo>
                    <a:cubicBezTo>
                      <a:pt x="179" y="661"/>
                      <a:pt x="181" y="660"/>
                      <a:pt x="183" y="658"/>
                    </a:cubicBezTo>
                    <a:cubicBezTo>
                      <a:pt x="184" y="658"/>
                      <a:pt x="184" y="658"/>
                      <a:pt x="184" y="658"/>
                    </a:cubicBezTo>
                    <a:cubicBezTo>
                      <a:pt x="185" y="657"/>
                      <a:pt x="186" y="657"/>
                      <a:pt x="187" y="656"/>
                    </a:cubicBezTo>
                    <a:cubicBezTo>
                      <a:pt x="191" y="654"/>
                      <a:pt x="195" y="653"/>
                      <a:pt x="200" y="652"/>
                    </a:cubicBezTo>
                    <a:cubicBezTo>
                      <a:pt x="200" y="652"/>
                      <a:pt x="200" y="652"/>
                      <a:pt x="200" y="652"/>
                    </a:cubicBezTo>
                    <a:cubicBezTo>
                      <a:pt x="203" y="651"/>
                      <a:pt x="205" y="650"/>
                      <a:pt x="208" y="649"/>
                    </a:cubicBezTo>
                    <a:cubicBezTo>
                      <a:pt x="211" y="648"/>
                      <a:pt x="214" y="647"/>
                      <a:pt x="217" y="647"/>
                    </a:cubicBezTo>
                    <a:cubicBezTo>
                      <a:pt x="218" y="647"/>
                      <a:pt x="218" y="647"/>
                      <a:pt x="219" y="648"/>
                    </a:cubicBezTo>
                    <a:cubicBezTo>
                      <a:pt x="222" y="649"/>
                      <a:pt x="223" y="652"/>
                      <a:pt x="224" y="657"/>
                    </a:cubicBezTo>
                    <a:cubicBezTo>
                      <a:pt x="226" y="661"/>
                      <a:pt x="226" y="661"/>
                      <a:pt x="226" y="661"/>
                    </a:cubicBezTo>
                    <a:cubicBezTo>
                      <a:pt x="226" y="663"/>
                      <a:pt x="227" y="664"/>
                      <a:pt x="227" y="666"/>
                    </a:cubicBezTo>
                    <a:cubicBezTo>
                      <a:pt x="228" y="669"/>
                      <a:pt x="228" y="669"/>
                      <a:pt x="228" y="669"/>
                    </a:cubicBezTo>
                    <a:cubicBezTo>
                      <a:pt x="231" y="668"/>
                      <a:pt x="231" y="668"/>
                      <a:pt x="231" y="668"/>
                    </a:cubicBezTo>
                    <a:cubicBezTo>
                      <a:pt x="234" y="668"/>
                      <a:pt x="238" y="667"/>
                      <a:pt x="241" y="667"/>
                    </a:cubicBezTo>
                    <a:cubicBezTo>
                      <a:pt x="246" y="666"/>
                      <a:pt x="252" y="665"/>
                      <a:pt x="257" y="664"/>
                    </a:cubicBezTo>
                    <a:cubicBezTo>
                      <a:pt x="260" y="663"/>
                      <a:pt x="262" y="662"/>
                      <a:pt x="264" y="661"/>
                    </a:cubicBezTo>
                    <a:cubicBezTo>
                      <a:pt x="267" y="660"/>
                      <a:pt x="269" y="659"/>
                      <a:pt x="271" y="658"/>
                    </a:cubicBezTo>
                    <a:cubicBezTo>
                      <a:pt x="272" y="658"/>
                      <a:pt x="274" y="657"/>
                      <a:pt x="275" y="657"/>
                    </a:cubicBezTo>
                    <a:cubicBezTo>
                      <a:pt x="279" y="656"/>
                      <a:pt x="282" y="655"/>
                      <a:pt x="286" y="655"/>
                    </a:cubicBezTo>
                    <a:cubicBezTo>
                      <a:pt x="291" y="655"/>
                      <a:pt x="296" y="653"/>
                      <a:pt x="301" y="651"/>
                    </a:cubicBezTo>
                    <a:cubicBezTo>
                      <a:pt x="302" y="650"/>
                      <a:pt x="302" y="650"/>
                      <a:pt x="302" y="650"/>
                    </a:cubicBezTo>
                    <a:cubicBezTo>
                      <a:pt x="306" y="648"/>
                      <a:pt x="310" y="646"/>
                      <a:pt x="312" y="640"/>
                    </a:cubicBezTo>
                    <a:cubicBezTo>
                      <a:pt x="312" y="640"/>
                      <a:pt x="312" y="639"/>
                      <a:pt x="313" y="638"/>
                    </a:cubicBezTo>
                    <a:cubicBezTo>
                      <a:pt x="313" y="637"/>
                      <a:pt x="313" y="636"/>
                      <a:pt x="314" y="635"/>
                    </a:cubicBezTo>
                    <a:cubicBezTo>
                      <a:pt x="316" y="633"/>
                      <a:pt x="317" y="632"/>
                      <a:pt x="319" y="631"/>
                    </a:cubicBezTo>
                    <a:cubicBezTo>
                      <a:pt x="322" y="631"/>
                      <a:pt x="325" y="629"/>
                      <a:pt x="327" y="626"/>
                    </a:cubicBezTo>
                    <a:cubicBezTo>
                      <a:pt x="328" y="623"/>
                      <a:pt x="328" y="621"/>
                      <a:pt x="329" y="619"/>
                    </a:cubicBezTo>
                    <a:cubicBezTo>
                      <a:pt x="329" y="617"/>
                      <a:pt x="329" y="615"/>
                      <a:pt x="330" y="613"/>
                    </a:cubicBezTo>
                    <a:cubicBezTo>
                      <a:pt x="332" y="609"/>
                      <a:pt x="333" y="605"/>
                      <a:pt x="333" y="599"/>
                    </a:cubicBezTo>
                    <a:cubicBezTo>
                      <a:pt x="333" y="596"/>
                      <a:pt x="333" y="593"/>
                      <a:pt x="332" y="591"/>
                    </a:cubicBezTo>
                    <a:cubicBezTo>
                      <a:pt x="332" y="589"/>
                      <a:pt x="332" y="587"/>
                      <a:pt x="331" y="585"/>
                    </a:cubicBezTo>
                    <a:cubicBezTo>
                      <a:pt x="331" y="582"/>
                      <a:pt x="332" y="579"/>
                      <a:pt x="333" y="575"/>
                    </a:cubicBezTo>
                    <a:cubicBezTo>
                      <a:pt x="334" y="574"/>
                      <a:pt x="334" y="571"/>
                      <a:pt x="335" y="569"/>
                    </a:cubicBezTo>
                    <a:cubicBezTo>
                      <a:pt x="335" y="567"/>
                      <a:pt x="335" y="565"/>
                      <a:pt x="335" y="562"/>
                    </a:cubicBezTo>
                    <a:cubicBezTo>
                      <a:pt x="334" y="560"/>
                      <a:pt x="334" y="558"/>
                      <a:pt x="335" y="556"/>
                    </a:cubicBezTo>
                    <a:cubicBezTo>
                      <a:pt x="335" y="554"/>
                      <a:pt x="336" y="553"/>
                      <a:pt x="337" y="552"/>
                    </a:cubicBezTo>
                    <a:cubicBezTo>
                      <a:pt x="338" y="550"/>
                      <a:pt x="338" y="548"/>
                      <a:pt x="339" y="546"/>
                    </a:cubicBezTo>
                    <a:cubicBezTo>
                      <a:pt x="339" y="545"/>
                      <a:pt x="340" y="544"/>
                      <a:pt x="340" y="543"/>
                    </a:cubicBezTo>
                    <a:cubicBezTo>
                      <a:pt x="340" y="542"/>
                      <a:pt x="341" y="537"/>
                      <a:pt x="342" y="537"/>
                    </a:cubicBezTo>
                    <a:cubicBezTo>
                      <a:pt x="343" y="537"/>
                      <a:pt x="344" y="538"/>
                      <a:pt x="346" y="538"/>
                    </a:cubicBezTo>
                    <a:cubicBezTo>
                      <a:pt x="348" y="540"/>
                      <a:pt x="348" y="540"/>
                      <a:pt x="348" y="540"/>
                    </a:cubicBezTo>
                    <a:cubicBezTo>
                      <a:pt x="350" y="538"/>
                      <a:pt x="350" y="538"/>
                      <a:pt x="350" y="538"/>
                    </a:cubicBezTo>
                    <a:cubicBezTo>
                      <a:pt x="351" y="536"/>
                      <a:pt x="352" y="535"/>
                      <a:pt x="354" y="534"/>
                    </a:cubicBezTo>
                    <a:cubicBezTo>
                      <a:pt x="355" y="532"/>
                      <a:pt x="357" y="530"/>
                      <a:pt x="358" y="528"/>
                    </a:cubicBezTo>
                    <a:cubicBezTo>
                      <a:pt x="361" y="524"/>
                      <a:pt x="360" y="520"/>
                      <a:pt x="359" y="517"/>
                    </a:cubicBezTo>
                    <a:cubicBezTo>
                      <a:pt x="358" y="514"/>
                      <a:pt x="357" y="511"/>
                      <a:pt x="359" y="509"/>
                    </a:cubicBezTo>
                    <a:cubicBezTo>
                      <a:pt x="361" y="506"/>
                      <a:pt x="376" y="499"/>
                      <a:pt x="379" y="499"/>
                    </a:cubicBezTo>
                    <a:cubicBezTo>
                      <a:pt x="380" y="499"/>
                      <a:pt x="380" y="499"/>
                      <a:pt x="381" y="499"/>
                    </a:cubicBezTo>
                    <a:cubicBezTo>
                      <a:pt x="382" y="499"/>
                      <a:pt x="383" y="499"/>
                      <a:pt x="384" y="500"/>
                    </a:cubicBezTo>
                    <a:cubicBezTo>
                      <a:pt x="384" y="500"/>
                      <a:pt x="385" y="500"/>
                      <a:pt x="386" y="500"/>
                    </a:cubicBezTo>
                    <a:cubicBezTo>
                      <a:pt x="387" y="500"/>
                      <a:pt x="388" y="500"/>
                      <a:pt x="389" y="499"/>
                    </a:cubicBezTo>
                    <a:cubicBezTo>
                      <a:pt x="390" y="499"/>
                      <a:pt x="391" y="498"/>
                      <a:pt x="394" y="495"/>
                    </a:cubicBezTo>
                    <a:cubicBezTo>
                      <a:pt x="395" y="494"/>
                      <a:pt x="396" y="493"/>
                      <a:pt x="397" y="493"/>
                    </a:cubicBezTo>
                    <a:cubicBezTo>
                      <a:pt x="402" y="489"/>
                      <a:pt x="407" y="486"/>
                      <a:pt x="412" y="484"/>
                    </a:cubicBezTo>
                    <a:cubicBezTo>
                      <a:pt x="414" y="484"/>
                      <a:pt x="414" y="484"/>
                      <a:pt x="414" y="484"/>
                    </a:cubicBezTo>
                    <a:cubicBezTo>
                      <a:pt x="414" y="482"/>
                      <a:pt x="414" y="482"/>
                      <a:pt x="414" y="482"/>
                    </a:cubicBezTo>
                    <a:cubicBezTo>
                      <a:pt x="414" y="482"/>
                      <a:pt x="414" y="481"/>
                      <a:pt x="414" y="481"/>
                    </a:cubicBezTo>
                    <a:cubicBezTo>
                      <a:pt x="414" y="481"/>
                      <a:pt x="415" y="481"/>
                      <a:pt x="415" y="481"/>
                    </a:cubicBezTo>
                    <a:cubicBezTo>
                      <a:pt x="416" y="481"/>
                      <a:pt x="417" y="481"/>
                      <a:pt x="417" y="482"/>
                    </a:cubicBezTo>
                    <a:cubicBezTo>
                      <a:pt x="418" y="482"/>
                      <a:pt x="419" y="482"/>
                      <a:pt x="420" y="482"/>
                    </a:cubicBezTo>
                    <a:cubicBezTo>
                      <a:pt x="424" y="482"/>
                      <a:pt x="428" y="481"/>
                      <a:pt x="431" y="480"/>
                    </a:cubicBezTo>
                    <a:cubicBezTo>
                      <a:pt x="436" y="478"/>
                      <a:pt x="438" y="474"/>
                      <a:pt x="440" y="471"/>
                    </a:cubicBezTo>
                    <a:cubicBezTo>
                      <a:pt x="441" y="470"/>
                      <a:pt x="441" y="470"/>
                      <a:pt x="441" y="470"/>
                    </a:cubicBezTo>
                    <a:cubicBezTo>
                      <a:pt x="441" y="469"/>
                      <a:pt x="441" y="469"/>
                      <a:pt x="442" y="468"/>
                    </a:cubicBezTo>
                    <a:cubicBezTo>
                      <a:pt x="442" y="467"/>
                      <a:pt x="443" y="466"/>
                      <a:pt x="444" y="465"/>
                    </a:cubicBezTo>
                    <a:cubicBezTo>
                      <a:pt x="444" y="464"/>
                      <a:pt x="444" y="464"/>
                      <a:pt x="444" y="464"/>
                    </a:cubicBezTo>
                    <a:cubicBezTo>
                      <a:pt x="445" y="463"/>
                      <a:pt x="445" y="462"/>
                      <a:pt x="445" y="461"/>
                    </a:cubicBezTo>
                    <a:cubicBezTo>
                      <a:pt x="446" y="461"/>
                      <a:pt x="446" y="460"/>
                      <a:pt x="447" y="459"/>
                    </a:cubicBezTo>
                    <a:cubicBezTo>
                      <a:pt x="447" y="459"/>
                      <a:pt x="447" y="458"/>
                      <a:pt x="448" y="457"/>
                    </a:cubicBezTo>
                    <a:cubicBezTo>
                      <a:pt x="448" y="457"/>
                      <a:pt x="448" y="457"/>
                      <a:pt x="449" y="456"/>
                    </a:cubicBezTo>
                    <a:cubicBezTo>
                      <a:pt x="449" y="456"/>
                      <a:pt x="450" y="455"/>
                      <a:pt x="450" y="454"/>
                    </a:cubicBezTo>
                    <a:cubicBezTo>
                      <a:pt x="452" y="452"/>
                      <a:pt x="452" y="449"/>
                      <a:pt x="451" y="445"/>
                    </a:cubicBezTo>
                    <a:cubicBezTo>
                      <a:pt x="451" y="442"/>
                      <a:pt x="449" y="439"/>
                      <a:pt x="446" y="436"/>
                    </a:cubicBezTo>
                    <a:cubicBezTo>
                      <a:pt x="442" y="430"/>
                      <a:pt x="435" y="427"/>
                      <a:pt x="427" y="427"/>
                    </a:cubicBezTo>
                    <a:cubicBezTo>
                      <a:pt x="416" y="427"/>
                      <a:pt x="403" y="433"/>
                      <a:pt x="397" y="437"/>
                    </a:cubicBezTo>
                    <a:cubicBezTo>
                      <a:pt x="380" y="446"/>
                      <a:pt x="367" y="460"/>
                      <a:pt x="357" y="471"/>
                    </a:cubicBezTo>
                    <a:cubicBezTo>
                      <a:pt x="347" y="482"/>
                      <a:pt x="339" y="493"/>
                      <a:pt x="333" y="504"/>
                    </a:cubicBezTo>
                    <a:cubicBezTo>
                      <a:pt x="332" y="506"/>
                      <a:pt x="332" y="506"/>
                      <a:pt x="332" y="506"/>
                    </a:cubicBezTo>
                    <a:cubicBezTo>
                      <a:pt x="330" y="510"/>
                      <a:pt x="327" y="515"/>
                      <a:pt x="326" y="520"/>
                    </a:cubicBezTo>
                    <a:cubicBezTo>
                      <a:pt x="324" y="527"/>
                      <a:pt x="322" y="533"/>
                      <a:pt x="319" y="540"/>
                    </a:cubicBezTo>
                    <a:cubicBezTo>
                      <a:pt x="317" y="543"/>
                      <a:pt x="316" y="546"/>
                      <a:pt x="315" y="549"/>
                    </a:cubicBezTo>
                    <a:cubicBezTo>
                      <a:pt x="314" y="554"/>
                      <a:pt x="312" y="558"/>
                      <a:pt x="309" y="562"/>
                    </a:cubicBezTo>
                    <a:cubicBezTo>
                      <a:pt x="309" y="562"/>
                      <a:pt x="309" y="562"/>
                      <a:pt x="309" y="562"/>
                    </a:cubicBezTo>
                    <a:cubicBezTo>
                      <a:pt x="308" y="563"/>
                      <a:pt x="307" y="565"/>
                      <a:pt x="306" y="565"/>
                    </a:cubicBezTo>
                    <a:cubicBezTo>
                      <a:pt x="306" y="566"/>
                      <a:pt x="305" y="566"/>
                      <a:pt x="305" y="566"/>
                    </a:cubicBezTo>
                    <a:cubicBezTo>
                      <a:pt x="303" y="567"/>
                      <a:pt x="302" y="567"/>
                      <a:pt x="301" y="568"/>
                    </a:cubicBezTo>
                    <a:cubicBezTo>
                      <a:pt x="301" y="568"/>
                      <a:pt x="301" y="568"/>
                      <a:pt x="302" y="567"/>
                    </a:cubicBezTo>
                    <a:cubicBezTo>
                      <a:pt x="302" y="567"/>
                      <a:pt x="302" y="566"/>
                      <a:pt x="303" y="566"/>
                    </a:cubicBezTo>
                    <a:cubicBezTo>
                      <a:pt x="303" y="565"/>
                      <a:pt x="303" y="564"/>
                      <a:pt x="304" y="564"/>
                    </a:cubicBezTo>
                    <a:cubicBezTo>
                      <a:pt x="305" y="563"/>
                      <a:pt x="308" y="562"/>
                      <a:pt x="308" y="558"/>
                    </a:cubicBezTo>
                    <a:cubicBezTo>
                      <a:pt x="308" y="557"/>
                      <a:pt x="308" y="556"/>
                      <a:pt x="308" y="554"/>
                    </a:cubicBezTo>
                    <a:cubicBezTo>
                      <a:pt x="308" y="553"/>
                      <a:pt x="308" y="551"/>
                      <a:pt x="308" y="550"/>
                    </a:cubicBezTo>
                    <a:cubicBezTo>
                      <a:pt x="308" y="549"/>
                      <a:pt x="309" y="548"/>
                      <a:pt x="309" y="547"/>
                    </a:cubicBezTo>
                    <a:cubicBezTo>
                      <a:pt x="310" y="545"/>
                      <a:pt x="310" y="543"/>
                      <a:pt x="311" y="541"/>
                    </a:cubicBezTo>
                    <a:cubicBezTo>
                      <a:pt x="312" y="540"/>
                      <a:pt x="312" y="539"/>
                      <a:pt x="312" y="539"/>
                    </a:cubicBezTo>
                    <a:cubicBezTo>
                      <a:pt x="313" y="538"/>
                      <a:pt x="313" y="537"/>
                      <a:pt x="314" y="536"/>
                    </a:cubicBezTo>
                    <a:cubicBezTo>
                      <a:pt x="314" y="536"/>
                      <a:pt x="314" y="536"/>
                      <a:pt x="314" y="536"/>
                    </a:cubicBezTo>
                    <a:cubicBezTo>
                      <a:pt x="315" y="536"/>
                      <a:pt x="316" y="535"/>
                      <a:pt x="316" y="535"/>
                    </a:cubicBezTo>
                    <a:cubicBezTo>
                      <a:pt x="317" y="534"/>
                      <a:pt x="317" y="533"/>
                      <a:pt x="318" y="532"/>
                    </a:cubicBezTo>
                    <a:cubicBezTo>
                      <a:pt x="318" y="532"/>
                      <a:pt x="318" y="532"/>
                      <a:pt x="318" y="532"/>
                    </a:cubicBezTo>
                    <a:cubicBezTo>
                      <a:pt x="320" y="527"/>
                      <a:pt x="320" y="523"/>
                      <a:pt x="321" y="519"/>
                    </a:cubicBezTo>
                    <a:cubicBezTo>
                      <a:pt x="321" y="517"/>
                      <a:pt x="321" y="514"/>
                      <a:pt x="322" y="512"/>
                    </a:cubicBezTo>
                    <a:cubicBezTo>
                      <a:pt x="322" y="510"/>
                      <a:pt x="323" y="509"/>
                      <a:pt x="324" y="507"/>
                    </a:cubicBezTo>
                    <a:cubicBezTo>
                      <a:pt x="325" y="507"/>
                      <a:pt x="325" y="506"/>
                      <a:pt x="325" y="505"/>
                    </a:cubicBezTo>
                    <a:cubicBezTo>
                      <a:pt x="328" y="502"/>
                      <a:pt x="328" y="497"/>
                      <a:pt x="328" y="493"/>
                    </a:cubicBezTo>
                    <a:cubicBezTo>
                      <a:pt x="328" y="491"/>
                      <a:pt x="328" y="489"/>
                      <a:pt x="329" y="486"/>
                    </a:cubicBezTo>
                    <a:cubicBezTo>
                      <a:pt x="331" y="479"/>
                      <a:pt x="335" y="473"/>
                      <a:pt x="339" y="468"/>
                    </a:cubicBezTo>
                    <a:cubicBezTo>
                      <a:pt x="340" y="466"/>
                      <a:pt x="342" y="464"/>
                      <a:pt x="344" y="462"/>
                    </a:cubicBezTo>
                    <a:cubicBezTo>
                      <a:pt x="346" y="460"/>
                      <a:pt x="348" y="458"/>
                      <a:pt x="350" y="457"/>
                    </a:cubicBezTo>
                    <a:cubicBezTo>
                      <a:pt x="352" y="455"/>
                      <a:pt x="354" y="453"/>
                      <a:pt x="356" y="452"/>
                    </a:cubicBezTo>
                    <a:cubicBezTo>
                      <a:pt x="357" y="451"/>
                      <a:pt x="358" y="450"/>
                      <a:pt x="360" y="449"/>
                    </a:cubicBezTo>
                    <a:cubicBezTo>
                      <a:pt x="361" y="449"/>
                      <a:pt x="364" y="447"/>
                      <a:pt x="365" y="444"/>
                    </a:cubicBezTo>
                    <a:cubicBezTo>
                      <a:pt x="365" y="443"/>
                      <a:pt x="365" y="442"/>
                      <a:pt x="365" y="441"/>
                    </a:cubicBezTo>
                    <a:cubicBezTo>
                      <a:pt x="365" y="441"/>
                      <a:pt x="365" y="441"/>
                      <a:pt x="365" y="440"/>
                    </a:cubicBezTo>
                    <a:cubicBezTo>
                      <a:pt x="365" y="439"/>
                      <a:pt x="365" y="437"/>
                      <a:pt x="365" y="435"/>
                    </a:cubicBezTo>
                    <a:cubicBezTo>
                      <a:pt x="365" y="433"/>
                      <a:pt x="365" y="431"/>
                      <a:pt x="365" y="429"/>
                    </a:cubicBezTo>
                    <a:cubicBezTo>
                      <a:pt x="365" y="426"/>
                      <a:pt x="365" y="423"/>
                      <a:pt x="366" y="420"/>
                    </a:cubicBezTo>
                    <a:cubicBezTo>
                      <a:pt x="367" y="416"/>
                      <a:pt x="369" y="413"/>
                      <a:pt x="372" y="411"/>
                    </a:cubicBezTo>
                    <a:cubicBezTo>
                      <a:pt x="373" y="410"/>
                      <a:pt x="373" y="410"/>
                      <a:pt x="373" y="410"/>
                    </a:cubicBezTo>
                    <a:cubicBezTo>
                      <a:pt x="373" y="409"/>
                      <a:pt x="374" y="408"/>
                      <a:pt x="375" y="408"/>
                    </a:cubicBezTo>
                    <a:cubicBezTo>
                      <a:pt x="377" y="407"/>
                      <a:pt x="379" y="407"/>
                      <a:pt x="381" y="406"/>
                    </a:cubicBezTo>
                    <a:cubicBezTo>
                      <a:pt x="383" y="404"/>
                      <a:pt x="385" y="403"/>
                      <a:pt x="388" y="401"/>
                    </a:cubicBezTo>
                    <a:cubicBezTo>
                      <a:pt x="389" y="400"/>
                      <a:pt x="389" y="400"/>
                      <a:pt x="389" y="400"/>
                    </a:cubicBezTo>
                    <a:cubicBezTo>
                      <a:pt x="391" y="399"/>
                      <a:pt x="393" y="398"/>
                      <a:pt x="395" y="397"/>
                    </a:cubicBezTo>
                    <a:cubicBezTo>
                      <a:pt x="396" y="395"/>
                      <a:pt x="396" y="395"/>
                      <a:pt x="397" y="395"/>
                    </a:cubicBezTo>
                    <a:cubicBezTo>
                      <a:pt x="401" y="394"/>
                      <a:pt x="405" y="393"/>
                      <a:pt x="409" y="392"/>
                    </a:cubicBezTo>
                    <a:cubicBezTo>
                      <a:pt x="410" y="391"/>
                      <a:pt x="411" y="391"/>
                      <a:pt x="412" y="390"/>
                    </a:cubicBezTo>
                    <a:cubicBezTo>
                      <a:pt x="413" y="390"/>
                      <a:pt x="413" y="390"/>
                      <a:pt x="414" y="389"/>
                    </a:cubicBezTo>
                    <a:cubicBezTo>
                      <a:pt x="415" y="389"/>
                      <a:pt x="415" y="389"/>
                      <a:pt x="416" y="388"/>
                    </a:cubicBezTo>
                    <a:cubicBezTo>
                      <a:pt x="417" y="388"/>
                      <a:pt x="418" y="388"/>
                      <a:pt x="418" y="387"/>
                    </a:cubicBezTo>
                    <a:cubicBezTo>
                      <a:pt x="419" y="387"/>
                      <a:pt x="420" y="387"/>
                      <a:pt x="421" y="387"/>
                    </a:cubicBezTo>
                    <a:cubicBezTo>
                      <a:pt x="422" y="387"/>
                      <a:pt x="422" y="387"/>
                      <a:pt x="422" y="387"/>
                    </a:cubicBezTo>
                    <a:cubicBezTo>
                      <a:pt x="423" y="386"/>
                      <a:pt x="424" y="386"/>
                      <a:pt x="426" y="386"/>
                    </a:cubicBezTo>
                    <a:cubicBezTo>
                      <a:pt x="428" y="385"/>
                      <a:pt x="429" y="384"/>
                      <a:pt x="431" y="383"/>
                    </a:cubicBezTo>
                    <a:cubicBezTo>
                      <a:pt x="431" y="383"/>
                      <a:pt x="432" y="383"/>
                      <a:pt x="432" y="382"/>
                    </a:cubicBezTo>
                    <a:cubicBezTo>
                      <a:pt x="433" y="382"/>
                      <a:pt x="434" y="383"/>
                      <a:pt x="435" y="383"/>
                    </a:cubicBezTo>
                    <a:cubicBezTo>
                      <a:pt x="435" y="383"/>
                      <a:pt x="436" y="383"/>
                      <a:pt x="436" y="383"/>
                    </a:cubicBezTo>
                    <a:cubicBezTo>
                      <a:pt x="439" y="383"/>
                      <a:pt x="442" y="381"/>
                      <a:pt x="444" y="380"/>
                    </a:cubicBezTo>
                    <a:cubicBezTo>
                      <a:pt x="445" y="380"/>
                      <a:pt x="447" y="379"/>
                      <a:pt x="449" y="377"/>
                    </a:cubicBezTo>
                    <a:cubicBezTo>
                      <a:pt x="449" y="377"/>
                      <a:pt x="450" y="376"/>
                      <a:pt x="450" y="376"/>
                    </a:cubicBezTo>
                    <a:cubicBezTo>
                      <a:pt x="450" y="376"/>
                      <a:pt x="450" y="375"/>
                      <a:pt x="451" y="375"/>
                    </a:cubicBezTo>
                    <a:cubicBezTo>
                      <a:pt x="451" y="375"/>
                      <a:pt x="451" y="375"/>
                      <a:pt x="452" y="375"/>
                    </a:cubicBezTo>
                    <a:cubicBezTo>
                      <a:pt x="453" y="375"/>
                      <a:pt x="453" y="375"/>
                      <a:pt x="454" y="375"/>
                    </a:cubicBezTo>
                    <a:cubicBezTo>
                      <a:pt x="455" y="374"/>
                      <a:pt x="455" y="374"/>
                      <a:pt x="456" y="374"/>
                    </a:cubicBezTo>
                    <a:cubicBezTo>
                      <a:pt x="457" y="373"/>
                      <a:pt x="458" y="373"/>
                      <a:pt x="459" y="373"/>
                    </a:cubicBezTo>
                    <a:cubicBezTo>
                      <a:pt x="460" y="372"/>
                      <a:pt x="461" y="372"/>
                      <a:pt x="463" y="371"/>
                    </a:cubicBezTo>
                    <a:cubicBezTo>
                      <a:pt x="463" y="371"/>
                      <a:pt x="464" y="371"/>
                      <a:pt x="464" y="370"/>
                    </a:cubicBezTo>
                    <a:cubicBezTo>
                      <a:pt x="465" y="370"/>
                      <a:pt x="465" y="370"/>
                      <a:pt x="466" y="370"/>
                    </a:cubicBezTo>
                    <a:cubicBezTo>
                      <a:pt x="467" y="370"/>
                      <a:pt x="468" y="369"/>
                      <a:pt x="469" y="369"/>
                    </a:cubicBezTo>
                    <a:cubicBezTo>
                      <a:pt x="469" y="369"/>
                      <a:pt x="470" y="368"/>
                      <a:pt x="471" y="368"/>
                    </a:cubicBezTo>
                    <a:cubicBezTo>
                      <a:pt x="472" y="368"/>
                      <a:pt x="472" y="368"/>
                      <a:pt x="472" y="368"/>
                    </a:cubicBezTo>
                    <a:cubicBezTo>
                      <a:pt x="473" y="367"/>
                      <a:pt x="474" y="367"/>
                      <a:pt x="475" y="366"/>
                    </a:cubicBezTo>
                    <a:cubicBezTo>
                      <a:pt x="476" y="366"/>
                      <a:pt x="476" y="365"/>
                      <a:pt x="477" y="365"/>
                    </a:cubicBezTo>
                    <a:cubicBezTo>
                      <a:pt x="477" y="365"/>
                      <a:pt x="477" y="365"/>
                      <a:pt x="477" y="365"/>
                    </a:cubicBezTo>
                    <a:cubicBezTo>
                      <a:pt x="478" y="365"/>
                      <a:pt x="479" y="365"/>
                      <a:pt x="480" y="366"/>
                    </a:cubicBezTo>
                    <a:cubicBezTo>
                      <a:pt x="481" y="366"/>
                      <a:pt x="482" y="366"/>
                      <a:pt x="484" y="366"/>
                    </a:cubicBezTo>
                    <a:cubicBezTo>
                      <a:pt x="485" y="366"/>
                      <a:pt x="486" y="366"/>
                      <a:pt x="486" y="366"/>
                    </a:cubicBezTo>
                    <a:cubicBezTo>
                      <a:pt x="489" y="365"/>
                      <a:pt x="491" y="363"/>
                      <a:pt x="492" y="361"/>
                    </a:cubicBezTo>
                    <a:cubicBezTo>
                      <a:pt x="493" y="361"/>
                      <a:pt x="493" y="361"/>
                      <a:pt x="493" y="361"/>
                    </a:cubicBezTo>
                    <a:cubicBezTo>
                      <a:pt x="495" y="359"/>
                      <a:pt x="497" y="357"/>
                      <a:pt x="499" y="356"/>
                    </a:cubicBezTo>
                    <a:cubicBezTo>
                      <a:pt x="499" y="356"/>
                      <a:pt x="500" y="356"/>
                      <a:pt x="501" y="355"/>
                    </a:cubicBezTo>
                    <a:cubicBezTo>
                      <a:pt x="502" y="355"/>
                      <a:pt x="503" y="355"/>
                      <a:pt x="504" y="354"/>
                    </a:cubicBezTo>
                    <a:cubicBezTo>
                      <a:pt x="505" y="353"/>
                      <a:pt x="506" y="352"/>
                      <a:pt x="507" y="351"/>
                    </a:cubicBezTo>
                    <a:cubicBezTo>
                      <a:pt x="508" y="350"/>
                      <a:pt x="510" y="349"/>
                      <a:pt x="511" y="349"/>
                    </a:cubicBezTo>
                    <a:cubicBezTo>
                      <a:pt x="512" y="348"/>
                      <a:pt x="513" y="348"/>
                      <a:pt x="514" y="348"/>
                    </a:cubicBezTo>
                    <a:cubicBezTo>
                      <a:pt x="516" y="348"/>
                      <a:pt x="517" y="348"/>
                      <a:pt x="519" y="348"/>
                    </a:cubicBezTo>
                    <a:cubicBezTo>
                      <a:pt x="523" y="346"/>
                      <a:pt x="523" y="343"/>
                      <a:pt x="524" y="341"/>
                    </a:cubicBezTo>
                    <a:cubicBezTo>
                      <a:pt x="524" y="341"/>
                      <a:pt x="524" y="339"/>
                      <a:pt x="524" y="338"/>
                    </a:cubicBezTo>
                    <a:cubicBezTo>
                      <a:pt x="524" y="337"/>
                      <a:pt x="524" y="336"/>
                      <a:pt x="524" y="335"/>
                    </a:cubicBezTo>
                    <a:cubicBezTo>
                      <a:pt x="525" y="332"/>
                      <a:pt x="526" y="329"/>
                      <a:pt x="527" y="326"/>
                    </a:cubicBezTo>
                    <a:cubicBezTo>
                      <a:pt x="528" y="323"/>
                      <a:pt x="529" y="321"/>
                      <a:pt x="530" y="318"/>
                    </a:cubicBezTo>
                    <a:cubicBezTo>
                      <a:pt x="531" y="315"/>
                      <a:pt x="532" y="313"/>
                      <a:pt x="532" y="311"/>
                    </a:cubicBezTo>
                    <a:cubicBezTo>
                      <a:pt x="532" y="309"/>
                      <a:pt x="532" y="309"/>
                      <a:pt x="532" y="309"/>
                    </a:cubicBezTo>
                    <a:cubicBezTo>
                      <a:pt x="533" y="308"/>
                      <a:pt x="533" y="307"/>
                      <a:pt x="533" y="306"/>
                    </a:cubicBezTo>
                    <a:cubicBezTo>
                      <a:pt x="534" y="305"/>
                      <a:pt x="534" y="304"/>
                      <a:pt x="534" y="303"/>
                    </a:cubicBezTo>
                    <a:cubicBezTo>
                      <a:pt x="535" y="301"/>
                      <a:pt x="535" y="300"/>
                      <a:pt x="535" y="298"/>
                    </a:cubicBezTo>
                    <a:cubicBezTo>
                      <a:pt x="535" y="297"/>
                      <a:pt x="536" y="296"/>
                      <a:pt x="536" y="295"/>
                    </a:cubicBezTo>
                    <a:cubicBezTo>
                      <a:pt x="536" y="295"/>
                      <a:pt x="536" y="294"/>
                      <a:pt x="536" y="293"/>
                    </a:cubicBezTo>
                    <a:cubicBezTo>
                      <a:pt x="536" y="291"/>
                      <a:pt x="537" y="290"/>
                      <a:pt x="538" y="289"/>
                    </a:cubicBezTo>
                    <a:cubicBezTo>
                      <a:pt x="539" y="288"/>
                      <a:pt x="540" y="287"/>
                      <a:pt x="541" y="287"/>
                    </a:cubicBezTo>
                    <a:cubicBezTo>
                      <a:pt x="544" y="286"/>
                      <a:pt x="545" y="283"/>
                      <a:pt x="547" y="281"/>
                    </a:cubicBezTo>
                    <a:cubicBezTo>
                      <a:pt x="547" y="281"/>
                      <a:pt x="547" y="280"/>
                      <a:pt x="547" y="280"/>
                    </a:cubicBezTo>
                    <a:cubicBezTo>
                      <a:pt x="549" y="277"/>
                      <a:pt x="551" y="274"/>
                      <a:pt x="553" y="272"/>
                    </a:cubicBezTo>
                    <a:cubicBezTo>
                      <a:pt x="555" y="270"/>
                      <a:pt x="557" y="269"/>
                      <a:pt x="559" y="267"/>
                    </a:cubicBezTo>
                    <a:cubicBezTo>
                      <a:pt x="562" y="266"/>
                      <a:pt x="562" y="266"/>
                      <a:pt x="562" y="266"/>
                    </a:cubicBezTo>
                    <a:lnTo>
                      <a:pt x="551" y="246"/>
                    </a:ln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107"/>
              <p:cNvSpPr/>
              <p:nvPr/>
            </p:nvSpPr>
            <p:spPr>
              <a:xfrm>
                <a:off x="18044677" y="9958740"/>
                <a:ext cx="106744" cy="101966"/>
              </a:xfrm>
              <a:custGeom>
                <a:rect b="b" l="l" r="r" t="t"/>
                <a:pathLst>
                  <a:path extrusionOk="0" h="16" w="15">
                    <a:moveTo>
                      <a:pt x="13" y="2"/>
                    </a:moveTo>
                    <a:cubicBezTo>
                      <a:pt x="12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5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11"/>
                      <a:pt x="2" y="14"/>
                      <a:pt x="5" y="15"/>
                    </a:cubicBezTo>
                    <a:cubicBezTo>
                      <a:pt x="6" y="16"/>
                      <a:pt x="7" y="16"/>
                      <a:pt x="8" y="16"/>
                    </a:cubicBezTo>
                    <a:cubicBezTo>
                      <a:pt x="11" y="16"/>
                      <a:pt x="14" y="14"/>
                      <a:pt x="15" y="8"/>
                    </a:cubicBezTo>
                    <a:cubicBezTo>
                      <a:pt x="15" y="6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107"/>
              <p:cNvSpPr/>
              <p:nvPr/>
            </p:nvSpPr>
            <p:spPr>
              <a:xfrm>
                <a:off x="17116003" y="5591215"/>
                <a:ext cx="101407" cy="77688"/>
              </a:xfrm>
              <a:custGeom>
                <a:rect b="b" l="l" r="r" t="t"/>
                <a:pathLst>
                  <a:path extrusionOk="0" h="12" w="14">
                    <a:moveTo>
                      <a:pt x="7" y="0"/>
                    </a:moveTo>
                    <a:cubicBezTo>
                      <a:pt x="4" y="0"/>
                      <a:pt x="2" y="1"/>
                      <a:pt x="1" y="3"/>
                    </a:cubicBezTo>
                    <a:cubicBezTo>
                      <a:pt x="1" y="4"/>
                      <a:pt x="0" y="6"/>
                      <a:pt x="3" y="9"/>
                    </a:cubicBezTo>
                    <a:cubicBezTo>
                      <a:pt x="4" y="10"/>
                      <a:pt x="5" y="10"/>
                      <a:pt x="7" y="11"/>
                    </a:cubicBezTo>
                    <a:cubicBezTo>
                      <a:pt x="8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12" y="11"/>
                      <a:pt x="13" y="10"/>
                    </a:cubicBezTo>
                    <a:cubicBezTo>
                      <a:pt x="14" y="9"/>
                      <a:pt x="14" y="8"/>
                      <a:pt x="14" y="6"/>
                    </a:cubicBezTo>
                    <a:cubicBezTo>
                      <a:pt x="14" y="2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107"/>
              <p:cNvSpPr/>
              <p:nvPr/>
            </p:nvSpPr>
            <p:spPr>
              <a:xfrm>
                <a:off x="16614305" y="6042777"/>
                <a:ext cx="106744" cy="174798"/>
              </a:xfrm>
              <a:custGeom>
                <a:rect b="b" l="l" r="r" t="t"/>
                <a:pathLst>
                  <a:path extrusionOk="0" h="27" w="15">
                    <a:moveTo>
                      <a:pt x="15" y="7"/>
                    </a:moveTo>
                    <a:cubicBezTo>
                      <a:pt x="14" y="4"/>
                      <a:pt x="12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2" y="4"/>
                      <a:pt x="2" y="6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9"/>
                      <a:pt x="0" y="11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20"/>
                      <a:pt x="1" y="23"/>
                      <a:pt x="3" y="25"/>
                    </a:cubicBezTo>
                    <a:cubicBezTo>
                      <a:pt x="4" y="26"/>
                      <a:pt x="5" y="27"/>
                      <a:pt x="7" y="27"/>
                    </a:cubicBezTo>
                    <a:cubicBezTo>
                      <a:pt x="8" y="27"/>
                      <a:pt x="9" y="26"/>
                      <a:pt x="10" y="25"/>
                    </a:cubicBezTo>
                    <a:cubicBezTo>
                      <a:pt x="14" y="21"/>
                      <a:pt x="15" y="9"/>
                      <a:pt x="15" y="7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107"/>
              <p:cNvSpPr/>
              <p:nvPr/>
            </p:nvSpPr>
            <p:spPr>
              <a:xfrm>
                <a:off x="13430659" y="3894217"/>
                <a:ext cx="1000727" cy="813297"/>
              </a:xfrm>
              <a:custGeom>
                <a:rect b="b" l="l" r="r" t="t"/>
                <a:pathLst>
                  <a:path extrusionOk="0" h="126" w="141">
                    <a:moveTo>
                      <a:pt x="137" y="64"/>
                    </a:moveTo>
                    <a:cubicBezTo>
                      <a:pt x="137" y="63"/>
                      <a:pt x="136" y="62"/>
                      <a:pt x="136" y="61"/>
                    </a:cubicBezTo>
                    <a:cubicBezTo>
                      <a:pt x="135" y="59"/>
                      <a:pt x="135" y="56"/>
                      <a:pt x="135" y="54"/>
                    </a:cubicBezTo>
                    <a:cubicBezTo>
                      <a:pt x="134" y="51"/>
                      <a:pt x="134" y="47"/>
                      <a:pt x="132" y="44"/>
                    </a:cubicBezTo>
                    <a:cubicBezTo>
                      <a:pt x="129" y="37"/>
                      <a:pt x="122" y="36"/>
                      <a:pt x="117" y="36"/>
                    </a:cubicBezTo>
                    <a:cubicBezTo>
                      <a:pt x="116" y="36"/>
                      <a:pt x="116" y="36"/>
                      <a:pt x="115" y="36"/>
                    </a:cubicBezTo>
                    <a:cubicBezTo>
                      <a:pt x="114" y="36"/>
                      <a:pt x="114" y="36"/>
                      <a:pt x="113" y="36"/>
                    </a:cubicBezTo>
                    <a:cubicBezTo>
                      <a:pt x="110" y="36"/>
                      <a:pt x="108" y="35"/>
                      <a:pt x="106" y="30"/>
                    </a:cubicBezTo>
                    <a:cubicBezTo>
                      <a:pt x="105" y="28"/>
                      <a:pt x="104" y="27"/>
                      <a:pt x="103" y="25"/>
                    </a:cubicBezTo>
                    <a:cubicBezTo>
                      <a:pt x="102" y="21"/>
                      <a:pt x="100" y="18"/>
                      <a:pt x="99" y="14"/>
                    </a:cubicBezTo>
                    <a:cubicBezTo>
                      <a:pt x="97" y="11"/>
                      <a:pt x="92" y="10"/>
                      <a:pt x="88" y="9"/>
                    </a:cubicBezTo>
                    <a:cubicBezTo>
                      <a:pt x="87" y="8"/>
                      <a:pt x="85" y="8"/>
                      <a:pt x="84" y="8"/>
                    </a:cubicBezTo>
                    <a:cubicBezTo>
                      <a:pt x="82" y="7"/>
                      <a:pt x="80" y="6"/>
                      <a:pt x="78" y="5"/>
                    </a:cubicBezTo>
                    <a:cubicBezTo>
                      <a:pt x="76" y="4"/>
                      <a:pt x="73" y="3"/>
                      <a:pt x="70" y="2"/>
                    </a:cubicBezTo>
                    <a:cubicBezTo>
                      <a:pt x="68" y="1"/>
                      <a:pt x="66" y="0"/>
                      <a:pt x="63" y="0"/>
                    </a:cubicBezTo>
                    <a:cubicBezTo>
                      <a:pt x="62" y="0"/>
                      <a:pt x="61" y="1"/>
                      <a:pt x="61" y="1"/>
                    </a:cubicBezTo>
                    <a:cubicBezTo>
                      <a:pt x="57" y="2"/>
                      <a:pt x="56" y="5"/>
                      <a:pt x="56" y="7"/>
                    </a:cubicBezTo>
                    <a:cubicBezTo>
                      <a:pt x="56" y="7"/>
                      <a:pt x="56" y="8"/>
                      <a:pt x="56" y="8"/>
                    </a:cubicBezTo>
                    <a:cubicBezTo>
                      <a:pt x="55" y="11"/>
                      <a:pt x="55" y="14"/>
                      <a:pt x="56" y="16"/>
                    </a:cubicBezTo>
                    <a:cubicBezTo>
                      <a:pt x="56" y="18"/>
                      <a:pt x="55" y="19"/>
                      <a:pt x="55" y="20"/>
                    </a:cubicBezTo>
                    <a:cubicBezTo>
                      <a:pt x="55" y="22"/>
                      <a:pt x="55" y="23"/>
                      <a:pt x="54" y="24"/>
                    </a:cubicBezTo>
                    <a:cubicBezTo>
                      <a:pt x="54" y="27"/>
                      <a:pt x="51" y="31"/>
                      <a:pt x="49" y="33"/>
                    </a:cubicBezTo>
                    <a:cubicBezTo>
                      <a:pt x="47" y="34"/>
                      <a:pt x="45" y="35"/>
                      <a:pt x="44" y="36"/>
                    </a:cubicBezTo>
                    <a:cubicBezTo>
                      <a:pt x="42" y="37"/>
                      <a:pt x="40" y="39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2"/>
                      <a:pt x="34" y="43"/>
                      <a:pt x="33" y="45"/>
                    </a:cubicBezTo>
                    <a:cubicBezTo>
                      <a:pt x="33" y="46"/>
                      <a:pt x="33" y="46"/>
                      <a:pt x="32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1" y="49"/>
                      <a:pt x="30" y="49"/>
                    </a:cubicBezTo>
                    <a:cubicBezTo>
                      <a:pt x="29" y="49"/>
                      <a:pt x="27" y="49"/>
                      <a:pt x="25" y="50"/>
                    </a:cubicBezTo>
                    <a:cubicBezTo>
                      <a:pt x="24" y="51"/>
                      <a:pt x="23" y="53"/>
                      <a:pt x="22" y="55"/>
                    </a:cubicBezTo>
                    <a:cubicBezTo>
                      <a:pt x="21" y="55"/>
                      <a:pt x="21" y="56"/>
                      <a:pt x="21" y="57"/>
                    </a:cubicBezTo>
                    <a:cubicBezTo>
                      <a:pt x="20" y="57"/>
                      <a:pt x="19" y="58"/>
                      <a:pt x="18" y="58"/>
                    </a:cubicBezTo>
                    <a:cubicBezTo>
                      <a:pt x="17" y="59"/>
                      <a:pt x="16" y="59"/>
                      <a:pt x="14" y="60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0" y="63"/>
                      <a:pt x="9" y="63"/>
                      <a:pt x="9" y="64"/>
                    </a:cubicBezTo>
                    <a:cubicBezTo>
                      <a:pt x="5" y="66"/>
                      <a:pt x="1" y="69"/>
                      <a:pt x="0" y="75"/>
                    </a:cubicBezTo>
                    <a:cubicBezTo>
                      <a:pt x="0" y="79"/>
                      <a:pt x="2" y="81"/>
                      <a:pt x="4" y="81"/>
                    </a:cubicBezTo>
                    <a:cubicBezTo>
                      <a:pt x="5" y="82"/>
                      <a:pt x="5" y="82"/>
                      <a:pt x="5" y="83"/>
                    </a:cubicBezTo>
                    <a:cubicBezTo>
                      <a:pt x="6" y="83"/>
                      <a:pt x="6" y="84"/>
                      <a:pt x="6" y="85"/>
                    </a:cubicBezTo>
                    <a:cubicBezTo>
                      <a:pt x="6" y="86"/>
                      <a:pt x="6" y="87"/>
                      <a:pt x="7" y="89"/>
                    </a:cubicBezTo>
                    <a:cubicBezTo>
                      <a:pt x="8" y="90"/>
                      <a:pt x="9" y="91"/>
                      <a:pt x="10" y="92"/>
                    </a:cubicBezTo>
                    <a:cubicBezTo>
                      <a:pt x="10" y="93"/>
                      <a:pt x="10" y="93"/>
                      <a:pt x="11" y="93"/>
                    </a:cubicBezTo>
                    <a:cubicBezTo>
                      <a:pt x="13" y="97"/>
                      <a:pt x="14" y="100"/>
                      <a:pt x="13" y="103"/>
                    </a:cubicBezTo>
                    <a:cubicBezTo>
                      <a:pt x="13" y="106"/>
                      <a:pt x="12" y="110"/>
                      <a:pt x="10" y="113"/>
                    </a:cubicBezTo>
                    <a:cubicBezTo>
                      <a:pt x="9" y="115"/>
                      <a:pt x="7" y="118"/>
                      <a:pt x="8" y="121"/>
                    </a:cubicBezTo>
                    <a:cubicBezTo>
                      <a:pt x="9" y="122"/>
                      <a:pt x="10" y="124"/>
                      <a:pt x="12" y="125"/>
                    </a:cubicBezTo>
                    <a:cubicBezTo>
                      <a:pt x="13" y="126"/>
                      <a:pt x="15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9" y="126"/>
                      <a:pt x="21" y="126"/>
                      <a:pt x="23" y="125"/>
                    </a:cubicBezTo>
                    <a:cubicBezTo>
                      <a:pt x="24" y="125"/>
                      <a:pt x="26" y="124"/>
                      <a:pt x="27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30" y="124"/>
                      <a:pt x="32" y="123"/>
                      <a:pt x="34" y="123"/>
                    </a:cubicBezTo>
                    <a:cubicBezTo>
                      <a:pt x="34" y="123"/>
                      <a:pt x="35" y="123"/>
                      <a:pt x="36" y="123"/>
                    </a:cubicBezTo>
                    <a:cubicBezTo>
                      <a:pt x="36" y="124"/>
                      <a:pt x="37" y="124"/>
                      <a:pt x="38" y="124"/>
                    </a:cubicBezTo>
                    <a:cubicBezTo>
                      <a:pt x="40" y="125"/>
                      <a:pt x="42" y="126"/>
                      <a:pt x="44" y="126"/>
                    </a:cubicBezTo>
                    <a:cubicBezTo>
                      <a:pt x="44" y="126"/>
                      <a:pt x="45" y="126"/>
                      <a:pt x="45" y="126"/>
                    </a:cubicBezTo>
                    <a:cubicBezTo>
                      <a:pt x="50" y="126"/>
                      <a:pt x="52" y="122"/>
                      <a:pt x="54" y="119"/>
                    </a:cubicBezTo>
                    <a:cubicBezTo>
                      <a:pt x="55" y="118"/>
                      <a:pt x="56" y="117"/>
                      <a:pt x="56" y="116"/>
                    </a:cubicBezTo>
                    <a:cubicBezTo>
                      <a:pt x="57" y="114"/>
                      <a:pt x="58" y="113"/>
                      <a:pt x="59" y="112"/>
                    </a:cubicBezTo>
                    <a:cubicBezTo>
                      <a:pt x="61" y="109"/>
                      <a:pt x="63" y="106"/>
                      <a:pt x="66" y="104"/>
                    </a:cubicBezTo>
                    <a:cubicBezTo>
                      <a:pt x="66" y="104"/>
                      <a:pt x="67" y="104"/>
                      <a:pt x="67" y="104"/>
                    </a:cubicBezTo>
                    <a:cubicBezTo>
                      <a:pt x="68" y="105"/>
                      <a:pt x="70" y="105"/>
                      <a:pt x="71" y="105"/>
                    </a:cubicBezTo>
                    <a:cubicBezTo>
                      <a:pt x="72" y="105"/>
                      <a:pt x="72" y="105"/>
                      <a:pt x="73" y="105"/>
                    </a:cubicBezTo>
                    <a:cubicBezTo>
                      <a:pt x="77" y="104"/>
                      <a:pt x="80" y="101"/>
                      <a:pt x="82" y="98"/>
                    </a:cubicBezTo>
                    <a:cubicBezTo>
                      <a:pt x="83" y="97"/>
                      <a:pt x="84" y="96"/>
                      <a:pt x="85" y="95"/>
                    </a:cubicBezTo>
                    <a:cubicBezTo>
                      <a:pt x="86" y="94"/>
                      <a:pt x="87" y="94"/>
                      <a:pt x="89" y="94"/>
                    </a:cubicBezTo>
                    <a:cubicBezTo>
                      <a:pt x="91" y="93"/>
                      <a:pt x="92" y="93"/>
                      <a:pt x="94" y="93"/>
                    </a:cubicBezTo>
                    <a:cubicBezTo>
                      <a:pt x="94" y="93"/>
                      <a:pt x="95" y="92"/>
                      <a:pt x="96" y="92"/>
                    </a:cubicBezTo>
                    <a:cubicBezTo>
                      <a:pt x="98" y="92"/>
                      <a:pt x="100" y="92"/>
                      <a:pt x="102" y="91"/>
                    </a:cubicBezTo>
                    <a:cubicBezTo>
                      <a:pt x="103" y="91"/>
                      <a:pt x="103" y="91"/>
                      <a:pt x="103" y="91"/>
                    </a:cubicBezTo>
                    <a:cubicBezTo>
                      <a:pt x="106" y="90"/>
                      <a:pt x="109" y="89"/>
                      <a:pt x="111" y="88"/>
                    </a:cubicBezTo>
                    <a:cubicBezTo>
                      <a:pt x="113" y="87"/>
                      <a:pt x="114" y="87"/>
                      <a:pt x="115" y="86"/>
                    </a:cubicBezTo>
                    <a:cubicBezTo>
                      <a:pt x="116" y="86"/>
                      <a:pt x="117" y="86"/>
                      <a:pt x="118" y="86"/>
                    </a:cubicBezTo>
                    <a:cubicBezTo>
                      <a:pt x="118" y="86"/>
                      <a:pt x="119" y="86"/>
                      <a:pt x="120" y="86"/>
                    </a:cubicBezTo>
                    <a:cubicBezTo>
                      <a:pt x="121" y="86"/>
                      <a:pt x="122" y="86"/>
                      <a:pt x="123" y="86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30" y="86"/>
                      <a:pt x="138" y="86"/>
                      <a:pt x="140" y="79"/>
                    </a:cubicBezTo>
                    <a:cubicBezTo>
                      <a:pt x="141" y="74"/>
                      <a:pt x="139" y="69"/>
                      <a:pt x="137" y="64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107"/>
              <p:cNvSpPr/>
              <p:nvPr/>
            </p:nvSpPr>
            <p:spPr>
              <a:xfrm>
                <a:off x="16635655" y="6596304"/>
                <a:ext cx="877971" cy="755031"/>
              </a:xfrm>
              <a:custGeom>
                <a:rect b="b" l="l" r="r" t="t"/>
                <a:pathLst>
                  <a:path extrusionOk="0" h="117" w="124">
                    <a:moveTo>
                      <a:pt x="120" y="75"/>
                    </a:moveTo>
                    <a:cubicBezTo>
                      <a:pt x="119" y="74"/>
                      <a:pt x="118" y="73"/>
                      <a:pt x="116" y="72"/>
                    </a:cubicBezTo>
                    <a:cubicBezTo>
                      <a:pt x="115" y="71"/>
                      <a:pt x="114" y="70"/>
                      <a:pt x="113" y="69"/>
                    </a:cubicBezTo>
                    <a:cubicBezTo>
                      <a:pt x="111" y="67"/>
                      <a:pt x="110" y="67"/>
                      <a:pt x="107" y="67"/>
                    </a:cubicBezTo>
                    <a:cubicBezTo>
                      <a:pt x="106" y="67"/>
                      <a:pt x="104" y="67"/>
                      <a:pt x="103" y="67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100" y="68"/>
                      <a:pt x="99" y="68"/>
                      <a:pt x="98" y="68"/>
                    </a:cubicBezTo>
                    <a:cubicBezTo>
                      <a:pt x="98" y="68"/>
                      <a:pt x="98" y="67"/>
                      <a:pt x="98" y="66"/>
                    </a:cubicBezTo>
                    <a:cubicBezTo>
                      <a:pt x="97" y="65"/>
                      <a:pt x="97" y="63"/>
                      <a:pt x="96" y="62"/>
                    </a:cubicBezTo>
                    <a:cubicBezTo>
                      <a:pt x="95" y="61"/>
                      <a:pt x="95" y="60"/>
                      <a:pt x="95" y="60"/>
                    </a:cubicBezTo>
                    <a:cubicBezTo>
                      <a:pt x="94" y="52"/>
                      <a:pt x="90" y="47"/>
                      <a:pt x="83" y="46"/>
                    </a:cubicBezTo>
                    <a:cubicBezTo>
                      <a:pt x="83" y="46"/>
                      <a:pt x="82" y="46"/>
                      <a:pt x="82" y="46"/>
                    </a:cubicBezTo>
                    <a:cubicBezTo>
                      <a:pt x="81" y="46"/>
                      <a:pt x="80" y="46"/>
                      <a:pt x="79" y="46"/>
                    </a:cubicBezTo>
                    <a:cubicBezTo>
                      <a:pt x="79" y="46"/>
                      <a:pt x="79" y="46"/>
                      <a:pt x="78" y="45"/>
                    </a:cubicBezTo>
                    <a:cubicBezTo>
                      <a:pt x="77" y="45"/>
                      <a:pt x="77" y="45"/>
                      <a:pt x="76" y="4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3" y="44"/>
                      <a:pt x="73" y="44"/>
                      <a:pt x="73" y="43"/>
                    </a:cubicBezTo>
                    <a:cubicBezTo>
                      <a:pt x="72" y="43"/>
                      <a:pt x="72" y="42"/>
                      <a:pt x="72" y="41"/>
                    </a:cubicBezTo>
                    <a:cubicBezTo>
                      <a:pt x="71" y="40"/>
                      <a:pt x="71" y="38"/>
                      <a:pt x="69" y="37"/>
                    </a:cubicBezTo>
                    <a:cubicBezTo>
                      <a:pt x="68" y="36"/>
                      <a:pt x="64" y="32"/>
                      <a:pt x="58" y="31"/>
                    </a:cubicBezTo>
                    <a:cubicBezTo>
                      <a:pt x="56" y="31"/>
                      <a:pt x="55" y="31"/>
                      <a:pt x="53" y="29"/>
                    </a:cubicBezTo>
                    <a:cubicBezTo>
                      <a:pt x="53" y="28"/>
                      <a:pt x="53" y="28"/>
                      <a:pt x="52" y="28"/>
                    </a:cubicBezTo>
                    <a:cubicBezTo>
                      <a:pt x="51" y="25"/>
                      <a:pt x="49" y="22"/>
                      <a:pt x="45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2" y="22"/>
                      <a:pt x="40" y="24"/>
                      <a:pt x="40" y="24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8" y="25"/>
                      <a:pt x="38" y="25"/>
                    </a:cubicBezTo>
                    <a:cubicBezTo>
                      <a:pt x="38" y="25"/>
                      <a:pt x="37" y="22"/>
                      <a:pt x="37" y="20"/>
                    </a:cubicBezTo>
                    <a:cubicBezTo>
                      <a:pt x="38" y="20"/>
                      <a:pt x="39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2" y="21"/>
                      <a:pt x="43" y="20"/>
                      <a:pt x="44" y="19"/>
                    </a:cubicBezTo>
                    <a:cubicBezTo>
                      <a:pt x="48" y="15"/>
                      <a:pt x="43" y="10"/>
                      <a:pt x="42" y="8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6"/>
                      <a:pt x="41" y="6"/>
                    </a:cubicBezTo>
                    <a:cubicBezTo>
                      <a:pt x="40" y="4"/>
                      <a:pt x="39" y="0"/>
                      <a:pt x="35" y="0"/>
                    </a:cubicBezTo>
                    <a:cubicBezTo>
                      <a:pt x="31" y="0"/>
                      <a:pt x="29" y="3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6"/>
                      <a:pt x="28" y="6"/>
                      <a:pt x="27" y="6"/>
                    </a:cubicBezTo>
                    <a:cubicBezTo>
                      <a:pt x="26" y="6"/>
                      <a:pt x="24" y="7"/>
                      <a:pt x="23" y="7"/>
                    </a:cubicBezTo>
                    <a:cubicBezTo>
                      <a:pt x="16" y="11"/>
                      <a:pt x="16" y="19"/>
                      <a:pt x="16" y="23"/>
                    </a:cubicBezTo>
                    <a:cubicBezTo>
                      <a:pt x="16" y="25"/>
                      <a:pt x="16" y="28"/>
                      <a:pt x="16" y="30"/>
                    </a:cubicBezTo>
                    <a:cubicBezTo>
                      <a:pt x="16" y="33"/>
                      <a:pt x="16" y="36"/>
                      <a:pt x="15" y="39"/>
                    </a:cubicBezTo>
                    <a:cubicBezTo>
                      <a:pt x="15" y="45"/>
                      <a:pt x="15" y="49"/>
                      <a:pt x="14" y="54"/>
                    </a:cubicBezTo>
                    <a:cubicBezTo>
                      <a:pt x="13" y="60"/>
                      <a:pt x="13" y="66"/>
                      <a:pt x="15" y="71"/>
                    </a:cubicBezTo>
                    <a:cubicBezTo>
                      <a:pt x="16" y="76"/>
                      <a:pt x="16" y="78"/>
                      <a:pt x="13" y="80"/>
                    </a:cubicBezTo>
                    <a:cubicBezTo>
                      <a:pt x="12" y="80"/>
                      <a:pt x="11" y="81"/>
                      <a:pt x="10" y="81"/>
                    </a:cubicBezTo>
                    <a:cubicBezTo>
                      <a:pt x="6" y="84"/>
                      <a:pt x="1" y="87"/>
                      <a:pt x="0" y="94"/>
                    </a:cubicBezTo>
                    <a:cubicBezTo>
                      <a:pt x="0" y="96"/>
                      <a:pt x="1" y="99"/>
                      <a:pt x="2" y="100"/>
                    </a:cubicBezTo>
                    <a:cubicBezTo>
                      <a:pt x="3" y="101"/>
                      <a:pt x="5" y="102"/>
                      <a:pt x="7" y="102"/>
                    </a:cubicBezTo>
                    <a:cubicBezTo>
                      <a:pt x="12" y="102"/>
                      <a:pt x="17" y="100"/>
                      <a:pt x="21" y="98"/>
                    </a:cubicBezTo>
                    <a:cubicBezTo>
                      <a:pt x="23" y="97"/>
                      <a:pt x="25" y="96"/>
                      <a:pt x="26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6"/>
                    </a:cubicBezTo>
                    <a:cubicBezTo>
                      <a:pt x="29" y="98"/>
                      <a:pt x="29" y="101"/>
                      <a:pt x="29" y="103"/>
                    </a:cubicBezTo>
                    <a:cubicBezTo>
                      <a:pt x="29" y="104"/>
                      <a:pt x="29" y="105"/>
                      <a:pt x="29" y="105"/>
                    </a:cubicBezTo>
                    <a:cubicBezTo>
                      <a:pt x="29" y="108"/>
                      <a:pt x="29" y="110"/>
                      <a:pt x="30" y="113"/>
                    </a:cubicBezTo>
                    <a:cubicBezTo>
                      <a:pt x="32" y="117"/>
                      <a:pt x="35" y="117"/>
                      <a:pt x="36" y="117"/>
                    </a:cubicBezTo>
                    <a:cubicBezTo>
                      <a:pt x="40" y="117"/>
                      <a:pt x="43" y="114"/>
                      <a:pt x="46" y="112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9" y="109"/>
                      <a:pt x="51" y="108"/>
                      <a:pt x="52" y="106"/>
                    </a:cubicBezTo>
                    <a:cubicBezTo>
                      <a:pt x="53" y="104"/>
                      <a:pt x="54" y="102"/>
                      <a:pt x="54" y="101"/>
                    </a:cubicBezTo>
                    <a:cubicBezTo>
                      <a:pt x="55" y="100"/>
                      <a:pt x="55" y="99"/>
                      <a:pt x="56" y="98"/>
                    </a:cubicBezTo>
                    <a:cubicBezTo>
                      <a:pt x="56" y="96"/>
                      <a:pt x="58" y="95"/>
                      <a:pt x="60" y="93"/>
                    </a:cubicBezTo>
                    <a:cubicBezTo>
                      <a:pt x="62" y="91"/>
                      <a:pt x="65" y="88"/>
                      <a:pt x="66" y="83"/>
                    </a:cubicBezTo>
                    <a:cubicBezTo>
                      <a:pt x="66" y="82"/>
                      <a:pt x="66" y="82"/>
                      <a:pt x="66" y="81"/>
                    </a:cubicBezTo>
                    <a:cubicBezTo>
                      <a:pt x="66" y="79"/>
                      <a:pt x="66" y="78"/>
                      <a:pt x="67" y="77"/>
                    </a:cubicBezTo>
                    <a:cubicBezTo>
                      <a:pt x="68" y="76"/>
                      <a:pt x="69" y="75"/>
                      <a:pt x="71" y="75"/>
                    </a:cubicBezTo>
                    <a:cubicBezTo>
                      <a:pt x="71" y="75"/>
                      <a:pt x="71" y="76"/>
                      <a:pt x="71" y="76"/>
                    </a:cubicBezTo>
                    <a:cubicBezTo>
                      <a:pt x="71" y="77"/>
                      <a:pt x="72" y="78"/>
                      <a:pt x="72" y="78"/>
                    </a:cubicBezTo>
                    <a:cubicBezTo>
                      <a:pt x="72" y="78"/>
                      <a:pt x="72" y="79"/>
                      <a:pt x="72" y="79"/>
                    </a:cubicBezTo>
                    <a:cubicBezTo>
                      <a:pt x="72" y="82"/>
                      <a:pt x="72" y="82"/>
                      <a:pt x="72" y="82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8" y="81"/>
                      <a:pt x="80" y="81"/>
                      <a:pt x="81" y="8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2" y="81"/>
                      <a:pt x="82" y="82"/>
                      <a:pt x="81" y="83"/>
                    </a:cubicBezTo>
                    <a:cubicBezTo>
                      <a:pt x="81" y="84"/>
                      <a:pt x="80" y="86"/>
                      <a:pt x="80" y="88"/>
                    </a:cubicBezTo>
                    <a:cubicBezTo>
                      <a:pt x="81" y="90"/>
                      <a:pt x="82" y="92"/>
                      <a:pt x="86" y="92"/>
                    </a:cubicBezTo>
                    <a:cubicBezTo>
                      <a:pt x="87" y="92"/>
                      <a:pt x="89" y="92"/>
                      <a:pt x="90" y="91"/>
                    </a:cubicBezTo>
                    <a:cubicBezTo>
                      <a:pt x="90" y="91"/>
                      <a:pt x="91" y="91"/>
                      <a:pt x="91" y="91"/>
                    </a:cubicBezTo>
                    <a:cubicBezTo>
                      <a:pt x="93" y="91"/>
                      <a:pt x="94" y="92"/>
                      <a:pt x="96" y="93"/>
                    </a:cubicBezTo>
                    <a:cubicBezTo>
                      <a:pt x="97" y="93"/>
                      <a:pt x="98" y="94"/>
                      <a:pt x="99" y="94"/>
                    </a:cubicBezTo>
                    <a:cubicBezTo>
                      <a:pt x="101" y="95"/>
                      <a:pt x="103" y="96"/>
                      <a:pt x="105" y="96"/>
                    </a:cubicBezTo>
                    <a:cubicBezTo>
                      <a:pt x="112" y="96"/>
                      <a:pt x="117" y="90"/>
                      <a:pt x="121" y="86"/>
                    </a:cubicBezTo>
                    <a:cubicBezTo>
                      <a:pt x="122" y="84"/>
                      <a:pt x="124" y="82"/>
                      <a:pt x="124" y="80"/>
                    </a:cubicBezTo>
                    <a:cubicBezTo>
                      <a:pt x="123" y="78"/>
                      <a:pt x="122" y="76"/>
                      <a:pt x="120" y="75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107"/>
              <p:cNvSpPr/>
              <p:nvPr/>
            </p:nvSpPr>
            <p:spPr>
              <a:xfrm>
                <a:off x="16918527" y="6564743"/>
                <a:ext cx="192140" cy="148093"/>
              </a:xfrm>
              <a:custGeom>
                <a:rect b="b" l="l" r="r" t="t"/>
                <a:pathLst>
                  <a:path extrusionOk="0" h="23" w="27">
                    <a:moveTo>
                      <a:pt x="6" y="14"/>
                    </a:moveTo>
                    <a:cubicBezTo>
                      <a:pt x="6" y="14"/>
                      <a:pt x="6" y="15"/>
                      <a:pt x="6" y="15"/>
                    </a:cubicBezTo>
                    <a:cubicBezTo>
                      <a:pt x="6" y="17"/>
                      <a:pt x="7" y="19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2"/>
                      <a:pt x="14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21" y="23"/>
                      <a:pt x="27" y="22"/>
                      <a:pt x="27" y="18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3" y="14"/>
                      <a:pt x="23" y="14"/>
                    </a:cubicBezTo>
                    <a:cubicBezTo>
                      <a:pt x="22" y="14"/>
                      <a:pt x="22" y="13"/>
                      <a:pt x="21" y="13"/>
                    </a:cubicBezTo>
                    <a:cubicBezTo>
                      <a:pt x="20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8" y="12"/>
                      <a:pt x="18" y="12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17" y="8"/>
                      <a:pt x="16" y="7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5"/>
                      <a:pt x="13" y="4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1" y="2"/>
                      <a:pt x="1" y="3"/>
                    </a:cubicBezTo>
                    <a:cubicBezTo>
                      <a:pt x="0" y="7"/>
                      <a:pt x="3" y="10"/>
                      <a:pt x="5" y="13"/>
                    </a:cubicBezTo>
                    <a:cubicBezTo>
                      <a:pt x="5" y="13"/>
                      <a:pt x="5" y="13"/>
                      <a:pt x="6" y="14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107"/>
              <p:cNvSpPr/>
              <p:nvPr/>
            </p:nvSpPr>
            <p:spPr>
              <a:xfrm>
                <a:off x="17521631" y="5649481"/>
                <a:ext cx="112081" cy="116532"/>
              </a:xfrm>
              <a:custGeom>
                <a:rect b="b" l="l" r="r" t="t"/>
                <a:pathLst>
                  <a:path extrusionOk="0" h="18" w="16">
                    <a:moveTo>
                      <a:pt x="16" y="6"/>
                    </a:moveTo>
                    <a:cubicBezTo>
                      <a:pt x="15" y="4"/>
                      <a:pt x="13" y="2"/>
                      <a:pt x="11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6" y="0"/>
                      <a:pt x="3" y="1"/>
                      <a:pt x="1" y="5"/>
                    </a:cubicBezTo>
                    <a:cubicBezTo>
                      <a:pt x="0" y="8"/>
                      <a:pt x="0" y="10"/>
                      <a:pt x="2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5"/>
                      <a:pt x="5" y="18"/>
                      <a:pt x="8" y="18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2" y="17"/>
                      <a:pt x="13" y="14"/>
                      <a:pt x="14" y="12"/>
                    </a:cubicBezTo>
                    <a:cubicBezTo>
                      <a:pt x="14" y="12"/>
                      <a:pt x="14" y="11"/>
                      <a:pt x="15" y="11"/>
                    </a:cubicBezTo>
                    <a:cubicBezTo>
                      <a:pt x="16" y="9"/>
                      <a:pt x="16" y="8"/>
                      <a:pt x="16" y="6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107"/>
              <p:cNvSpPr/>
              <p:nvPr/>
            </p:nvSpPr>
            <p:spPr>
              <a:xfrm>
                <a:off x="17342834" y="5603354"/>
                <a:ext cx="157448" cy="264625"/>
              </a:xfrm>
              <a:custGeom>
                <a:rect b="b" l="l" r="r" t="t"/>
                <a:pathLst>
                  <a:path extrusionOk="0" h="41" w="22">
                    <a:moveTo>
                      <a:pt x="18" y="25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1"/>
                      <a:pt x="20" y="19"/>
                      <a:pt x="19" y="18"/>
                    </a:cubicBezTo>
                    <a:cubicBezTo>
                      <a:pt x="18" y="16"/>
                      <a:pt x="16" y="15"/>
                      <a:pt x="14" y="15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6" y="13"/>
                      <a:pt x="16" y="13"/>
                    </a:cubicBezTo>
                    <a:cubicBezTo>
                      <a:pt x="18" y="12"/>
                      <a:pt x="19" y="11"/>
                      <a:pt x="20" y="9"/>
                    </a:cubicBezTo>
                    <a:cubicBezTo>
                      <a:pt x="21" y="8"/>
                      <a:pt x="22" y="5"/>
                      <a:pt x="21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2" y="0"/>
                      <a:pt x="9" y="3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4" y="10"/>
                      <a:pt x="6" y="13"/>
                    </a:cubicBezTo>
                    <a:cubicBezTo>
                      <a:pt x="6" y="15"/>
                      <a:pt x="8" y="16"/>
                      <a:pt x="9" y="16"/>
                    </a:cubicBezTo>
                    <a:cubicBezTo>
                      <a:pt x="8" y="17"/>
                      <a:pt x="7" y="18"/>
                      <a:pt x="7" y="20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7" y="25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2" y="30"/>
                      <a:pt x="0" y="33"/>
                      <a:pt x="0" y="37"/>
                    </a:cubicBezTo>
                    <a:cubicBezTo>
                      <a:pt x="1" y="38"/>
                      <a:pt x="2" y="40"/>
                      <a:pt x="3" y="41"/>
                    </a:cubicBezTo>
                    <a:cubicBezTo>
                      <a:pt x="4" y="41"/>
                      <a:pt x="5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9" y="41"/>
                      <a:pt x="13" y="37"/>
                      <a:pt x="18" y="25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107"/>
              <p:cNvSpPr/>
              <p:nvPr/>
            </p:nvSpPr>
            <p:spPr>
              <a:xfrm>
                <a:off x="17393538" y="5867979"/>
                <a:ext cx="106744" cy="160232"/>
              </a:xfrm>
              <a:custGeom>
                <a:rect b="b" l="l" r="r" t="t"/>
                <a:pathLst>
                  <a:path extrusionOk="0" h="25" w="15">
                    <a:moveTo>
                      <a:pt x="8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2" y="3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2" y="10"/>
                      <a:pt x="3" y="12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1" y="16"/>
                      <a:pt x="0" y="17"/>
                      <a:pt x="0" y="19"/>
                    </a:cubicBezTo>
                    <a:cubicBezTo>
                      <a:pt x="1" y="22"/>
                      <a:pt x="3" y="25"/>
                      <a:pt x="6" y="25"/>
                    </a:cubicBezTo>
                    <a:cubicBezTo>
                      <a:pt x="8" y="25"/>
                      <a:pt x="11" y="23"/>
                      <a:pt x="11" y="20"/>
                    </a:cubicBezTo>
                    <a:cubicBezTo>
                      <a:pt x="11" y="18"/>
                      <a:pt x="11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4"/>
                      <a:pt x="11" y="13"/>
                      <a:pt x="11" y="12"/>
                    </a:cubicBezTo>
                    <a:cubicBezTo>
                      <a:pt x="12" y="12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0"/>
                      <a:pt x="15" y="9"/>
                      <a:pt x="15" y="6"/>
                    </a:cubicBezTo>
                    <a:cubicBezTo>
                      <a:pt x="15" y="3"/>
                      <a:pt x="11" y="0"/>
                      <a:pt x="8" y="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107"/>
              <p:cNvSpPr/>
              <p:nvPr/>
            </p:nvSpPr>
            <p:spPr>
              <a:xfrm>
                <a:off x="17201398" y="5603354"/>
                <a:ext cx="141436" cy="109249"/>
              </a:xfrm>
              <a:custGeom>
                <a:rect b="b" l="l" r="r" t="t"/>
                <a:pathLst>
                  <a:path extrusionOk="0" h="17" w="20">
                    <a:moveTo>
                      <a:pt x="14" y="2"/>
                    </a:moveTo>
                    <a:cubicBezTo>
                      <a:pt x="14" y="2"/>
                      <a:pt x="13" y="2"/>
                      <a:pt x="12" y="1"/>
                    </a:cubicBezTo>
                    <a:cubicBezTo>
                      <a:pt x="11" y="1"/>
                      <a:pt x="10" y="0"/>
                      <a:pt x="8" y="0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2"/>
                      <a:pt x="1" y="3"/>
                      <a:pt x="1" y="6"/>
                    </a:cubicBezTo>
                    <a:cubicBezTo>
                      <a:pt x="0" y="9"/>
                      <a:pt x="2" y="10"/>
                      <a:pt x="4" y="12"/>
                    </a:cubicBezTo>
                    <a:cubicBezTo>
                      <a:pt x="4" y="12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6" y="15"/>
                      <a:pt x="7" y="17"/>
                      <a:pt x="10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6" y="13"/>
                      <a:pt x="18" y="12"/>
                    </a:cubicBezTo>
                    <a:cubicBezTo>
                      <a:pt x="20" y="10"/>
                      <a:pt x="20" y="8"/>
                      <a:pt x="20" y="7"/>
                    </a:cubicBezTo>
                    <a:cubicBezTo>
                      <a:pt x="19" y="4"/>
                      <a:pt x="17" y="3"/>
                      <a:pt x="14" y="2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107"/>
              <p:cNvSpPr/>
              <p:nvPr/>
            </p:nvSpPr>
            <p:spPr>
              <a:xfrm>
                <a:off x="14415375" y="3699997"/>
                <a:ext cx="547064" cy="587516"/>
              </a:xfrm>
              <a:custGeom>
                <a:rect b="b" l="l" r="r" t="t"/>
                <a:pathLst>
                  <a:path extrusionOk="0" h="91" w="77">
                    <a:moveTo>
                      <a:pt x="73" y="51"/>
                    </a:moveTo>
                    <a:cubicBezTo>
                      <a:pt x="71" y="51"/>
                      <a:pt x="70" y="50"/>
                      <a:pt x="68" y="49"/>
                    </a:cubicBezTo>
                    <a:cubicBezTo>
                      <a:pt x="68" y="49"/>
                      <a:pt x="68" y="48"/>
                      <a:pt x="68" y="46"/>
                    </a:cubicBezTo>
                    <a:cubicBezTo>
                      <a:pt x="68" y="45"/>
                      <a:pt x="68" y="44"/>
                      <a:pt x="67" y="43"/>
                    </a:cubicBezTo>
                    <a:cubicBezTo>
                      <a:pt x="67" y="41"/>
                      <a:pt x="67" y="40"/>
                      <a:pt x="67" y="38"/>
                    </a:cubicBezTo>
                    <a:cubicBezTo>
                      <a:pt x="67" y="37"/>
                      <a:pt x="67" y="35"/>
                      <a:pt x="67" y="34"/>
                    </a:cubicBezTo>
                    <a:cubicBezTo>
                      <a:pt x="67" y="33"/>
                      <a:pt x="67" y="32"/>
                      <a:pt x="67" y="31"/>
                    </a:cubicBezTo>
                    <a:cubicBezTo>
                      <a:pt x="66" y="28"/>
                      <a:pt x="66" y="24"/>
                      <a:pt x="65" y="21"/>
                    </a:cubicBezTo>
                    <a:cubicBezTo>
                      <a:pt x="63" y="17"/>
                      <a:pt x="59" y="16"/>
                      <a:pt x="56" y="15"/>
                    </a:cubicBezTo>
                    <a:cubicBezTo>
                      <a:pt x="56" y="15"/>
                      <a:pt x="55" y="15"/>
                      <a:pt x="55" y="15"/>
                    </a:cubicBezTo>
                    <a:cubicBezTo>
                      <a:pt x="55" y="14"/>
                      <a:pt x="55" y="14"/>
                      <a:pt x="55" y="13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6" y="7"/>
                      <a:pt x="55" y="5"/>
                      <a:pt x="54" y="4"/>
                    </a:cubicBezTo>
                    <a:cubicBezTo>
                      <a:pt x="51" y="2"/>
                      <a:pt x="46" y="0"/>
                      <a:pt x="41" y="0"/>
                    </a:cubicBezTo>
                    <a:cubicBezTo>
                      <a:pt x="35" y="0"/>
                      <a:pt x="34" y="4"/>
                      <a:pt x="33" y="5"/>
                    </a:cubicBezTo>
                    <a:cubicBezTo>
                      <a:pt x="33" y="6"/>
                      <a:pt x="33" y="7"/>
                      <a:pt x="33" y="8"/>
                    </a:cubicBezTo>
                    <a:cubicBezTo>
                      <a:pt x="33" y="8"/>
                      <a:pt x="33" y="8"/>
                      <a:pt x="32" y="8"/>
                    </a:cubicBezTo>
                    <a:cubicBezTo>
                      <a:pt x="31" y="8"/>
                      <a:pt x="30" y="7"/>
                      <a:pt x="28" y="7"/>
                    </a:cubicBezTo>
                    <a:cubicBezTo>
                      <a:pt x="26" y="7"/>
                      <a:pt x="25" y="8"/>
                      <a:pt x="23" y="9"/>
                    </a:cubicBezTo>
                    <a:cubicBezTo>
                      <a:pt x="21" y="12"/>
                      <a:pt x="20" y="16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19" y="19"/>
                      <a:pt x="18" y="19"/>
                    </a:cubicBezTo>
                    <a:cubicBezTo>
                      <a:pt x="11" y="19"/>
                      <a:pt x="11" y="24"/>
                      <a:pt x="10" y="27"/>
                    </a:cubicBezTo>
                    <a:cubicBezTo>
                      <a:pt x="10" y="30"/>
                      <a:pt x="9" y="30"/>
                      <a:pt x="9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6" y="30"/>
                      <a:pt x="4" y="30"/>
                      <a:pt x="2" y="32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1"/>
                      <a:pt x="2" y="43"/>
                      <a:pt x="4" y="44"/>
                    </a:cubicBezTo>
                    <a:cubicBezTo>
                      <a:pt x="6" y="45"/>
                      <a:pt x="7" y="45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7"/>
                      <a:pt x="10" y="47"/>
                    </a:cubicBezTo>
                    <a:cubicBezTo>
                      <a:pt x="10" y="49"/>
                      <a:pt x="9" y="51"/>
                      <a:pt x="11" y="54"/>
                    </a:cubicBezTo>
                    <a:cubicBezTo>
                      <a:pt x="12" y="56"/>
                      <a:pt x="14" y="56"/>
                      <a:pt x="16" y="56"/>
                    </a:cubicBezTo>
                    <a:cubicBezTo>
                      <a:pt x="17" y="56"/>
                      <a:pt x="18" y="56"/>
                      <a:pt x="19" y="56"/>
                    </a:cubicBezTo>
                    <a:cubicBezTo>
                      <a:pt x="19" y="56"/>
                      <a:pt x="20" y="56"/>
                      <a:pt x="20" y="56"/>
                    </a:cubicBezTo>
                    <a:cubicBezTo>
                      <a:pt x="20" y="56"/>
                      <a:pt x="21" y="57"/>
                      <a:pt x="21" y="57"/>
                    </a:cubicBezTo>
                    <a:cubicBezTo>
                      <a:pt x="22" y="58"/>
                      <a:pt x="23" y="60"/>
                      <a:pt x="26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9" y="61"/>
                      <a:pt x="31" y="60"/>
                      <a:pt x="32" y="59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6" y="63"/>
                      <a:pt x="38" y="63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39" y="64"/>
                      <a:pt x="39" y="65"/>
                      <a:pt x="38" y="66"/>
                    </a:cubicBezTo>
                    <a:cubicBezTo>
                      <a:pt x="38" y="66"/>
                      <a:pt x="38" y="66"/>
                      <a:pt x="37" y="66"/>
                    </a:cubicBezTo>
                    <a:cubicBezTo>
                      <a:pt x="36" y="67"/>
                      <a:pt x="36" y="67"/>
                      <a:pt x="35" y="67"/>
                    </a:cubicBezTo>
                    <a:cubicBezTo>
                      <a:pt x="34" y="67"/>
                      <a:pt x="32" y="67"/>
                      <a:pt x="31" y="66"/>
                    </a:cubicBezTo>
                    <a:cubicBezTo>
                      <a:pt x="31" y="66"/>
                      <a:pt x="30" y="66"/>
                      <a:pt x="30" y="66"/>
                    </a:cubicBezTo>
                    <a:cubicBezTo>
                      <a:pt x="29" y="66"/>
                      <a:pt x="28" y="65"/>
                      <a:pt x="27" y="65"/>
                    </a:cubicBezTo>
                    <a:cubicBezTo>
                      <a:pt x="25" y="65"/>
                      <a:pt x="23" y="66"/>
                      <a:pt x="22" y="68"/>
                    </a:cubicBezTo>
                    <a:cubicBezTo>
                      <a:pt x="20" y="71"/>
                      <a:pt x="22" y="75"/>
                      <a:pt x="23" y="77"/>
                    </a:cubicBezTo>
                    <a:cubicBezTo>
                      <a:pt x="23" y="78"/>
                      <a:pt x="24" y="78"/>
                      <a:pt x="24" y="78"/>
                    </a:cubicBezTo>
                    <a:cubicBezTo>
                      <a:pt x="28" y="90"/>
                      <a:pt x="36" y="91"/>
                      <a:pt x="43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6" y="91"/>
                      <a:pt x="49" y="91"/>
                      <a:pt x="53" y="90"/>
                    </a:cubicBezTo>
                    <a:cubicBezTo>
                      <a:pt x="57" y="90"/>
                      <a:pt x="61" y="88"/>
                      <a:pt x="66" y="85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7" y="53"/>
                      <a:pt x="77" y="53"/>
                      <a:pt x="77" y="53"/>
                    </a:cubicBezTo>
                    <a:lnTo>
                      <a:pt x="73" y="51"/>
                    </a:lnTo>
                    <a:close/>
                    <a:moveTo>
                      <a:pt x="50" y="65"/>
                    </a:moveTo>
                    <a:cubicBezTo>
                      <a:pt x="49" y="64"/>
                      <a:pt x="48" y="62"/>
                      <a:pt x="46" y="62"/>
                    </a:cubicBezTo>
                    <a:cubicBezTo>
                      <a:pt x="46" y="62"/>
                      <a:pt x="47" y="61"/>
                      <a:pt x="47" y="61"/>
                    </a:cubicBezTo>
                    <a:cubicBezTo>
                      <a:pt x="47" y="61"/>
                      <a:pt x="48" y="60"/>
                      <a:pt x="48" y="60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50" y="63"/>
                      <a:pt x="51" y="64"/>
                      <a:pt x="54" y="64"/>
                    </a:cubicBezTo>
                    <a:cubicBezTo>
                      <a:pt x="55" y="64"/>
                      <a:pt x="56" y="64"/>
                      <a:pt x="56" y="65"/>
                    </a:cubicBezTo>
                    <a:cubicBezTo>
                      <a:pt x="57" y="65"/>
                      <a:pt x="57" y="65"/>
                      <a:pt x="58" y="65"/>
                    </a:cubicBezTo>
                    <a:cubicBezTo>
                      <a:pt x="56" y="66"/>
                      <a:pt x="54" y="67"/>
                      <a:pt x="52" y="67"/>
                    </a:cubicBezTo>
                    <a:cubicBezTo>
                      <a:pt x="52" y="67"/>
                      <a:pt x="50" y="66"/>
                      <a:pt x="50" y="65"/>
                    </a:cubicBezTo>
                    <a:close/>
                    <a:moveTo>
                      <a:pt x="39" y="48"/>
                    </a:moveTo>
                    <a:cubicBezTo>
                      <a:pt x="39" y="49"/>
                      <a:pt x="39" y="49"/>
                      <a:pt x="38" y="49"/>
                    </a:cubicBezTo>
                    <a:cubicBezTo>
                      <a:pt x="38" y="49"/>
                      <a:pt x="37" y="50"/>
                      <a:pt x="37" y="50"/>
                    </a:cubicBezTo>
                    <a:cubicBezTo>
                      <a:pt x="37" y="49"/>
                      <a:pt x="38" y="49"/>
                      <a:pt x="39" y="48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107"/>
              <p:cNvSpPr/>
              <p:nvPr/>
            </p:nvSpPr>
            <p:spPr>
              <a:xfrm>
                <a:off x="14756956" y="3617453"/>
                <a:ext cx="128093" cy="89827"/>
              </a:xfrm>
              <a:custGeom>
                <a:rect b="b" l="l" r="r" t="t"/>
                <a:pathLst>
                  <a:path extrusionOk="0" h="14" w="18">
                    <a:moveTo>
                      <a:pt x="17" y="6"/>
                    </a:moveTo>
                    <a:cubicBezTo>
                      <a:pt x="15" y="3"/>
                      <a:pt x="9" y="1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2" y="2"/>
                      <a:pt x="1" y="3"/>
                    </a:cubicBezTo>
                    <a:cubicBezTo>
                      <a:pt x="1" y="4"/>
                      <a:pt x="0" y="6"/>
                      <a:pt x="2" y="8"/>
                    </a:cubicBezTo>
                    <a:cubicBezTo>
                      <a:pt x="3" y="11"/>
                      <a:pt x="7" y="14"/>
                      <a:pt x="1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4"/>
                      <a:pt x="16" y="13"/>
                      <a:pt x="17" y="11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107"/>
              <p:cNvSpPr/>
              <p:nvPr/>
            </p:nvSpPr>
            <p:spPr>
              <a:xfrm>
                <a:off x="16558264" y="5583932"/>
                <a:ext cx="125424" cy="89827"/>
              </a:xfrm>
              <a:custGeom>
                <a:rect b="b" l="l" r="r" t="t"/>
                <a:pathLst>
                  <a:path extrusionOk="0" h="14" w="18">
                    <a:moveTo>
                      <a:pt x="17" y="7"/>
                    </a:moveTo>
                    <a:cubicBezTo>
                      <a:pt x="16" y="4"/>
                      <a:pt x="11" y="0"/>
                      <a:pt x="6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1" y="10"/>
                      <a:pt x="3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9" y="13"/>
                      <a:pt x="11" y="14"/>
                      <a:pt x="13" y="14"/>
                    </a:cubicBezTo>
                    <a:cubicBezTo>
                      <a:pt x="14" y="14"/>
                      <a:pt x="15" y="13"/>
                      <a:pt x="16" y="13"/>
                    </a:cubicBezTo>
                    <a:cubicBezTo>
                      <a:pt x="18" y="11"/>
                      <a:pt x="18" y="9"/>
                      <a:pt x="17" y="7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107"/>
              <p:cNvSpPr/>
              <p:nvPr/>
            </p:nvSpPr>
            <p:spPr>
              <a:xfrm>
                <a:off x="15258655" y="4166125"/>
                <a:ext cx="144105" cy="128671"/>
              </a:xfrm>
              <a:custGeom>
                <a:rect b="b" l="l" r="r" t="t"/>
                <a:pathLst>
                  <a:path extrusionOk="0" h="20" w="20">
                    <a:moveTo>
                      <a:pt x="19" y="4"/>
                    </a:moveTo>
                    <a:cubicBezTo>
                      <a:pt x="17" y="0"/>
                      <a:pt x="14" y="0"/>
                      <a:pt x="12" y="0"/>
                    </a:cubicBezTo>
                    <a:cubicBezTo>
                      <a:pt x="7" y="0"/>
                      <a:pt x="2" y="6"/>
                      <a:pt x="1" y="10"/>
                    </a:cubicBezTo>
                    <a:cubicBezTo>
                      <a:pt x="0" y="15"/>
                      <a:pt x="2" y="18"/>
                      <a:pt x="8" y="20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4" y="20"/>
                      <a:pt x="16" y="19"/>
                      <a:pt x="18" y="16"/>
                    </a:cubicBezTo>
                    <a:cubicBezTo>
                      <a:pt x="20" y="13"/>
                      <a:pt x="20" y="8"/>
                      <a:pt x="19" y="4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107"/>
              <p:cNvSpPr/>
              <p:nvPr/>
            </p:nvSpPr>
            <p:spPr>
              <a:xfrm>
                <a:off x="15360061" y="3848089"/>
                <a:ext cx="501698" cy="509828"/>
              </a:xfrm>
              <a:custGeom>
                <a:rect b="b" l="l" r="r" t="t"/>
                <a:pathLst>
                  <a:path extrusionOk="0" h="79" w="71">
                    <a:moveTo>
                      <a:pt x="69" y="26"/>
                    </a:moveTo>
                    <a:cubicBezTo>
                      <a:pt x="69" y="25"/>
                      <a:pt x="69" y="24"/>
                      <a:pt x="69" y="23"/>
                    </a:cubicBezTo>
                    <a:cubicBezTo>
                      <a:pt x="68" y="20"/>
                      <a:pt x="68" y="18"/>
                      <a:pt x="67" y="16"/>
                    </a:cubicBezTo>
                    <a:cubicBezTo>
                      <a:pt x="66" y="13"/>
                      <a:pt x="63" y="11"/>
                      <a:pt x="60" y="11"/>
                    </a:cubicBezTo>
                    <a:cubicBezTo>
                      <a:pt x="58" y="11"/>
                      <a:pt x="57" y="11"/>
                      <a:pt x="55" y="12"/>
                    </a:cubicBezTo>
                    <a:cubicBezTo>
                      <a:pt x="55" y="12"/>
                      <a:pt x="54" y="12"/>
                      <a:pt x="54" y="12"/>
                    </a:cubicBezTo>
                    <a:cubicBezTo>
                      <a:pt x="52" y="10"/>
                      <a:pt x="51" y="9"/>
                      <a:pt x="47" y="8"/>
                    </a:cubicBezTo>
                    <a:cubicBezTo>
                      <a:pt x="47" y="8"/>
                      <a:pt x="47" y="9"/>
                      <a:pt x="46" y="9"/>
                    </a:cubicBezTo>
                    <a:cubicBezTo>
                      <a:pt x="47" y="7"/>
                      <a:pt x="46" y="6"/>
                      <a:pt x="46" y="5"/>
                    </a:cubicBezTo>
                    <a:cubicBezTo>
                      <a:pt x="45" y="3"/>
                      <a:pt x="43" y="3"/>
                      <a:pt x="41" y="3"/>
                    </a:cubicBezTo>
                    <a:cubicBezTo>
                      <a:pt x="39" y="3"/>
                      <a:pt x="38" y="3"/>
                      <a:pt x="36" y="4"/>
                    </a:cubicBezTo>
                    <a:cubicBezTo>
                      <a:pt x="36" y="4"/>
                      <a:pt x="36" y="5"/>
                      <a:pt x="35" y="5"/>
                    </a:cubicBezTo>
                    <a:cubicBezTo>
                      <a:pt x="35" y="5"/>
                      <a:pt x="35" y="5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2" y="7"/>
                      <a:pt x="31" y="8"/>
                    </a:cubicBezTo>
                    <a:cubicBezTo>
                      <a:pt x="30" y="9"/>
                      <a:pt x="30" y="11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0" y="13"/>
                      <a:pt x="29" y="13"/>
                    </a:cubicBezTo>
                    <a:cubicBezTo>
                      <a:pt x="28" y="13"/>
                      <a:pt x="26" y="14"/>
                      <a:pt x="25" y="15"/>
                    </a:cubicBezTo>
                    <a:cubicBezTo>
                      <a:pt x="24" y="16"/>
                      <a:pt x="23" y="19"/>
                      <a:pt x="23" y="21"/>
                    </a:cubicBezTo>
                    <a:cubicBezTo>
                      <a:pt x="23" y="20"/>
                      <a:pt x="23" y="19"/>
                      <a:pt x="22" y="19"/>
                    </a:cubicBezTo>
                    <a:cubicBezTo>
                      <a:pt x="22" y="18"/>
                      <a:pt x="20" y="17"/>
                      <a:pt x="19" y="17"/>
                    </a:cubicBezTo>
                    <a:cubicBezTo>
                      <a:pt x="19" y="17"/>
                      <a:pt x="19" y="16"/>
                      <a:pt x="20" y="16"/>
                    </a:cubicBezTo>
                    <a:cubicBezTo>
                      <a:pt x="20" y="14"/>
                      <a:pt x="20" y="11"/>
                      <a:pt x="19" y="9"/>
                    </a:cubicBezTo>
                    <a:cubicBezTo>
                      <a:pt x="18" y="8"/>
                      <a:pt x="17" y="7"/>
                      <a:pt x="16" y="7"/>
                    </a:cubicBezTo>
                    <a:cubicBezTo>
                      <a:pt x="16" y="6"/>
                      <a:pt x="16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3"/>
                      <a:pt x="13" y="2"/>
                      <a:pt x="11" y="1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5"/>
                      <a:pt x="2" y="16"/>
                    </a:cubicBezTo>
                    <a:cubicBezTo>
                      <a:pt x="3" y="17"/>
                      <a:pt x="4" y="18"/>
                      <a:pt x="5" y="19"/>
                    </a:cubicBezTo>
                    <a:cubicBezTo>
                      <a:pt x="3" y="20"/>
                      <a:pt x="2" y="22"/>
                      <a:pt x="2" y="23"/>
                    </a:cubicBezTo>
                    <a:cubicBezTo>
                      <a:pt x="1" y="26"/>
                      <a:pt x="2" y="28"/>
                      <a:pt x="3" y="29"/>
                    </a:cubicBezTo>
                    <a:cubicBezTo>
                      <a:pt x="4" y="30"/>
                      <a:pt x="5" y="31"/>
                      <a:pt x="6" y="31"/>
                    </a:cubicBezTo>
                    <a:cubicBezTo>
                      <a:pt x="6" y="32"/>
                      <a:pt x="5" y="33"/>
                      <a:pt x="6" y="35"/>
                    </a:cubicBezTo>
                    <a:cubicBezTo>
                      <a:pt x="6" y="37"/>
                      <a:pt x="8" y="39"/>
                      <a:pt x="10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1"/>
                      <a:pt x="11" y="41"/>
                    </a:cubicBezTo>
                    <a:cubicBezTo>
                      <a:pt x="12" y="42"/>
                      <a:pt x="13" y="42"/>
                      <a:pt x="14" y="43"/>
                    </a:cubicBezTo>
                    <a:cubicBezTo>
                      <a:pt x="13" y="44"/>
                      <a:pt x="13" y="45"/>
                      <a:pt x="13" y="47"/>
                    </a:cubicBezTo>
                    <a:cubicBezTo>
                      <a:pt x="14" y="48"/>
                      <a:pt x="15" y="51"/>
                      <a:pt x="18" y="52"/>
                    </a:cubicBezTo>
                    <a:cubicBezTo>
                      <a:pt x="18" y="52"/>
                      <a:pt x="19" y="52"/>
                      <a:pt x="19" y="52"/>
                    </a:cubicBezTo>
                    <a:cubicBezTo>
                      <a:pt x="20" y="52"/>
                      <a:pt x="22" y="52"/>
                      <a:pt x="23" y="52"/>
                    </a:cubicBezTo>
                    <a:cubicBezTo>
                      <a:pt x="24" y="51"/>
                      <a:pt x="25" y="51"/>
                      <a:pt x="26" y="51"/>
                    </a:cubicBezTo>
                    <a:cubicBezTo>
                      <a:pt x="27" y="51"/>
                      <a:pt x="28" y="51"/>
                      <a:pt x="29" y="52"/>
                    </a:cubicBezTo>
                    <a:cubicBezTo>
                      <a:pt x="30" y="52"/>
                      <a:pt x="31" y="52"/>
                      <a:pt x="33" y="52"/>
                    </a:cubicBezTo>
                    <a:cubicBezTo>
                      <a:pt x="34" y="52"/>
                      <a:pt x="35" y="51"/>
                      <a:pt x="37" y="51"/>
                    </a:cubicBezTo>
                    <a:cubicBezTo>
                      <a:pt x="38" y="51"/>
                      <a:pt x="38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52"/>
                      <a:pt x="38" y="52"/>
                      <a:pt x="37" y="53"/>
                    </a:cubicBezTo>
                    <a:cubicBezTo>
                      <a:pt x="35" y="54"/>
                      <a:pt x="33" y="55"/>
                      <a:pt x="31" y="58"/>
                    </a:cubicBezTo>
                    <a:cubicBezTo>
                      <a:pt x="30" y="60"/>
                      <a:pt x="31" y="62"/>
                      <a:pt x="31" y="63"/>
                    </a:cubicBezTo>
                    <a:cubicBezTo>
                      <a:pt x="31" y="64"/>
                      <a:pt x="31" y="64"/>
                      <a:pt x="31" y="65"/>
                    </a:cubicBezTo>
                    <a:cubicBezTo>
                      <a:pt x="31" y="66"/>
                      <a:pt x="31" y="67"/>
                      <a:pt x="31" y="68"/>
                    </a:cubicBezTo>
                    <a:cubicBezTo>
                      <a:pt x="31" y="69"/>
                      <a:pt x="31" y="70"/>
                      <a:pt x="31" y="71"/>
                    </a:cubicBezTo>
                    <a:cubicBezTo>
                      <a:pt x="31" y="73"/>
                      <a:pt x="31" y="75"/>
                      <a:pt x="32" y="76"/>
                    </a:cubicBezTo>
                    <a:cubicBezTo>
                      <a:pt x="33" y="77"/>
                      <a:pt x="35" y="78"/>
                      <a:pt x="37" y="78"/>
                    </a:cubicBezTo>
                    <a:cubicBezTo>
                      <a:pt x="38" y="78"/>
                      <a:pt x="39" y="77"/>
                      <a:pt x="40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2" y="77"/>
                      <a:pt x="42" y="77"/>
                    </a:cubicBezTo>
                    <a:cubicBezTo>
                      <a:pt x="43" y="78"/>
                      <a:pt x="44" y="79"/>
                      <a:pt x="46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8" y="79"/>
                      <a:pt x="49" y="79"/>
                      <a:pt x="50" y="79"/>
                    </a:cubicBezTo>
                    <a:cubicBezTo>
                      <a:pt x="51" y="79"/>
                      <a:pt x="52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5" y="79"/>
                      <a:pt x="57" y="79"/>
                      <a:pt x="58" y="78"/>
                    </a:cubicBezTo>
                    <a:cubicBezTo>
                      <a:pt x="61" y="76"/>
                      <a:pt x="62" y="72"/>
                      <a:pt x="62" y="70"/>
                    </a:cubicBezTo>
                    <a:cubicBezTo>
                      <a:pt x="62" y="69"/>
                      <a:pt x="62" y="68"/>
                      <a:pt x="62" y="67"/>
                    </a:cubicBezTo>
                    <a:cubicBezTo>
                      <a:pt x="62" y="65"/>
                      <a:pt x="62" y="64"/>
                      <a:pt x="62" y="64"/>
                    </a:cubicBezTo>
                    <a:cubicBezTo>
                      <a:pt x="62" y="63"/>
                      <a:pt x="63" y="63"/>
                      <a:pt x="63" y="62"/>
                    </a:cubicBezTo>
                    <a:cubicBezTo>
                      <a:pt x="64" y="62"/>
                      <a:pt x="65" y="61"/>
                      <a:pt x="65" y="60"/>
                    </a:cubicBezTo>
                    <a:cubicBezTo>
                      <a:pt x="68" y="57"/>
                      <a:pt x="67" y="54"/>
                      <a:pt x="67" y="51"/>
                    </a:cubicBezTo>
                    <a:cubicBezTo>
                      <a:pt x="67" y="51"/>
                      <a:pt x="67" y="50"/>
                      <a:pt x="67" y="50"/>
                    </a:cubicBezTo>
                    <a:cubicBezTo>
                      <a:pt x="66" y="48"/>
                      <a:pt x="66" y="47"/>
                      <a:pt x="66" y="46"/>
                    </a:cubicBezTo>
                    <a:cubicBezTo>
                      <a:pt x="67" y="45"/>
                      <a:pt x="67" y="44"/>
                      <a:pt x="68" y="42"/>
                    </a:cubicBezTo>
                    <a:cubicBezTo>
                      <a:pt x="68" y="41"/>
                      <a:pt x="69" y="40"/>
                      <a:pt x="69" y="39"/>
                    </a:cubicBezTo>
                    <a:cubicBezTo>
                      <a:pt x="71" y="34"/>
                      <a:pt x="70" y="30"/>
                      <a:pt x="69" y="26"/>
                    </a:cubicBezTo>
                    <a:close/>
                    <a:moveTo>
                      <a:pt x="23" y="25"/>
                    </a:move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3" y="26"/>
                      <a:pt x="23" y="26"/>
                    </a:cubicBezTo>
                    <a:cubicBezTo>
                      <a:pt x="23" y="26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lose/>
                    <a:moveTo>
                      <a:pt x="35" y="16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7"/>
                      <a:pt x="35" y="17"/>
                    </a:cubicBezTo>
                    <a:cubicBezTo>
                      <a:pt x="35" y="17"/>
                      <a:pt x="35" y="16"/>
                      <a:pt x="35" y="16"/>
                    </a:cubicBezTo>
                    <a:close/>
                    <a:moveTo>
                      <a:pt x="43" y="30"/>
                    </a:moveTo>
                    <a:cubicBezTo>
                      <a:pt x="42" y="29"/>
                      <a:pt x="41" y="29"/>
                      <a:pt x="40" y="28"/>
                    </a:cubicBezTo>
                    <a:cubicBezTo>
                      <a:pt x="40" y="27"/>
                      <a:pt x="40" y="27"/>
                      <a:pt x="39" y="26"/>
                    </a:cubicBezTo>
                    <a:cubicBezTo>
                      <a:pt x="38" y="25"/>
                      <a:pt x="37" y="23"/>
                      <a:pt x="37" y="22"/>
                    </a:cubicBezTo>
                    <a:cubicBezTo>
                      <a:pt x="36" y="21"/>
                      <a:pt x="36" y="21"/>
                      <a:pt x="36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9"/>
                      <a:pt x="36" y="19"/>
                      <a:pt x="36" y="20"/>
                    </a:cubicBezTo>
                    <a:cubicBezTo>
                      <a:pt x="37" y="21"/>
                      <a:pt x="39" y="22"/>
                      <a:pt x="40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3" y="23"/>
                      <a:pt x="43" y="27"/>
                      <a:pt x="43" y="30"/>
                    </a:cubicBezTo>
                    <a:close/>
                  </a:path>
                </a:pathLst>
              </a:custGeom>
              <a:solidFill>
                <a:schemeClr val="dk2">
                  <a:alpha val="9019"/>
                </a:schemeClr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8" name="Google Shape;2898;p107"/>
            <p:cNvSpPr/>
            <p:nvPr/>
          </p:nvSpPr>
          <p:spPr>
            <a:xfrm>
              <a:off x="14239247" y="7977695"/>
              <a:ext cx="2246965" cy="2889024"/>
            </a:xfrm>
            <a:custGeom>
              <a:rect b="b" l="l" r="r" t="t"/>
              <a:pathLst>
                <a:path extrusionOk="0" h="448" w="317">
                  <a:moveTo>
                    <a:pt x="313" y="142"/>
                  </a:moveTo>
                  <a:cubicBezTo>
                    <a:pt x="313" y="141"/>
                    <a:pt x="313" y="141"/>
                    <a:pt x="312" y="141"/>
                  </a:cubicBezTo>
                  <a:cubicBezTo>
                    <a:pt x="311" y="141"/>
                    <a:pt x="310" y="141"/>
                    <a:pt x="309" y="141"/>
                  </a:cubicBezTo>
                  <a:cubicBezTo>
                    <a:pt x="309" y="141"/>
                    <a:pt x="308" y="141"/>
                    <a:pt x="308" y="140"/>
                  </a:cubicBezTo>
                  <a:cubicBezTo>
                    <a:pt x="306" y="140"/>
                    <a:pt x="305" y="139"/>
                    <a:pt x="304" y="139"/>
                  </a:cubicBezTo>
                  <a:cubicBezTo>
                    <a:pt x="303" y="138"/>
                    <a:pt x="303" y="138"/>
                    <a:pt x="303" y="138"/>
                  </a:cubicBezTo>
                  <a:cubicBezTo>
                    <a:pt x="301" y="137"/>
                    <a:pt x="299" y="136"/>
                    <a:pt x="297" y="136"/>
                  </a:cubicBezTo>
                  <a:cubicBezTo>
                    <a:pt x="296" y="136"/>
                    <a:pt x="295" y="136"/>
                    <a:pt x="294" y="136"/>
                  </a:cubicBezTo>
                  <a:cubicBezTo>
                    <a:pt x="292" y="136"/>
                    <a:pt x="292" y="136"/>
                    <a:pt x="291" y="135"/>
                  </a:cubicBezTo>
                  <a:cubicBezTo>
                    <a:pt x="291" y="135"/>
                    <a:pt x="290" y="134"/>
                    <a:pt x="290" y="134"/>
                  </a:cubicBezTo>
                  <a:cubicBezTo>
                    <a:pt x="289" y="133"/>
                    <a:pt x="288" y="132"/>
                    <a:pt x="286" y="131"/>
                  </a:cubicBezTo>
                  <a:cubicBezTo>
                    <a:pt x="285" y="130"/>
                    <a:pt x="284" y="130"/>
                    <a:pt x="282" y="129"/>
                  </a:cubicBezTo>
                  <a:cubicBezTo>
                    <a:pt x="281" y="129"/>
                    <a:pt x="280" y="128"/>
                    <a:pt x="279" y="128"/>
                  </a:cubicBezTo>
                  <a:cubicBezTo>
                    <a:pt x="277" y="127"/>
                    <a:pt x="274" y="127"/>
                    <a:pt x="272" y="127"/>
                  </a:cubicBezTo>
                  <a:cubicBezTo>
                    <a:pt x="268" y="127"/>
                    <a:pt x="265" y="127"/>
                    <a:pt x="261" y="129"/>
                  </a:cubicBezTo>
                  <a:cubicBezTo>
                    <a:pt x="260" y="129"/>
                    <a:pt x="258" y="130"/>
                    <a:pt x="256" y="131"/>
                  </a:cubicBezTo>
                  <a:cubicBezTo>
                    <a:pt x="251" y="134"/>
                    <a:pt x="245" y="137"/>
                    <a:pt x="242" y="137"/>
                  </a:cubicBezTo>
                  <a:cubicBezTo>
                    <a:pt x="241" y="137"/>
                    <a:pt x="240" y="137"/>
                    <a:pt x="240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40" y="134"/>
                    <a:pt x="240" y="133"/>
                  </a:cubicBezTo>
                  <a:cubicBezTo>
                    <a:pt x="241" y="132"/>
                    <a:pt x="241" y="132"/>
                    <a:pt x="241" y="131"/>
                  </a:cubicBezTo>
                  <a:cubicBezTo>
                    <a:pt x="244" y="126"/>
                    <a:pt x="244" y="122"/>
                    <a:pt x="243" y="117"/>
                  </a:cubicBezTo>
                  <a:cubicBezTo>
                    <a:pt x="243" y="114"/>
                    <a:pt x="242" y="111"/>
                    <a:pt x="240" y="108"/>
                  </a:cubicBezTo>
                  <a:cubicBezTo>
                    <a:pt x="240" y="108"/>
                    <a:pt x="240" y="108"/>
                    <a:pt x="240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39" y="107"/>
                    <a:pt x="239" y="106"/>
                    <a:pt x="239" y="105"/>
                  </a:cubicBezTo>
                  <a:cubicBezTo>
                    <a:pt x="239" y="105"/>
                    <a:pt x="239" y="104"/>
                    <a:pt x="239" y="104"/>
                  </a:cubicBezTo>
                  <a:cubicBezTo>
                    <a:pt x="239" y="103"/>
                    <a:pt x="239" y="102"/>
                    <a:pt x="239" y="102"/>
                  </a:cubicBezTo>
                  <a:cubicBezTo>
                    <a:pt x="238" y="100"/>
                    <a:pt x="238" y="99"/>
                    <a:pt x="238" y="97"/>
                  </a:cubicBezTo>
                  <a:cubicBezTo>
                    <a:pt x="237" y="96"/>
                    <a:pt x="237" y="95"/>
                    <a:pt x="237" y="93"/>
                  </a:cubicBezTo>
                  <a:cubicBezTo>
                    <a:pt x="237" y="92"/>
                    <a:pt x="236" y="91"/>
                    <a:pt x="236" y="90"/>
                  </a:cubicBezTo>
                  <a:cubicBezTo>
                    <a:pt x="236" y="89"/>
                    <a:pt x="236" y="88"/>
                    <a:pt x="235" y="87"/>
                  </a:cubicBezTo>
                  <a:cubicBezTo>
                    <a:pt x="235" y="86"/>
                    <a:pt x="234" y="85"/>
                    <a:pt x="234" y="84"/>
                  </a:cubicBezTo>
                  <a:cubicBezTo>
                    <a:pt x="234" y="83"/>
                    <a:pt x="234" y="81"/>
                    <a:pt x="234" y="80"/>
                  </a:cubicBezTo>
                  <a:cubicBezTo>
                    <a:pt x="234" y="79"/>
                    <a:pt x="234" y="78"/>
                    <a:pt x="234" y="77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234" y="74"/>
                    <a:pt x="234" y="72"/>
                    <a:pt x="233" y="70"/>
                  </a:cubicBezTo>
                  <a:cubicBezTo>
                    <a:pt x="231" y="68"/>
                    <a:pt x="229" y="66"/>
                    <a:pt x="226" y="66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6"/>
                    <a:pt x="223" y="66"/>
                    <a:pt x="222" y="66"/>
                  </a:cubicBezTo>
                  <a:cubicBezTo>
                    <a:pt x="222" y="66"/>
                    <a:pt x="221" y="66"/>
                    <a:pt x="220" y="66"/>
                  </a:cubicBezTo>
                  <a:cubicBezTo>
                    <a:pt x="219" y="66"/>
                    <a:pt x="217" y="66"/>
                    <a:pt x="216" y="67"/>
                  </a:cubicBezTo>
                  <a:cubicBezTo>
                    <a:pt x="214" y="67"/>
                    <a:pt x="212" y="67"/>
                    <a:pt x="211" y="67"/>
                  </a:cubicBezTo>
                  <a:cubicBezTo>
                    <a:pt x="210" y="67"/>
                    <a:pt x="209" y="67"/>
                    <a:pt x="208" y="67"/>
                  </a:cubicBezTo>
                  <a:cubicBezTo>
                    <a:pt x="206" y="66"/>
                    <a:pt x="204" y="65"/>
                    <a:pt x="203" y="63"/>
                  </a:cubicBezTo>
                  <a:cubicBezTo>
                    <a:pt x="202" y="63"/>
                    <a:pt x="202" y="62"/>
                    <a:pt x="202" y="61"/>
                  </a:cubicBezTo>
                  <a:cubicBezTo>
                    <a:pt x="202" y="60"/>
                    <a:pt x="202" y="60"/>
                    <a:pt x="202" y="59"/>
                  </a:cubicBezTo>
                  <a:cubicBezTo>
                    <a:pt x="201" y="57"/>
                    <a:pt x="201" y="54"/>
                    <a:pt x="201" y="52"/>
                  </a:cubicBezTo>
                  <a:cubicBezTo>
                    <a:pt x="202" y="51"/>
                    <a:pt x="202" y="50"/>
                    <a:pt x="202" y="49"/>
                  </a:cubicBezTo>
                  <a:cubicBezTo>
                    <a:pt x="203" y="47"/>
                    <a:pt x="203" y="45"/>
                    <a:pt x="203" y="43"/>
                  </a:cubicBezTo>
                  <a:cubicBezTo>
                    <a:pt x="204" y="38"/>
                    <a:pt x="204" y="33"/>
                    <a:pt x="204" y="28"/>
                  </a:cubicBezTo>
                  <a:cubicBezTo>
                    <a:pt x="204" y="26"/>
                    <a:pt x="204" y="23"/>
                    <a:pt x="204" y="21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0" y="28"/>
                    <a:pt x="56" y="55"/>
                    <a:pt x="51" y="82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7"/>
                    <a:pt x="52" y="87"/>
                    <a:pt x="51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31" y="213"/>
                    <a:pt x="10" y="357"/>
                    <a:pt x="1" y="423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3" y="426"/>
                    <a:pt x="3" y="426"/>
                    <a:pt x="3" y="426"/>
                  </a:cubicBezTo>
                  <a:cubicBezTo>
                    <a:pt x="36" y="432"/>
                    <a:pt x="68" y="437"/>
                    <a:pt x="100" y="442"/>
                  </a:cubicBezTo>
                  <a:cubicBezTo>
                    <a:pt x="101" y="442"/>
                    <a:pt x="101" y="442"/>
                    <a:pt x="101" y="442"/>
                  </a:cubicBezTo>
                  <a:cubicBezTo>
                    <a:pt x="104" y="442"/>
                    <a:pt x="107" y="443"/>
                    <a:pt x="111" y="443"/>
                  </a:cubicBezTo>
                  <a:cubicBezTo>
                    <a:pt x="118" y="445"/>
                    <a:pt x="125" y="446"/>
                    <a:pt x="133" y="447"/>
                  </a:cubicBezTo>
                  <a:cubicBezTo>
                    <a:pt x="134" y="447"/>
                    <a:pt x="135" y="447"/>
                    <a:pt x="136" y="447"/>
                  </a:cubicBezTo>
                  <a:cubicBezTo>
                    <a:pt x="139" y="447"/>
                    <a:pt x="144" y="448"/>
                    <a:pt x="148" y="448"/>
                  </a:cubicBezTo>
                  <a:cubicBezTo>
                    <a:pt x="148" y="448"/>
                    <a:pt x="148" y="448"/>
                    <a:pt x="148" y="448"/>
                  </a:cubicBezTo>
                  <a:cubicBezTo>
                    <a:pt x="151" y="448"/>
                    <a:pt x="154" y="447"/>
                    <a:pt x="156" y="447"/>
                  </a:cubicBezTo>
                  <a:cubicBezTo>
                    <a:pt x="158" y="446"/>
                    <a:pt x="158" y="446"/>
                    <a:pt x="158" y="446"/>
                  </a:cubicBezTo>
                  <a:cubicBezTo>
                    <a:pt x="170" y="296"/>
                    <a:pt x="170" y="296"/>
                    <a:pt x="170" y="296"/>
                  </a:cubicBezTo>
                  <a:cubicBezTo>
                    <a:pt x="192" y="282"/>
                    <a:pt x="286" y="178"/>
                    <a:pt x="315" y="147"/>
                  </a:cubicBezTo>
                  <a:cubicBezTo>
                    <a:pt x="317" y="143"/>
                    <a:pt x="317" y="143"/>
                    <a:pt x="317" y="143"/>
                  </a:cubicBezTo>
                  <a:lnTo>
                    <a:pt x="313" y="142"/>
                  </a:lnTo>
                  <a:close/>
                  <a:moveTo>
                    <a:pt x="132" y="369"/>
                  </a:moveTo>
                  <a:cubicBezTo>
                    <a:pt x="132" y="371"/>
                    <a:pt x="132" y="373"/>
                    <a:pt x="131" y="375"/>
                  </a:cubicBezTo>
                  <a:cubicBezTo>
                    <a:pt x="129" y="379"/>
                    <a:pt x="125" y="383"/>
                    <a:pt x="123" y="383"/>
                  </a:cubicBezTo>
                  <a:cubicBezTo>
                    <a:pt x="123" y="383"/>
                    <a:pt x="122" y="383"/>
                    <a:pt x="121" y="382"/>
                  </a:cubicBezTo>
                  <a:cubicBezTo>
                    <a:pt x="120" y="380"/>
                    <a:pt x="121" y="378"/>
                    <a:pt x="122" y="375"/>
                  </a:cubicBezTo>
                  <a:cubicBezTo>
                    <a:pt x="123" y="372"/>
                    <a:pt x="123" y="370"/>
                    <a:pt x="123" y="368"/>
                  </a:cubicBezTo>
                  <a:cubicBezTo>
                    <a:pt x="123" y="366"/>
                    <a:pt x="123" y="365"/>
                    <a:pt x="123" y="364"/>
                  </a:cubicBezTo>
                  <a:cubicBezTo>
                    <a:pt x="123" y="364"/>
                    <a:pt x="124" y="364"/>
                    <a:pt x="124" y="363"/>
                  </a:cubicBezTo>
                  <a:cubicBezTo>
                    <a:pt x="124" y="362"/>
                    <a:pt x="125" y="361"/>
                    <a:pt x="125" y="359"/>
                  </a:cubicBezTo>
                  <a:cubicBezTo>
                    <a:pt x="125" y="358"/>
                    <a:pt x="125" y="356"/>
                    <a:pt x="124" y="355"/>
                  </a:cubicBezTo>
                  <a:cubicBezTo>
                    <a:pt x="124" y="355"/>
                    <a:pt x="124" y="354"/>
                    <a:pt x="123" y="353"/>
                  </a:cubicBezTo>
                  <a:cubicBezTo>
                    <a:pt x="123" y="353"/>
                    <a:pt x="124" y="352"/>
                    <a:pt x="125" y="350"/>
                  </a:cubicBezTo>
                  <a:cubicBezTo>
                    <a:pt x="126" y="349"/>
                    <a:pt x="126" y="349"/>
                    <a:pt x="126" y="349"/>
                  </a:cubicBezTo>
                  <a:cubicBezTo>
                    <a:pt x="127" y="347"/>
                    <a:pt x="128" y="346"/>
                    <a:pt x="129" y="345"/>
                  </a:cubicBezTo>
                  <a:cubicBezTo>
                    <a:pt x="130" y="346"/>
                    <a:pt x="130" y="347"/>
                    <a:pt x="130" y="347"/>
                  </a:cubicBezTo>
                  <a:cubicBezTo>
                    <a:pt x="130" y="348"/>
                    <a:pt x="131" y="350"/>
                    <a:pt x="131" y="351"/>
                  </a:cubicBezTo>
                  <a:cubicBezTo>
                    <a:pt x="132" y="351"/>
                    <a:pt x="132" y="352"/>
                    <a:pt x="132" y="353"/>
                  </a:cubicBezTo>
                  <a:cubicBezTo>
                    <a:pt x="134" y="355"/>
                    <a:pt x="134" y="356"/>
                    <a:pt x="134" y="357"/>
                  </a:cubicBezTo>
                  <a:cubicBezTo>
                    <a:pt x="134" y="358"/>
                    <a:pt x="133" y="359"/>
                    <a:pt x="133" y="360"/>
                  </a:cubicBezTo>
                  <a:cubicBezTo>
                    <a:pt x="133" y="362"/>
                    <a:pt x="132" y="364"/>
                    <a:pt x="132" y="367"/>
                  </a:cubicBezTo>
                  <a:cubicBezTo>
                    <a:pt x="132" y="367"/>
                    <a:pt x="132" y="368"/>
                    <a:pt x="132" y="369"/>
                  </a:cubicBezTo>
                  <a:close/>
                  <a:moveTo>
                    <a:pt x="62" y="245"/>
                  </a:moveTo>
                  <a:cubicBezTo>
                    <a:pt x="61" y="246"/>
                    <a:pt x="59" y="246"/>
                    <a:pt x="58" y="248"/>
                  </a:cubicBezTo>
                  <a:cubicBezTo>
                    <a:pt x="57" y="248"/>
                    <a:pt x="57" y="249"/>
                    <a:pt x="57" y="249"/>
                  </a:cubicBezTo>
                  <a:cubicBezTo>
                    <a:pt x="57" y="248"/>
                    <a:pt x="58" y="248"/>
                    <a:pt x="58" y="247"/>
                  </a:cubicBezTo>
                  <a:cubicBezTo>
                    <a:pt x="59" y="245"/>
                    <a:pt x="58" y="242"/>
                    <a:pt x="58" y="241"/>
                  </a:cubicBezTo>
                  <a:cubicBezTo>
                    <a:pt x="57" y="240"/>
                    <a:pt x="57" y="239"/>
                    <a:pt x="57" y="239"/>
                  </a:cubicBezTo>
                  <a:cubicBezTo>
                    <a:pt x="58" y="239"/>
                    <a:pt x="58" y="238"/>
                    <a:pt x="58" y="238"/>
                  </a:cubicBezTo>
                  <a:cubicBezTo>
                    <a:pt x="58" y="239"/>
                    <a:pt x="58" y="241"/>
                    <a:pt x="59" y="242"/>
                  </a:cubicBezTo>
                  <a:cubicBezTo>
                    <a:pt x="60" y="244"/>
                    <a:pt x="62" y="244"/>
                    <a:pt x="64" y="244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44"/>
                    <a:pt x="63" y="245"/>
                    <a:pt x="62" y="245"/>
                  </a:cubicBezTo>
                  <a:close/>
                  <a:moveTo>
                    <a:pt x="57" y="249"/>
                  </a:moveTo>
                  <a:cubicBezTo>
                    <a:pt x="55" y="253"/>
                    <a:pt x="57" y="255"/>
                    <a:pt x="58" y="257"/>
                  </a:cubicBezTo>
                  <a:cubicBezTo>
                    <a:pt x="58" y="257"/>
                    <a:pt x="59" y="258"/>
                    <a:pt x="59" y="258"/>
                  </a:cubicBezTo>
                  <a:cubicBezTo>
                    <a:pt x="59" y="258"/>
                    <a:pt x="59" y="259"/>
                    <a:pt x="59" y="260"/>
                  </a:cubicBezTo>
                  <a:cubicBezTo>
                    <a:pt x="59" y="262"/>
                    <a:pt x="58" y="265"/>
                    <a:pt x="60" y="267"/>
                  </a:cubicBezTo>
                  <a:cubicBezTo>
                    <a:pt x="62" y="269"/>
                    <a:pt x="65" y="269"/>
                    <a:pt x="66" y="269"/>
                  </a:cubicBezTo>
                  <a:cubicBezTo>
                    <a:pt x="66" y="269"/>
                    <a:pt x="67" y="269"/>
                    <a:pt x="67" y="269"/>
                  </a:cubicBezTo>
                  <a:cubicBezTo>
                    <a:pt x="66" y="269"/>
                    <a:pt x="65" y="270"/>
                    <a:pt x="64" y="270"/>
                  </a:cubicBezTo>
                  <a:cubicBezTo>
                    <a:pt x="63" y="270"/>
                    <a:pt x="63" y="270"/>
                    <a:pt x="62" y="269"/>
                  </a:cubicBezTo>
                  <a:cubicBezTo>
                    <a:pt x="59" y="268"/>
                    <a:pt x="55" y="265"/>
                    <a:pt x="52" y="262"/>
                  </a:cubicBezTo>
                  <a:cubicBezTo>
                    <a:pt x="52" y="262"/>
                    <a:pt x="51" y="261"/>
                    <a:pt x="50" y="261"/>
                  </a:cubicBezTo>
                  <a:cubicBezTo>
                    <a:pt x="48" y="259"/>
                    <a:pt x="46" y="257"/>
                    <a:pt x="44" y="254"/>
                  </a:cubicBezTo>
                  <a:cubicBezTo>
                    <a:pt x="46" y="255"/>
                    <a:pt x="47" y="255"/>
                    <a:pt x="48" y="255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52" y="254"/>
                    <a:pt x="55" y="252"/>
                    <a:pt x="57" y="249"/>
                  </a:cubicBezTo>
                  <a:close/>
                  <a:moveTo>
                    <a:pt x="98" y="306"/>
                  </a:moveTo>
                  <a:cubicBezTo>
                    <a:pt x="97" y="304"/>
                    <a:pt x="96" y="303"/>
                    <a:pt x="95" y="301"/>
                  </a:cubicBezTo>
                  <a:cubicBezTo>
                    <a:pt x="93" y="297"/>
                    <a:pt x="91" y="293"/>
                    <a:pt x="88" y="289"/>
                  </a:cubicBezTo>
                  <a:cubicBezTo>
                    <a:pt x="86" y="286"/>
                    <a:pt x="86" y="284"/>
                    <a:pt x="86" y="284"/>
                  </a:cubicBezTo>
                  <a:cubicBezTo>
                    <a:pt x="86" y="284"/>
                    <a:pt x="87" y="283"/>
                    <a:pt x="87" y="283"/>
                  </a:cubicBezTo>
                  <a:cubicBezTo>
                    <a:pt x="88" y="283"/>
                    <a:pt x="88" y="284"/>
                    <a:pt x="89" y="284"/>
                  </a:cubicBezTo>
                  <a:cubicBezTo>
                    <a:pt x="89" y="284"/>
                    <a:pt x="90" y="284"/>
                    <a:pt x="90" y="284"/>
                  </a:cubicBezTo>
                  <a:cubicBezTo>
                    <a:pt x="91" y="284"/>
                    <a:pt x="93" y="284"/>
                    <a:pt x="94" y="282"/>
                  </a:cubicBezTo>
                  <a:cubicBezTo>
                    <a:pt x="96" y="280"/>
                    <a:pt x="96" y="278"/>
                    <a:pt x="96" y="277"/>
                  </a:cubicBezTo>
                  <a:cubicBezTo>
                    <a:pt x="96" y="274"/>
                    <a:pt x="96" y="274"/>
                    <a:pt x="96" y="274"/>
                  </a:cubicBezTo>
                  <a:cubicBezTo>
                    <a:pt x="93" y="274"/>
                    <a:pt x="93" y="274"/>
                    <a:pt x="93" y="274"/>
                  </a:cubicBezTo>
                  <a:cubicBezTo>
                    <a:pt x="92" y="274"/>
                    <a:pt x="91" y="274"/>
                    <a:pt x="90" y="274"/>
                  </a:cubicBezTo>
                  <a:cubicBezTo>
                    <a:pt x="88" y="274"/>
                    <a:pt x="86" y="274"/>
                    <a:pt x="85" y="273"/>
                  </a:cubicBezTo>
                  <a:cubicBezTo>
                    <a:pt x="84" y="273"/>
                    <a:pt x="83" y="272"/>
                    <a:pt x="82" y="271"/>
                  </a:cubicBezTo>
                  <a:cubicBezTo>
                    <a:pt x="81" y="271"/>
                    <a:pt x="81" y="270"/>
                    <a:pt x="80" y="269"/>
                  </a:cubicBezTo>
                  <a:cubicBezTo>
                    <a:pt x="81" y="269"/>
                    <a:pt x="82" y="268"/>
                    <a:pt x="82" y="267"/>
                  </a:cubicBezTo>
                  <a:cubicBezTo>
                    <a:pt x="85" y="264"/>
                    <a:pt x="86" y="260"/>
                    <a:pt x="88" y="256"/>
                  </a:cubicBezTo>
                  <a:cubicBezTo>
                    <a:pt x="88" y="254"/>
                    <a:pt x="88" y="254"/>
                    <a:pt x="88" y="254"/>
                  </a:cubicBezTo>
                  <a:cubicBezTo>
                    <a:pt x="90" y="251"/>
                    <a:pt x="91" y="249"/>
                    <a:pt x="93" y="249"/>
                  </a:cubicBezTo>
                  <a:cubicBezTo>
                    <a:pt x="93" y="249"/>
                    <a:pt x="93" y="249"/>
                    <a:pt x="94" y="249"/>
                  </a:cubicBezTo>
                  <a:cubicBezTo>
                    <a:pt x="99" y="249"/>
                    <a:pt x="107" y="255"/>
                    <a:pt x="109" y="259"/>
                  </a:cubicBezTo>
                  <a:cubicBezTo>
                    <a:pt x="115" y="273"/>
                    <a:pt x="118" y="290"/>
                    <a:pt x="119" y="305"/>
                  </a:cubicBezTo>
                  <a:cubicBezTo>
                    <a:pt x="120" y="309"/>
                    <a:pt x="120" y="309"/>
                    <a:pt x="120" y="309"/>
                  </a:cubicBezTo>
                  <a:cubicBezTo>
                    <a:pt x="121" y="314"/>
                    <a:pt x="122" y="318"/>
                    <a:pt x="123" y="321"/>
                  </a:cubicBezTo>
                  <a:cubicBezTo>
                    <a:pt x="123" y="322"/>
                    <a:pt x="123" y="323"/>
                    <a:pt x="124" y="325"/>
                  </a:cubicBezTo>
                  <a:cubicBezTo>
                    <a:pt x="124" y="326"/>
                    <a:pt x="125" y="330"/>
                    <a:pt x="125" y="331"/>
                  </a:cubicBezTo>
                  <a:cubicBezTo>
                    <a:pt x="125" y="331"/>
                    <a:pt x="124" y="331"/>
                    <a:pt x="124" y="332"/>
                  </a:cubicBezTo>
                  <a:cubicBezTo>
                    <a:pt x="123" y="332"/>
                    <a:pt x="122" y="332"/>
                    <a:pt x="121" y="333"/>
                  </a:cubicBezTo>
                  <a:cubicBezTo>
                    <a:pt x="121" y="330"/>
                    <a:pt x="120" y="324"/>
                    <a:pt x="119" y="321"/>
                  </a:cubicBezTo>
                  <a:cubicBezTo>
                    <a:pt x="117" y="317"/>
                    <a:pt x="114" y="315"/>
                    <a:pt x="110" y="314"/>
                  </a:cubicBezTo>
                  <a:cubicBezTo>
                    <a:pt x="109" y="314"/>
                    <a:pt x="108" y="314"/>
                    <a:pt x="108" y="314"/>
                  </a:cubicBezTo>
                  <a:cubicBezTo>
                    <a:pt x="103" y="314"/>
                    <a:pt x="102" y="317"/>
                    <a:pt x="102" y="319"/>
                  </a:cubicBezTo>
                  <a:cubicBezTo>
                    <a:pt x="101" y="316"/>
                    <a:pt x="100" y="313"/>
                    <a:pt x="100" y="311"/>
                  </a:cubicBezTo>
                  <a:cubicBezTo>
                    <a:pt x="99" y="308"/>
                    <a:pt x="98" y="307"/>
                    <a:pt x="98" y="306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rnd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9" name="Google Shape;2899;p107"/>
          <p:cNvGrpSpPr/>
          <p:nvPr/>
        </p:nvGrpSpPr>
        <p:grpSpPr>
          <a:xfrm>
            <a:off x="5465701" y="1621598"/>
            <a:ext cx="3273513" cy="3088004"/>
            <a:chOff x="2461333" y="3763563"/>
            <a:chExt cx="8617982" cy="8129603"/>
          </a:xfrm>
        </p:grpSpPr>
        <p:sp>
          <p:nvSpPr>
            <p:cNvPr id="2900" name="Google Shape;2900;p107"/>
            <p:cNvSpPr/>
            <p:nvPr/>
          </p:nvSpPr>
          <p:spPr>
            <a:xfrm>
              <a:off x="2461333" y="4541600"/>
              <a:ext cx="3404899" cy="5007757"/>
            </a:xfrm>
            <a:custGeom>
              <a:rect b="b" l="l" r="r" t="t"/>
              <a:pathLst>
                <a:path extrusionOk="0" h="11380" w="7738">
                  <a:moveTo>
                    <a:pt x="7713" y="576"/>
                  </a:moveTo>
                  <a:lnTo>
                    <a:pt x="7713" y="576"/>
                  </a:lnTo>
                  <a:cubicBezTo>
                    <a:pt x="7684" y="559"/>
                    <a:pt x="7649" y="553"/>
                    <a:pt x="7614" y="541"/>
                  </a:cubicBezTo>
                  <a:cubicBezTo>
                    <a:pt x="7574" y="535"/>
                    <a:pt x="7556" y="512"/>
                    <a:pt x="7516" y="512"/>
                  </a:cubicBezTo>
                  <a:cubicBezTo>
                    <a:pt x="7498" y="512"/>
                    <a:pt x="7486" y="518"/>
                    <a:pt x="7463" y="518"/>
                  </a:cubicBezTo>
                  <a:cubicBezTo>
                    <a:pt x="7463" y="547"/>
                    <a:pt x="7469" y="570"/>
                    <a:pt x="7486" y="593"/>
                  </a:cubicBezTo>
                  <a:cubicBezTo>
                    <a:pt x="7481" y="599"/>
                    <a:pt x="7481" y="599"/>
                    <a:pt x="7481" y="599"/>
                  </a:cubicBezTo>
                  <a:cubicBezTo>
                    <a:pt x="7469" y="599"/>
                    <a:pt x="7463" y="593"/>
                    <a:pt x="7451" y="588"/>
                  </a:cubicBezTo>
                  <a:cubicBezTo>
                    <a:pt x="7440" y="593"/>
                    <a:pt x="7440" y="593"/>
                    <a:pt x="7440" y="593"/>
                  </a:cubicBezTo>
                  <a:cubicBezTo>
                    <a:pt x="7440" y="599"/>
                    <a:pt x="7446" y="605"/>
                    <a:pt x="7451" y="611"/>
                  </a:cubicBezTo>
                  <a:cubicBezTo>
                    <a:pt x="7446" y="622"/>
                    <a:pt x="7446" y="622"/>
                    <a:pt x="7446" y="622"/>
                  </a:cubicBezTo>
                  <a:cubicBezTo>
                    <a:pt x="7428" y="617"/>
                    <a:pt x="7416" y="605"/>
                    <a:pt x="7405" y="593"/>
                  </a:cubicBezTo>
                  <a:cubicBezTo>
                    <a:pt x="7393" y="599"/>
                    <a:pt x="7393" y="599"/>
                    <a:pt x="7393" y="599"/>
                  </a:cubicBezTo>
                  <a:cubicBezTo>
                    <a:pt x="7393" y="622"/>
                    <a:pt x="7405" y="628"/>
                    <a:pt x="7405" y="652"/>
                  </a:cubicBezTo>
                  <a:cubicBezTo>
                    <a:pt x="7405" y="657"/>
                    <a:pt x="7399" y="657"/>
                    <a:pt x="7393" y="657"/>
                  </a:cubicBezTo>
                  <a:cubicBezTo>
                    <a:pt x="7364" y="617"/>
                    <a:pt x="7364" y="617"/>
                    <a:pt x="7364" y="617"/>
                  </a:cubicBezTo>
                  <a:cubicBezTo>
                    <a:pt x="7347" y="640"/>
                    <a:pt x="7335" y="652"/>
                    <a:pt x="7335" y="681"/>
                  </a:cubicBezTo>
                  <a:cubicBezTo>
                    <a:pt x="7335" y="722"/>
                    <a:pt x="7376" y="826"/>
                    <a:pt x="7312" y="722"/>
                  </a:cubicBezTo>
                  <a:cubicBezTo>
                    <a:pt x="7300" y="751"/>
                    <a:pt x="7288" y="791"/>
                    <a:pt x="7288" y="815"/>
                  </a:cubicBezTo>
                  <a:cubicBezTo>
                    <a:pt x="7288" y="826"/>
                    <a:pt x="7300" y="855"/>
                    <a:pt x="7288" y="832"/>
                  </a:cubicBezTo>
                  <a:cubicBezTo>
                    <a:pt x="7259" y="785"/>
                    <a:pt x="7259" y="785"/>
                    <a:pt x="7259" y="785"/>
                  </a:cubicBezTo>
                  <a:cubicBezTo>
                    <a:pt x="7224" y="780"/>
                    <a:pt x="7195" y="756"/>
                    <a:pt x="7253" y="756"/>
                  </a:cubicBezTo>
                  <a:cubicBezTo>
                    <a:pt x="7277" y="756"/>
                    <a:pt x="7294" y="739"/>
                    <a:pt x="7294" y="716"/>
                  </a:cubicBezTo>
                  <a:cubicBezTo>
                    <a:pt x="7294" y="681"/>
                    <a:pt x="7277" y="663"/>
                    <a:pt x="7277" y="622"/>
                  </a:cubicBezTo>
                  <a:cubicBezTo>
                    <a:pt x="7277" y="593"/>
                    <a:pt x="7271" y="576"/>
                    <a:pt x="7283" y="553"/>
                  </a:cubicBezTo>
                  <a:cubicBezTo>
                    <a:pt x="7294" y="535"/>
                    <a:pt x="7318" y="529"/>
                    <a:pt x="7318" y="506"/>
                  </a:cubicBezTo>
                  <a:cubicBezTo>
                    <a:pt x="7318" y="454"/>
                    <a:pt x="7271" y="436"/>
                    <a:pt x="7230" y="413"/>
                  </a:cubicBezTo>
                  <a:cubicBezTo>
                    <a:pt x="7190" y="390"/>
                    <a:pt x="7178" y="372"/>
                    <a:pt x="7155" y="337"/>
                  </a:cubicBezTo>
                  <a:cubicBezTo>
                    <a:pt x="7149" y="320"/>
                    <a:pt x="7125" y="320"/>
                    <a:pt x="7125" y="308"/>
                  </a:cubicBezTo>
                  <a:cubicBezTo>
                    <a:pt x="7125" y="296"/>
                    <a:pt x="7131" y="296"/>
                    <a:pt x="7131" y="291"/>
                  </a:cubicBezTo>
                  <a:cubicBezTo>
                    <a:pt x="7131" y="250"/>
                    <a:pt x="7090" y="244"/>
                    <a:pt x="7056" y="221"/>
                  </a:cubicBezTo>
                  <a:cubicBezTo>
                    <a:pt x="7038" y="209"/>
                    <a:pt x="7027" y="198"/>
                    <a:pt x="7003" y="186"/>
                  </a:cubicBezTo>
                  <a:cubicBezTo>
                    <a:pt x="6986" y="174"/>
                    <a:pt x="6957" y="174"/>
                    <a:pt x="6957" y="157"/>
                  </a:cubicBezTo>
                  <a:cubicBezTo>
                    <a:pt x="6957" y="128"/>
                    <a:pt x="6957" y="99"/>
                    <a:pt x="6933" y="99"/>
                  </a:cubicBezTo>
                  <a:cubicBezTo>
                    <a:pt x="6904" y="99"/>
                    <a:pt x="6887" y="104"/>
                    <a:pt x="6858" y="104"/>
                  </a:cubicBezTo>
                  <a:cubicBezTo>
                    <a:pt x="6799" y="104"/>
                    <a:pt x="6764" y="58"/>
                    <a:pt x="6747" y="0"/>
                  </a:cubicBezTo>
                  <a:cubicBezTo>
                    <a:pt x="6724" y="11"/>
                    <a:pt x="6712" y="23"/>
                    <a:pt x="6695" y="35"/>
                  </a:cubicBezTo>
                  <a:cubicBezTo>
                    <a:pt x="6648" y="17"/>
                    <a:pt x="6648" y="17"/>
                    <a:pt x="6648" y="17"/>
                  </a:cubicBezTo>
                  <a:cubicBezTo>
                    <a:pt x="6636" y="17"/>
                    <a:pt x="6636" y="17"/>
                    <a:pt x="6636" y="17"/>
                  </a:cubicBezTo>
                  <a:cubicBezTo>
                    <a:pt x="6666" y="58"/>
                    <a:pt x="6677" y="87"/>
                    <a:pt x="6712" y="104"/>
                  </a:cubicBezTo>
                  <a:cubicBezTo>
                    <a:pt x="6706" y="116"/>
                    <a:pt x="6706" y="116"/>
                    <a:pt x="6706" y="116"/>
                  </a:cubicBezTo>
                  <a:cubicBezTo>
                    <a:pt x="6689" y="116"/>
                    <a:pt x="6677" y="116"/>
                    <a:pt x="6654" y="116"/>
                  </a:cubicBezTo>
                  <a:cubicBezTo>
                    <a:pt x="6654" y="163"/>
                    <a:pt x="6631" y="192"/>
                    <a:pt x="6590" y="221"/>
                  </a:cubicBezTo>
                  <a:cubicBezTo>
                    <a:pt x="6572" y="227"/>
                    <a:pt x="6572" y="250"/>
                    <a:pt x="6555" y="250"/>
                  </a:cubicBezTo>
                  <a:cubicBezTo>
                    <a:pt x="6508" y="250"/>
                    <a:pt x="6508" y="192"/>
                    <a:pt x="6508" y="145"/>
                  </a:cubicBezTo>
                  <a:cubicBezTo>
                    <a:pt x="6508" y="81"/>
                    <a:pt x="6514" y="133"/>
                    <a:pt x="6468" y="157"/>
                  </a:cubicBezTo>
                  <a:cubicBezTo>
                    <a:pt x="6450" y="168"/>
                    <a:pt x="6421" y="163"/>
                    <a:pt x="6421" y="186"/>
                  </a:cubicBezTo>
                  <a:cubicBezTo>
                    <a:pt x="6421" y="203"/>
                    <a:pt x="6450" y="203"/>
                    <a:pt x="6456" y="221"/>
                  </a:cubicBezTo>
                  <a:cubicBezTo>
                    <a:pt x="6427" y="227"/>
                    <a:pt x="6415" y="250"/>
                    <a:pt x="6392" y="250"/>
                  </a:cubicBezTo>
                  <a:cubicBezTo>
                    <a:pt x="6322" y="250"/>
                    <a:pt x="6386" y="168"/>
                    <a:pt x="6305" y="256"/>
                  </a:cubicBezTo>
                  <a:cubicBezTo>
                    <a:pt x="6310" y="279"/>
                    <a:pt x="6310" y="279"/>
                    <a:pt x="6310" y="279"/>
                  </a:cubicBezTo>
                  <a:cubicBezTo>
                    <a:pt x="6299" y="296"/>
                    <a:pt x="6275" y="308"/>
                    <a:pt x="6275" y="331"/>
                  </a:cubicBezTo>
                  <a:cubicBezTo>
                    <a:pt x="6275" y="349"/>
                    <a:pt x="6287" y="355"/>
                    <a:pt x="6287" y="372"/>
                  </a:cubicBezTo>
                  <a:cubicBezTo>
                    <a:pt x="6287" y="396"/>
                    <a:pt x="6252" y="390"/>
                    <a:pt x="6229" y="396"/>
                  </a:cubicBezTo>
                  <a:cubicBezTo>
                    <a:pt x="6235" y="413"/>
                    <a:pt x="6235" y="425"/>
                    <a:pt x="6241" y="442"/>
                  </a:cubicBezTo>
                  <a:cubicBezTo>
                    <a:pt x="6235" y="436"/>
                    <a:pt x="6235" y="436"/>
                    <a:pt x="6235" y="436"/>
                  </a:cubicBezTo>
                  <a:cubicBezTo>
                    <a:pt x="6223" y="419"/>
                    <a:pt x="6206" y="419"/>
                    <a:pt x="6200" y="401"/>
                  </a:cubicBezTo>
                  <a:cubicBezTo>
                    <a:pt x="6188" y="390"/>
                    <a:pt x="6194" y="361"/>
                    <a:pt x="6171" y="361"/>
                  </a:cubicBezTo>
                  <a:cubicBezTo>
                    <a:pt x="6095" y="361"/>
                    <a:pt x="6112" y="483"/>
                    <a:pt x="6112" y="285"/>
                  </a:cubicBezTo>
                  <a:lnTo>
                    <a:pt x="6118" y="279"/>
                  </a:lnTo>
                  <a:cubicBezTo>
                    <a:pt x="6118" y="256"/>
                    <a:pt x="6095" y="256"/>
                    <a:pt x="6078" y="244"/>
                  </a:cubicBezTo>
                  <a:cubicBezTo>
                    <a:pt x="6078" y="349"/>
                    <a:pt x="6078" y="349"/>
                    <a:pt x="6078" y="349"/>
                  </a:cubicBezTo>
                  <a:cubicBezTo>
                    <a:pt x="6078" y="372"/>
                    <a:pt x="6078" y="384"/>
                    <a:pt x="6072" y="407"/>
                  </a:cubicBezTo>
                  <a:cubicBezTo>
                    <a:pt x="6037" y="407"/>
                    <a:pt x="6008" y="407"/>
                    <a:pt x="5990" y="442"/>
                  </a:cubicBezTo>
                  <a:cubicBezTo>
                    <a:pt x="5984" y="436"/>
                    <a:pt x="5984" y="430"/>
                    <a:pt x="5979" y="430"/>
                  </a:cubicBezTo>
                  <a:cubicBezTo>
                    <a:pt x="5979" y="419"/>
                    <a:pt x="5979" y="419"/>
                    <a:pt x="5979" y="419"/>
                  </a:cubicBezTo>
                  <a:cubicBezTo>
                    <a:pt x="5955" y="419"/>
                    <a:pt x="5955" y="419"/>
                    <a:pt x="5955" y="419"/>
                  </a:cubicBezTo>
                  <a:cubicBezTo>
                    <a:pt x="5949" y="419"/>
                    <a:pt x="5944" y="413"/>
                    <a:pt x="5938" y="413"/>
                  </a:cubicBezTo>
                  <a:cubicBezTo>
                    <a:pt x="5932" y="413"/>
                    <a:pt x="5932" y="419"/>
                    <a:pt x="5926" y="419"/>
                  </a:cubicBezTo>
                  <a:cubicBezTo>
                    <a:pt x="5932" y="454"/>
                    <a:pt x="5880" y="459"/>
                    <a:pt x="5880" y="494"/>
                  </a:cubicBezTo>
                  <a:cubicBezTo>
                    <a:pt x="5880" y="529"/>
                    <a:pt x="5915" y="547"/>
                    <a:pt x="5944" y="547"/>
                  </a:cubicBezTo>
                  <a:cubicBezTo>
                    <a:pt x="5944" y="553"/>
                    <a:pt x="5949" y="553"/>
                    <a:pt x="5949" y="559"/>
                  </a:cubicBezTo>
                  <a:cubicBezTo>
                    <a:pt x="5949" y="576"/>
                    <a:pt x="5938" y="588"/>
                    <a:pt x="5926" y="599"/>
                  </a:cubicBezTo>
                  <a:cubicBezTo>
                    <a:pt x="5932" y="611"/>
                    <a:pt x="5932" y="611"/>
                    <a:pt x="5932" y="611"/>
                  </a:cubicBezTo>
                  <a:cubicBezTo>
                    <a:pt x="5938" y="611"/>
                    <a:pt x="5938" y="617"/>
                    <a:pt x="5944" y="617"/>
                  </a:cubicBezTo>
                  <a:cubicBezTo>
                    <a:pt x="5949" y="617"/>
                    <a:pt x="5955" y="611"/>
                    <a:pt x="5961" y="605"/>
                  </a:cubicBezTo>
                  <a:cubicBezTo>
                    <a:pt x="5967" y="611"/>
                    <a:pt x="5973" y="622"/>
                    <a:pt x="5979" y="622"/>
                  </a:cubicBezTo>
                  <a:cubicBezTo>
                    <a:pt x="5990" y="622"/>
                    <a:pt x="5996" y="628"/>
                    <a:pt x="6002" y="628"/>
                  </a:cubicBezTo>
                  <a:cubicBezTo>
                    <a:pt x="5990" y="634"/>
                    <a:pt x="5984" y="640"/>
                    <a:pt x="5984" y="652"/>
                  </a:cubicBezTo>
                  <a:cubicBezTo>
                    <a:pt x="5984" y="669"/>
                    <a:pt x="6008" y="675"/>
                    <a:pt x="6025" y="692"/>
                  </a:cubicBezTo>
                  <a:cubicBezTo>
                    <a:pt x="6002" y="698"/>
                    <a:pt x="5990" y="710"/>
                    <a:pt x="5967" y="710"/>
                  </a:cubicBezTo>
                  <a:cubicBezTo>
                    <a:pt x="5932" y="710"/>
                    <a:pt x="5915" y="687"/>
                    <a:pt x="5886" y="675"/>
                  </a:cubicBezTo>
                  <a:cubicBezTo>
                    <a:pt x="5886" y="687"/>
                    <a:pt x="5880" y="692"/>
                    <a:pt x="5874" y="704"/>
                  </a:cubicBezTo>
                  <a:cubicBezTo>
                    <a:pt x="5816" y="675"/>
                    <a:pt x="5816" y="570"/>
                    <a:pt x="5810" y="687"/>
                  </a:cubicBezTo>
                  <a:cubicBezTo>
                    <a:pt x="5786" y="687"/>
                    <a:pt x="5769" y="687"/>
                    <a:pt x="5746" y="687"/>
                  </a:cubicBezTo>
                  <a:cubicBezTo>
                    <a:pt x="5746" y="698"/>
                    <a:pt x="5746" y="704"/>
                    <a:pt x="5746" y="716"/>
                  </a:cubicBezTo>
                  <a:cubicBezTo>
                    <a:pt x="5769" y="716"/>
                    <a:pt x="5769" y="716"/>
                    <a:pt x="5769" y="716"/>
                  </a:cubicBezTo>
                  <a:cubicBezTo>
                    <a:pt x="5786" y="716"/>
                    <a:pt x="5798" y="704"/>
                    <a:pt x="5821" y="704"/>
                  </a:cubicBezTo>
                  <a:cubicBezTo>
                    <a:pt x="5798" y="722"/>
                    <a:pt x="5786" y="733"/>
                    <a:pt x="5763" y="739"/>
                  </a:cubicBezTo>
                  <a:cubicBezTo>
                    <a:pt x="5769" y="762"/>
                    <a:pt x="5786" y="768"/>
                    <a:pt x="5810" y="768"/>
                  </a:cubicBezTo>
                  <a:cubicBezTo>
                    <a:pt x="5821" y="768"/>
                    <a:pt x="5833" y="756"/>
                    <a:pt x="5845" y="756"/>
                  </a:cubicBezTo>
                  <a:cubicBezTo>
                    <a:pt x="5839" y="774"/>
                    <a:pt x="5839" y="785"/>
                    <a:pt x="5839" y="809"/>
                  </a:cubicBezTo>
                  <a:cubicBezTo>
                    <a:pt x="5839" y="838"/>
                    <a:pt x="5932" y="919"/>
                    <a:pt x="5909" y="914"/>
                  </a:cubicBezTo>
                  <a:cubicBezTo>
                    <a:pt x="5862" y="896"/>
                    <a:pt x="5874" y="867"/>
                    <a:pt x="5839" y="867"/>
                  </a:cubicBezTo>
                  <a:cubicBezTo>
                    <a:pt x="5827" y="867"/>
                    <a:pt x="5821" y="879"/>
                    <a:pt x="5816" y="885"/>
                  </a:cubicBezTo>
                  <a:cubicBezTo>
                    <a:pt x="5792" y="873"/>
                    <a:pt x="5775" y="873"/>
                    <a:pt x="5769" y="855"/>
                  </a:cubicBezTo>
                  <a:cubicBezTo>
                    <a:pt x="5757" y="838"/>
                    <a:pt x="5775" y="815"/>
                    <a:pt x="5763" y="797"/>
                  </a:cubicBezTo>
                  <a:cubicBezTo>
                    <a:pt x="5746" y="785"/>
                    <a:pt x="5728" y="803"/>
                    <a:pt x="5711" y="797"/>
                  </a:cubicBezTo>
                  <a:cubicBezTo>
                    <a:pt x="5699" y="791"/>
                    <a:pt x="5699" y="780"/>
                    <a:pt x="5687" y="780"/>
                  </a:cubicBezTo>
                  <a:cubicBezTo>
                    <a:pt x="5658" y="780"/>
                    <a:pt x="5653" y="815"/>
                    <a:pt x="5629" y="826"/>
                  </a:cubicBezTo>
                  <a:cubicBezTo>
                    <a:pt x="5641" y="850"/>
                    <a:pt x="5641" y="850"/>
                    <a:pt x="5641" y="850"/>
                  </a:cubicBezTo>
                  <a:cubicBezTo>
                    <a:pt x="5629" y="867"/>
                    <a:pt x="5618" y="879"/>
                    <a:pt x="5594" y="879"/>
                  </a:cubicBezTo>
                  <a:cubicBezTo>
                    <a:pt x="5583" y="879"/>
                    <a:pt x="5571" y="867"/>
                    <a:pt x="5565" y="855"/>
                  </a:cubicBezTo>
                  <a:cubicBezTo>
                    <a:pt x="5554" y="879"/>
                    <a:pt x="5519" y="879"/>
                    <a:pt x="5519" y="908"/>
                  </a:cubicBezTo>
                  <a:cubicBezTo>
                    <a:pt x="5519" y="914"/>
                    <a:pt x="5524" y="919"/>
                    <a:pt x="5530" y="925"/>
                  </a:cubicBezTo>
                  <a:cubicBezTo>
                    <a:pt x="5507" y="943"/>
                    <a:pt x="5501" y="972"/>
                    <a:pt x="5501" y="1001"/>
                  </a:cubicBezTo>
                  <a:cubicBezTo>
                    <a:pt x="5501" y="1018"/>
                    <a:pt x="5513" y="1030"/>
                    <a:pt x="5530" y="1030"/>
                  </a:cubicBezTo>
                  <a:cubicBezTo>
                    <a:pt x="5530" y="1030"/>
                    <a:pt x="5536" y="1030"/>
                    <a:pt x="5542" y="1030"/>
                  </a:cubicBezTo>
                  <a:cubicBezTo>
                    <a:pt x="5554" y="1030"/>
                    <a:pt x="5554" y="1030"/>
                    <a:pt x="5554" y="1030"/>
                  </a:cubicBezTo>
                  <a:cubicBezTo>
                    <a:pt x="5554" y="1042"/>
                    <a:pt x="5554" y="1053"/>
                    <a:pt x="5554" y="1071"/>
                  </a:cubicBezTo>
                  <a:cubicBezTo>
                    <a:pt x="5618" y="1042"/>
                    <a:pt x="5629" y="1001"/>
                    <a:pt x="5676" y="954"/>
                  </a:cubicBezTo>
                  <a:cubicBezTo>
                    <a:pt x="5676" y="1013"/>
                    <a:pt x="5676" y="1013"/>
                    <a:pt x="5676" y="1013"/>
                  </a:cubicBezTo>
                  <a:cubicBezTo>
                    <a:pt x="5676" y="1048"/>
                    <a:pt x="5612" y="1048"/>
                    <a:pt x="5612" y="1088"/>
                  </a:cubicBezTo>
                  <a:cubicBezTo>
                    <a:pt x="5612" y="1094"/>
                    <a:pt x="5618" y="1100"/>
                    <a:pt x="5618" y="1111"/>
                  </a:cubicBezTo>
                  <a:cubicBezTo>
                    <a:pt x="5606" y="1117"/>
                    <a:pt x="5594" y="1123"/>
                    <a:pt x="5594" y="1135"/>
                  </a:cubicBezTo>
                  <a:cubicBezTo>
                    <a:pt x="5594" y="1152"/>
                    <a:pt x="5606" y="1158"/>
                    <a:pt x="5606" y="1176"/>
                  </a:cubicBezTo>
                  <a:cubicBezTo>
                    <a:pt x="5606" y="1193"/>
                    <a:pt x="5583" y="1193"/>
                    <a:pt x="5571" y="1211"/>
                  </a:cubicBezTo>
                  <a:cubicBezTo>
                    <a:pt x="5554" y="1205"/>
                    <a:pt x="5548" y="1199"/>
                    <a:pt x="5530" y="1193"/>
                  </a:cubicBezTo>
                  <a:cubicBezTo>
                    <a:pt x="5524" y="1228"/>
                    <a:pt x="5524" y="1245"/>
                    <a:pt x="5513" y="1274"/>
                  </a:cubicBezTo>
                  <a:cubicBezTo>
                    <a:pt x="5524" y="1280"/>
                    <a:pt x="5530" y="1286"/>
                    <a:pt x="5542" y="1286"/>
                  </a:cubicBezTo>
                  <a:cubicBezTo>
                    <a:pt x="5554" y="1286"/>
                    <a:pt x="5559" y="1280"/>
                    <a:pt x="5571" y="1280"/>
                  </a:cubicBezTo>
                  <a:cubicBezTo>
                    <a:pt x="5589" y="1280"/>
                    <a:pt x="5757" y="1333"/>
                    <a:pt x="5723" y="1344"/>
                  </a:cubicBezTo>
                  <a:cubicBezTo>
                    <a:pt x="5658" y="1327"/>
                    <a:pt x="5623" y="1344"/>
                    <a:pt x="5565" y="1333"/>
                  </a:cubicBezTo>
                  <a:cubicBezTo>
                    <a:pt x="5536" y="1327"/>
                    <a:pt x="5519" y="1304"/>
                    <a:pt x="5490" y="1304"/>
                  </a:cubicBezTo>
                  <a:lnTo>
                    <a:pt x="5484" y="1309"/>
                  </a:lnTo>
                  <a:cubicBezTo>
                    <a:pt x="5484" y="1333"/>
                    <a:pt x="5501" y="1350"/>
                    <a:pt x="5524" y="1350"/>
                  </a:cubicBezTo>
                  <a:cubicBezTo>
                    <a:pt x="5524" y="1368"/>
                    <a:pt x="5519" y="1374"/>
                    <a:pt x="5513" y="1385"/>
                  </a:cubicBezTo>
                  <a:cubicBezTo>
                    <a:pt x="5495" y="1374"/>
                    <a:pt x="5490" y="1356"/>
                    <a:pt x="5466" y="1356"/>
                  </a:cubicBezTo>
                  <a:cubicBezTo>
                    <a:pt x="5460" y="1356"/>
                    <a:pt x="5455" y="1362"/>
                    <a:pt x="5449" y="1362"/>
                  </a:cubicBezTo>
                  <a:cubicBezTo>
                    <a:pt x="5408" y="1362"/>
                    <a:pt x="5408" y="1315"/>
                    <a:pt x="5385" y="1286"/>
                  </a:cubicBezTo>
                  <a:cubicBezTo>
                    <a:pt x="5361" y="1257"/>
                    <a:pt x="5332" y="1263"/>
                    <a:pt x="5297" y="1263"/>
                  </a:cubicBezTo>
                  <a:cubicBezTo>
                    <a:pt x="5292" y="1263"/>
                    <a:pt x="5292" y="1263"/>
                    <a:pt x="5286" y="1263"/>
                  </a:cubicBezTo>
                  <a:cubicBezTo>
                    <a:pt x="5297" y="1286"/>
                    <a:pt x="5315" y="1286"/>
                    <a:pt x="5315" y="1309"/>
                  </a:cubicBezTo>
                  <a:cubicBezTo>
                    <a:pt x="5315" y="1315"/>
                    <a:pt x="5309" y="1315"/>
                    <a:pt x="5309" y="1321"/>
                  </a:cubicBezTo>
                  <a:cubicBezTo>
                    <a:pt x="5286" y="1321"/>
                    <a:pt x="5286" y="1321"/>
                    <a:pt x="5286" y="1321"/>
                  </a:cubicBezTo>
                  <a:cubicBezTo>
                    <a:pt x="5274" y="1321"/>
                    <a:pt x="5268" y="1333"/>
                    <a:pt x="5257" y="1333"/>
                  </a:cubicBezTo>
                  <a:cubicBezTo>
                    <a:pt x="5245" y="1333"/>
                    <a:pt x="5239" y="1315"/>
                    <a:pt x="5228" y="1309"/>
                  </a:cubicBezTo>
                  <a:cubicBezTo>
                    <a:pt x="5204" y="1280"/>
                    <a:pt x="5175" y="1269"/>
                    <a:pt x="5175" y="1228"/>
                  </a:cubicBezTo>
                  <a:cubicBezTo>
                    <a:pt x="5175" y="1222"/>
                    <a:pt x="5181" y="1216"/>
                    <a:pt x="5181" y="1205"/>
                  </a:cubicBezTo>
                  <a:cubicBezTo>
                    <a:pt x="5158" y="1211"/>
                    <a:pt x="5158" y="1211"/>
                    <a:pt x="5158" y="1211"/>
                  </a:cubicBezTo>
                  <a:cubicBezTo>
                    <a:pt x="5152" y="1211"/>
                    <a:pt x="5152" y="1205"/>
                    <a:pt x="5146" y="1205"/>
                  </a:cubicBezTo>
                  <a:cubicBezTo>
                    <a:pt x="5140" y="1205"/>
                    <a:pt x="5140" y="1211"/>
                    <a:pt x="5134" y="1211"/>
                  </a:cubicBezTo>
                  <a:cubicBezTo>
                    <a:pt x="5134" y="1228"/>
                    <a:pt x="5129" y="1234"/>
                    <a:pt x="5129" y="1251"/>
                  </a:cubicBezTo>
                  <a:cubicBezTo>
                    <a:pt x="5129" y="1257"/>
                    <a:pt x="5134" y="1257"/>
                    <a:pt x="5134" y="1263"/>
                  </a:cubicBezTo>
                  <a:cubicBezTo>
                    <a:pt x="5169" y="1263"/>
                    <a:pt x="5169" y="1263"/>
                    <a:pt x="5169" y="1263"/>
                  </a:cubicBezTo>
                  <a:cubicBezTo>
                    <a:pt x="5169" y="1327"/>
                    <a:pt x="5169" y="1327"/>
                    <a:pt x="5169" y="1327"/>
                  </a:cubicBezTo>
                  <a:cubicBezTo>
                    <a:pt x="5158" y="1339"/>
                    <a:pt x="5134" y="1339"/>
                    <a:pt x="5134" y="1350"/>
                  </a:cubicBezTo>
                  <a:cubicBezTo>
                    <a:pt x="5134" y="1368"/>
                    <a:pt x="5146" y="1374"/>
                    <a:pt x="5146" y="1385"/>
                  </a:cubicBezTo>
                  <a:cubicBezTo>
                    <a:pt x="5146" y="1408"/>
                    <a:pt x="5111" y="1414"/>
                    <a:pt x="5111" y="1437"/>
                  </a:cubicBezTo>
                  <a:cubicBezTo>
                    <a:pt x="5111" y="1472"/>
                    <a:pt x="5158" y="1455"/>
                    <a:pt x="5181" y="1472"/>
                  </a:cubicBezTo>
                  <a:cubicBezTo>
                    <a:pt x="5204" y="1502"/>
                    <a:pt x="5198" y="1537"/>
                    <a:pt x="5210" y="1571"/>
                  </a:cubicBezTo>
                  <a:cubicBezTo>
                    <a:pt x="5228" y="1566"/>
                    <a:pt x="5245" y="1571"/>
                    <a:pt x="5263" y="1560"/>
                  </a:cubicBezTo>
                  <a:cubicBezTo>
                    <a:pt x="5274" y="1566"/>
                    <a:pt x="5274" y="1566"/>
                    <a:pt x="5274" y="1566"/>
                  </a:cubicBezTo>
                  <a:cubicBezTo>
                    <a:pt x="5257" y="1583"/>
                    <a:pt x="5245" y="1589"/>
                    <a:pt x="5222" y="1600"/>
                  </a:cubicBezTo>
                  <a:cubicBezTo>
                    <a:pt x="5251" y="1641"/>
                    <a:pt x="5280" y="1665"/>
                    <a:pt x="5216" y="1624"/>
                  </a:cubicBezTo>
                  <a:cubicBezTo>
                    <a:pt x="5233" y="1670"/>
                    <a:pt x="5245" y="1700"/>
                    <a:pt x="5274" y="1740"/>
                  </a:cubicBezTo>
                  <a:cubicBezTo>
                    <a:pt x="5268" y="1752"/>
                    <a:pt x="5268" y="1752"/>
                    <a:pt x="5268" y="1752"/>
                  </a:cubicBezTo>
                  <a:cubicBezTo>
                    <a:pt x="5233" y="1729"/>
                    <a:pt x="5210" y="1717"/>
                    <a:pt x="5181" y="1694"/>
                  </a:cubicBezTo>
                  <a:cubicBezTo>
                    <a:pt x="5158" y="1670"/>
                    <a:pt x="5164" y="1630"/>
                    <a:pt x="5134" y="1630"/>
                  </a:cubicBezTo>
                  <a:cubicBezTo>
                    <a:pt x="5117" y="1630"/>
                    <a:pt x="5129" y="1659"/>
                    <a:pt x="5129" y="1676"/>
                  </a:cubicBezTo>
                  <a:cubicBezTo>
                    <a:pt x="5129" y="1705"/>
                    <a:pt x="5152" y="1717"/>
                    <a:pt x="5164" y="1746"/>
                  </a:cubicBezTo>
                  <a:cubicBezTo>
                    <a:pt x="5158" y="1752"/>
                    <a:pt x="5146" y="1758"/>
                    <a:pt x="5134" y="1758"/>
                  </a:cubicBezTo>
                  <a:cubicBezTo>
                    <a:pt x="5134" y="1787"/>
                    <a:pt x="5105" y="1793"/>
                    <a:pt x="5105" y="1822"/>
                  </a:cubicBezTo>
                  <a:cubicBezTo>
                    <a:pt x="5105" y="1833"/>
                    <a:pt x="5111" y="1839"/>
                    <a:pt x="5111" y="1851"/>
                  </a:cubicBezTo>
                  <a:cubicBezTo>
                    <a:pt x="5111" y="1886"/>
                    <a:pt x="5094" y="2031"/>
                    <a:pt x="5094" y="1926"/>
                  </a:cubicBezTo>
                  <a:cubicBezTo>
                    <a:pt x="5094" y="1909"/>
                    <a:pt x="5100" y="1897"/>
                    <a:pt x="5100" y="1880"/>
                  </a:cubicBezTo>
                  <a:cubicBezTo>
                    <a:pt x="5100" y="1839"/>
                    <a:pt x="5065" y="1828"/>
                    <a:pt x="5030" y="1804"/>
                  </a:cubicBezTo>
                  <a:cubicBezTo>
                    <a:pt x="4989" y="1763"/>
                    <a:pt x="5006" y="1717"/>
                    <a:pt x="4977" y="1665"/>
                  </a:cubicBezTo>
                  <a:cubicBezTo>
                    <a:pt x="4954" y="1624"/>
                    <a:pt x="4902" y="1618"/>
                    <a:pt x="4902" y="1571"/>
                  </a:cubicBezTo>
                  <a:cubicBezTo>
                    <a:pt x="4902" y="1554"/>
                    <a:pt x="4907" y="1548"/>
                    <a:pt x="4907" y="1531"/>
                  </a:cubicBezTo>
                  <a:cubicBezTo>
                    <a:pt x="4907" y="1513"/>
                    <a:pt x="4907" y="1513"/>
                    <a:pt x="4907" y="1513"/>
                  </a:cubicBezTo>
                  <a:cubicBezTo>
                    <a:pt x="4896" y="1507"/>
                    <a:pt x="4890" y="1507"/>
                    <a:pt x="4872" y="1502"/>
                  </a:cubicBezTo>
                  <a:cubicBezTo>
                    <a:pt x="4878" y="1478"/>
                    <a:pt x="4878" y="1478"/>
                    <a:pt x="4878" y="1478"/>
                  </a:cubicBezTo>
                  <a:cubicBezTo>
                    <a:pt x="4855" y="1449"/>
                    <a:pt x="4808" y="1443"/>
                    <a:pt x="4808" y="1403"/>
                  </a:cubicBezTo>
                  <a:cubicBezTo>
                    <a:pt x="4808" y="1374"/>
                    <a:pt x="4826" y="1362"/>
                    <a:pt x="4832" y="1333"/>
                  </a:cubicBezTo>
                  <a:cubicBezTo>
                    <a:pt x="4814" y="1333"/>
                    <a:pt x="4808" y="1333"/>
                    <a:pt x="4791" y="1333"/>
                  </a:cubicBezTo>
                  <a:cubicBezTo>
                    <a:pt x="4779" y="1374"/>
                    <a:pt x="4756" y="1391"/>
                    <a:pt x="4715" y="1397"/>
                  </a:cubicBezTo>
                  <a:cubicBezTo>
                    <a:pt x="4721" y="1420"/>
                    <a:pt x="4715" y="1432"/>
                    <a:pt x="4715" y="1455"/>
                  </a:cubicBezTo>
                  <a:cubicBezTo>
                    <a:pt x="4715" y="1478"/>
                    <a:pt x="4733" y="1490"/>
                    <a:pt x="4756" y="1496"/>
                  </a:cubicBezTo>
                  <a:cubicBezTo>
                    <a:pt x="4750" y="1502"/>
                    <a:pt x="4750" y="1507"/>
                    <a:pt x="4750" y="1513"/>
                  </a:cubicBezTo>
                  <a:cubicBezTo>
                    <a:pt x="4715" y="1513"/>
                    <a:pt x="4692" y="1525"/>
                    <a:pt x="4657" y="1525"/>
                  </a:cubicBezTo>
                  <a:cubicBezTo>
                    <a:pt x="4640" y="1525"/>
                    <a:pt x="4634" y="1507"/>
                    <a:pt x="4622" y="1502"/>
                  </a:cubicBezTo>
                  <a:cubicBezTo>
                    <a:pt x="4616" y="1542"/>
                    <a:pt x="4622" y="1560"/>
                    <a:pt x="4622" y="1600"/>
                  </a:cubicBezTo>
                  <a:cubicBezTo>
                    <a:pt x="4611" y="1600"/>
                    <a:pt x="4611" y="1600"/>
                    <a:pt x="4611" y="1600"/>
                  </a:cubicBezTo>
                  <a:cubicBezTo>
                    <a:pt x="4552" y="1612"/>
                    <a:pt x="4535" y="1647"/>
                    <a:pt x="4500" y="1694"/>
                  </a:cubicBezTo>
                  <a:cubicBezTo>
                    <a:pt x="4471" y="1740"/>
                    <a:pt x="4436" y="1763"/>
                    <a:pt x="4436" y="1816"/>
                  </a:cubicBezTo>
                  <a:cubicBezTo>
                    <a:pt x="4436" y="1886"/>
                    <a:pt x="4453" y="1926"/>
                    <a:pt x="4459" y="1991"/>
                  </a:cubicBezTo>
                  <a:cubicBezTo>
                    <a:pt x="4459" y="2031"/>
                    <a:pt x="4442" y="2060"/>
                    <a:pt x="4471" y="2089"/>
                  </a:cubicBezTo>
                  <a:cubicBezTo>
                    <a:pt x="4488" y="2113"/>
                    <a:pt x="4552" y="2095"/>
                    <a:pt x="4552" y="2130"/>
                  </a:cubicBezTo>
                  <a:cubicBezTo>
                    <a:pt x="4552" y="2206"/>
                    <a:pt x="4482" y="2241"/>
                    <a:pt x="4412" y="2282"/>
                  </a:cubicBezTo>
                  <a:cubicBezTo>
                    <a:pt x="4360" y="2311"/>
                    <a:pt x="4337" y="2346"/>
                    <a:pt x="4273" y="2357"/>
                  </a:cubicBezTo>
                  <a:cubicBezTo>
                    <a:pt x="4249" y="2363"/>
                    <a:pt x="4255" y="2392"/>
                    <a:pt x="4238" y="2404"/>
                  </a:cubicBezTo>
                  <a:cubicBezTo>
                    <a:pt x="4244" y="2421"/>
                    <a:pt x="4255" y="2427"/>
                    <a:pt x="4255" y="2450"/>
                  </a:cubicBezTo>
                  <a:cubicBezTo>
                    <a:pt x="4255" y="2474"/>
                    <a:pt x="4232" y="2491"/>
                    <a:pt x="4209" y="2491"/>
                  </a:cubicBezTo>
                  <a:cubicBezTo>
                    <a:pt x="4203" y="2491"/>
                    <a:pt x="4197" y="2497"/>
                    <a:pt x="4186" y="2497"/>
                  </a:cubicBezTo>
                  <a:cubicBezTo>
                    <a:pt x="4191" y="2509"/>
                    <a:pt x="4191" y="2509"/>
                    <a:pt x="4191" y="2520"/>
                  </a:cubicBezTo>
                  <a:cubicBezTo>
                    <a:pt x="4191" y="2619"/>
                    <a:pt x="4139" y="2666"/>
                    <a:pt x="4086" y="2741"/>
                  </a:cubicBezTo>
                  <a:cubicBezTo>
                    <a:pt x="4023" y="2817"/>
                    <a:pt x="3988" y="2870"/>
                    <a:pt x="3906" y="2928"/>
                  </a:cubicBezTo>
                  <a:cubicBezTo>
                    <a:pt x="3825" y="2980"/>
                    <a:pt x="3766" y="2998"/>
                    <a:pt x="3673" y="3033"/>
                  </a:cubicBezTo>
                  <a:cubicBezTo>
                    <a:pt x="3592" y="3067"/>
                    <a:pt x="3551" y="3108"/>
                    <a:pt x="3464" y="3108"/>
                  </a:cubicBezTo>
                  <a:cubicBezTo>
                    <a:pt x="3400" y="3108"/>
                    <a:pt x="3400" y="3108"/>
                    <a:pt x="3400" y="3108"/>
                  </a:cubicBezTo>
                  <a:cubicBezTo>
                    <a:pt x="3306" y="3108"/>
                    <a:pt x="3260" y="3178"/>
                    <a:pt x="3167" y="3178"/>
                  </a:cubicBezTo>
                  <a:cubicBezTo>
                    <a:pt x="3103" y="3178"/>
                    <a:pt x="3074" y="3126"/>
                    <a:pt x="3010" y="3126"/>
                  </a:cubicBezTo>
                  <a:cubicBezTo>
                    <a:pt x="2998" y="3126"/>
                    <a:pt x="2998" y="3132"/>
                    <a:pt x="2992" y="3132"/>
                  </a:cubicBezTo>
                  <a:cubicBezTo>
                    <a:pt x="2992" y="3143"/>
                    <a:pt x="2992" y="3149"/>
                    <a:pt x="2992" y="3161"/>
                  </a:cubicBezTo>
                  <a:cubicBezTo>
                    <a:pt x="2975" y="3161"/>
                    <a:pt x="2969" y="3149"/>
                    <a:pt x="2957" y="3149"/>
                  </a:cubicBezTo>
                  <a:cubicBezTo>
                    <a:pt x="2887" y="3149"/>
                    <a:pt x="2882" y="3225"/>
                    <a:pt x="2829" y="3271"/>
                  </a:cubicBezTo>
                  <a:cubicBezTo>
                    <a:pt x="2777" y="3312"/>
                    <a:pt x="2730" y="3324"/>
                    <a:pt x="2666" y="3324"/>
                  </a:cubicBezTo>
                  <a:cubicBezTo>
                    <a:pt x="2619" y="3324"/>
                    <a:pt x="2619" y="3324"/>
                    <a:pt x="2619" y="3324"/>
                  </a:cubicBezTo>
                  <a:cubicBezTo>
                    <a:pt x="2550" y="3341"/>
                    <a:pt x="2497" y="3341"/>
                    <a:pt x="2433" y="3376"/>
                  </a:cubicBezTo>
                  <a:cubicBezTo>
                    <a:pt x="2387" y="3405"/>
                    <a:pt x="2375" y="3440"/>
                    <a:pt x="2334" y="3469"/>
                  </a:cubicBezTo>
                  <a:cubicBezTo>
                    <a:pt x="2264" y="3522"/>
                    <a:pt x="2206" y="3539"/>
                    <a:pt x="2119" y="3539"/>
                  </a:cubicBezTo>
                  <a:cubicBezTo>
                    <a:pt x="2072" y="3539"/>
                    <a:pt x="2055" y="3481"/>
                    <a:pt x="2002" y="3481"/>
                  </a:cubicBezTo>
                  <a:cubicBezTo>
                    <a:pt x="1944" y="3481"/>
                    <a:pt x="1915" y="3527"/>
                    <a:pt x="1863" y="3527"/>
                  </a:cubicBezTo>
                  <a:cubicBezTo>
                    <a:pt x="1845" y="3527"/>
                    <a:pt x="1839" y="3522"/>
                    <a:pt x="1828" y="3522"/>
                  </a:cubicBezTo>
                  <a:cubicBezTo>
                    <a:pt x="1828" y="3516"/>
                    <a:pt x="1857" y="3411"/>
                    <a:pt x="1839" y="3446"/>
                  </a:cubicBezTo>
                  <a:cubicBezTo>
                    <a:pt x="1775" y="3533"/>
                    <a:pt x="1705" y="3556"/>
                    <a:pt x="1607" y="3603"/>
                  </a:cubicBezTo>
                  <a:cubicBezTo>
                    <a:pt x="1589" y="3591"/>
                    <a:pt x="1589" y="3591"/>
                    <a:pt x="1589" y="3591"/>
                  </a:cubicBezTo>
                  <a:cubicBezTo>
                    <a:pt x="1572" y="3615"/>
                    <a:pt x="1577" y="3644"/>
                    <a:pt x="1554" y="3656"/>
                  </a:cubicBezTo>
                  <a:cubicBezTo>
                    <a:pt x="1508" y="3685"/>
                    <a:pt x="1455" y="3679"/>
                    <a:pt x="1420" y="3719"/>
                  </a:cubicBezTo>
                  <a:cubicBezTo>
                    <a:pt x="1356" y="3784"/>
                    <a:pt x="1333" y="3830"/>
                    <a:pt x="1263" y="3888"/>
                  </a:cubicBezTo>
                  <a:cubicBezTo>
                    <a:pt x="1164" y="3976"/>
                    <a:pt x="1088" y="3999"/>
                    <a:pt x="960" y="4028"/>
                  </a:cubicBezTo>
                  <a:cubicBezTo>
                    <a:pt x="925" y="4040"/>
                    <a:pt x="914" y="4075"/>
                    <a:pt x="879" y="4075"/>
                  </a:cubicBezTo>
                  <a:cubicBezTo>
                    <a:pt x="867" y="4075"/>
                    <a:pt x="856" y="4075"/>
                    <a:pt x="844" y="4075"/>
                  </a:cubicBezTo>
                  <a:cubicBezTo>
                    <a:pt x="821" y="4110"/>
                    <a:pt x="826" y="4145"/>
                    <a:pt x="803" y="4179"/>
                  </a:cubicBezTo>
                  <a:cubicBezTo>
                    <a:pt x="780" y="4220"/>
                    <a:pt x="751" y="4238"/>
                    <a:pt x="739" y="4284"/>
                  </a:cubicBezTo>
                  <a:cubicBezTo>
                    <a:pt x="727" y="4342"/>
                    <a:pt x="733" y="4389"/>
                    <a:pt x="687" y="4424"/>
                  </a:cubicBezTo>
                  <a:cubicBezTo>
                    <a:pt x="681" y="4412"/>
                    <a:pt x="669" y="4406"/>
                    <a:pt x="658" y="4401"/>
                  </a:cubicBezTo>
                  <a:cubicBezTo>
                    <a:pt x="646" y="4430"/>
                    <a:pt x="623" y="4436"/>
                    <a:pt x="593" y="4447"/>
                  </a:cubicBezTo>
                  <a:cubicBezTo>
                    <a:pt x="588" y="4436"/>
                    <a:pt x="582" y="4424"/>
                    <a:pt x="582" y="4406"/>
                  </a:cubicBezTo>
                  <a:cubicBezTo>
                    <a:pt x="582" y="4383"/>
                    <a:pt x="593" y="4371"/>
                    <a:pt x="593" y="4342"/>
                  </a:cubicBezTo>
                  <a:cubicBezTo>
                    <a:pt x="559" y="4249"/>
                    <a:pt x="559" y="4249"/>
                    <a:pt x="559" y="4249"/>
                  </a:cubicBezTo>
                  <a:cubicBezTo>
                    <a:pt x="564" y="4232"/>
                    <a:pt x="564" y="4226"/>
                    <a:pt x="564" y="4208"/>
                  </a:cubicBezTo>
                  <a:cubicBezTo>
                    <a:pt x="553" y="4139"/>
                    <a:pt x="553" y="4139"/>
                    <a:pt x="553" y="4139"/>
                  </a:cubicBezTo>
                  <a:cubicBezTo>
                    <a:pt x="559" y="4121"/>
                    <a:pt x="582" y="4110"/>
                    <a:pt x="582" y="4086"/>
                  </a:cubicBezTo>
                  <a:cubicBezTo>
                    <a:pt x="582" y="4080"/>
                    <a:pt x="576" y="4069"/>
                    <a:pt x="570" y="4069"/>
                  </a:cubicBezTo>
                  <a:cubicBezTo>
                    <a:pt x="524" y="4069"/>
                    <a:pt x="512" y="4121"/>
                    <a:pt x="495" y="4162"/>
                  </a:cubicBezTo>
                  <a:cubicBezTo>
                    <a:pt x="477" y="4208"/>
                    <a:pt x="466" y="4238"/>
                    <a:pt x="442" y="4278"/>
                  </a:cubicBezTo>
                  <a:cubicBezTo>
                    <a:pt x="425" y="4319"/>
                    <a:pt x="425" y="4342"/>
                    <a:pt x="413" y="4377"/>
                  </a:cubicBezTo>
                  <a:cubicBezTo>
                    <a:pt x="396" y="4424"/>
                    <a:pt x="372" y="4447"/>
                    <a:pt x="372" y="4494"/>
                  </a:cubicBezTo>
                  <a:cubicBezTo>
                    <a:pt x="372" y="4581"/>
                    <a:pt x="442" y="4622"/>
                    <a:pt x="442" y="4709"/>
                  </a:cubicBezTo>
                  <a:cubicBezTo>
                    <a:pt x="442" y="4732"/>
                    <a:pt x="419" y="4738"/>
                    <a:pt x="419" y="4762"/>
                  </a:cubicBezTo>
                  <a:cubicBezTo>
                    <a:pt x="419" y="4797"/>
                    <a:pt x="425" y="4814"/>
                    <a:pt x="425" y="4843"/>
                  </a:cubicBezTo>
                  <a:cubicBezTo>
                    <a:pt x="425" y="4925"/>
                    <a:pt x="372" y="4960"/>
                    <a:pt x="332" y="5035"/>
                  </a:cubicBezTo>
                  <a:cubicBezTo>
                    <a:pt x="267" y="5157"/>
                    <a:pt x="233" y="5239"/>
                    <a:pt x="233" y="5379"/>
                  </a:cubicBezTo>
                  <a:cubicBezTo>
                    <a:pt x="233" y="5524"/>
                    <a:pt x="384" y="5582"/>
                    <a:pt x="361" y="5728"/>
                  </a:cubicBezTo>
                  <a:cubicBezTo>
                    <a:pt x="361" y="5757"/>
                    <a:pt x="361" y="5786"/>
                    <a:pt x="390" y="5804"/>
                  </a:cubicBezTo>
                  <a:cubicBezTo>
                    <a:pt x="413" y="5815"/>
                    <a:pt x="436" y="5821"/>
                    <a:pt x="448" y="5844"/>
                  </a:cubicBezTo>
                  <a:cubicBezTo>
                    <a:pt x="477" y="5926"/>
                    <a:pt x="477" y="5984"/>
                    <a:pt x="530" y="6054"/>
                  </a:cubicBezTo>
                  <a:cubicBezTo>
                    <a:pt x="564" y="6095"/>
                    <a:pt x="576" y="6124"/>
                    <a:pt x="611" y="6159"/>
                  </a:cubicBezTo>
                  <a:cubicBezTo>
                    <a:pt x="629" y="6188"/>
                    <a:pt x="658" y="6199"/>
                    <a:pt x="658" y="6229"/>
                  </a:cubicBezTo>
                  <a:cubicBezTo>
                    <a:pt x="658" y="6234"/>
                    <a:pt x="646" y="6240"/>
                    <a:pt x="646" y="6246"/>
                  </a:cubicBezTo>
                  <a:cubicBezTo>
                    <a:pt x="646" y="6258"/>
                    <a:pt x="652" y="6264"/>
                    <a:pt x="652" y="6275"/>
                  </a:cubicBezTo>
                  <a:cubicBezTo>
                    <a:pt x="652" y="6281"/>
                    <a:pt x="634" y="6281"/>
                    <a:pt x="634" y="6287"/>
                  </a:cubicBezTo>
                  <a:cubicBezTo>
                    <a:pt x="629" y="6310"/>
                    <a:pt x="634" y="6322"/>
                    <a:pt x="634" y="6339"/>
                  </a:cubicBezTo>
                  <a:cubicBezTo>
                    <a:pt x="629" y="6357"/>
                    <a:pt x="611" y="6362"/>
                    <a:pt x="611" y="6386"/>
                  </a:cubicBezTo>
                  <a:cubicBezTo>
                    <a:pt x="611" y="6409"/>
                    <a:pt x="629" y="6421"/>
                    <a:pt x="629" y="6444"/>
                  </a:cubicBezTo>
                  <a:cubicBezTo>
                    <a:pt x="629" y="6479"/>
                    <a:pt x="599" y="6520"/>
                    <a:pt x="559" y="6520"/>
                  </a:cubicBezTo>
                  <a:cubicBezTo>
                    <a:pt x="524" y="6520"/>
                    <a:pt x="530" y="6473"/>
                    <a:pt x="512" y="6444"/>
                  </a:cubicBezTo>
                  <a:cubicBezTo>
                    <a:pt x="495" y="6409"/>
                    <a:pt x="471" y="6397"/>
                    <a:pt x="460" y="6362"/>
                  </a:cubicBezTo>
                  <a:cubicBezTo>
                    <a:pt x="448" y="6362"/>
                    <a:pt x="448" y="6362"/>
                    <a:pt x="448" y="6362"/>
                  </a:cubicBezTo>
                  <a:cubicBezTo>
                    <a:pt x="425" y="6386"/>
                    <a:pt x="396" y="6397"/>
                    <a:pt x="355" y="6351"/>
                  </a:cubicBezTo>
                  <a:cubicBezTo>
                    <a:pt x="355" y="6304"/>
                    <a:pt x="384" y="6275"/>
                    <a:pt x="384" y="6229"/>
                  </a:cubicBezTo>
                  <a:cubicBezTo>
                    <a:pt x="384" y="6194"/>
                    <a:pt x="355" y="6182"/>
                    <a:pt x="337" y="6153"/>
                  </a:cubicBezTo>
                  <a:cubicBezTo>
                    <a:pt x="308" y="6112"/>
                    <a:pt x="303" y="6089"/>
                    <a:pt x="267" y="6054"/>
                  </a:cubicBezTo>
                  <a:cubicBezTo>
                    <a:pt x="250" y="6060"/>
                    <a:pt x="250" y="6060"/>
                    <a:pt x="250" y="6060"/>
                  </a:cubicBezTo>
                  <a:cubicBezTo>
                    <a:pt x="244" y="6077"/>
                    <a:pt x="244" y="6083"/>
                    <a:pt x="244" y="6101"/>
                  </a:cubicBezTo>
                  <a:cubicBezTo>
                    <a:pt x="244" y="6135"/>
                    <a:pt x="244" y="6135"/>
                    <a:pt x="244" y="6135"/>
                  </a:cubicBezTo>
                  <a:cubicBezTo>
                    <a:pt x="244" y="6176"/>
                    <a:pt x="273" y="6188"/>
                    <a:pt x="291" y="6229"/>
                  </a:cubicBezTo>
                  <a:cubicBezTo>
                    <a:pt x="308" y="6281"/>
                    <a:pt x="308" y="6316"/>
                    <a:pt x="343" y="6362"/>
                  </a:cubicBezTo>
                  <a:cubicBezTo>
                    <a:pt x="367" y="6403"/>
                    <a:pt x="401" y="6409"/>
                    <a:pt x="442" y="6438"/>
                  </a:cubicBezTo>
                  <a:cubicBezTo>
                    <a:pt x="471" y="6461"/>
                    <a:pt x="466" y="6502"/>
                    <a:pt x="466" y="6543"/>
                  </a:cubicBezTo>
                  <a:cubicBezTo>
                    <a:pt x="466" y="6566"/>
                    <a:pt x="448" y="6578"/>
                    <a:pt x="436" y="6595"/>
                  </a:cubicBezTo>
                  <a:cubicBezTo>
                    <a:pt x="413" y="6619"/>
                    <a:pt x="407" y="6648"/>
                    <a:pt x="378" y="6648"/>
                  </a:cubicBezTo>
                  <a:cubicBezTo>
                    <a:pt x="361" y="6648"/>
                    <a:pt x="355" y="6630"/>
                    <a:pt x="343" y="6624"/>
                  </a:cubicBezTo>
                  <a:cubicBezTo>
                    <a:pt x="320" y="6613"/>
                    <a:pt x="291" y="6607"/>
                    <a:pt x="291" y="6584"/>
                  </a:cubicBezTo>
                  <a:cubicBezTo>
                    <a:pt x="291" y="6560"/>
                    <a:pt x="297" y="6549"/>
                    <a:pt x="297" y="6525"/>
                  </a:cubicBezTo>
                  <a:cubicBezTo>
                    <a:pt x="279" y="6514"/>
                    <a:pt x="262" y="6508"/>
                    <a:pt x="250" y="6490"/>
                  </a:cubicBezTo>
                  <a:cubicBezTo>
                    <a:pt x="256" y="6473"/>
                    <a:pt x="262" y="6461"/>
                    <a:pt x="262" y="6444"/>
                  </a:cubicBezTo>
                  <a:cubicBezTo>
                    <a:pt x="262" y="6421"/>
                    <a:pt x="250" y="6403"/>
                    <a:pt x="233" y="6392"/>
                  </a:cubicBezTo>
                  <a:cubicBezTo>
                    <a:pt x="215" y="6392"/>
                    <a:pt x="215" y="6392"/>
                    <a:pt x="215" y="6392"/>
                  </a:cubicBezTo>
                  <a:cubicBezTo>
                    <a:pt x="215" y="6421"/>
                    <a:pt x="215" y="6421"/>
                    <a:pt x="215" y="6421"/>
                  </a:cubicBezTo>
                  <a:cubicBezTo>
                    <a:pt x="227" y="6461"/>
                    <a:pt x="227" y="6461"/>
                    <a:pt x="227" y="6461"/>
                  </a:cubicBezTo>
                  <a:cubicBezTo>
                    <a:pt x="227" y="6502"/>
                    <a:pt x="227" y="6502"/>
                    <a:pt x="227" y="6502"/>
                  </a:cubicBezTo>
                  <a:cubicBezTo>
                    <a:pt x="215" y="6508"/>
                    <a:pt x="215" y="6508"/>
                    <a:pt x="215" y="6508"/>
                  </a:cubicBezTo>
                  <a:cubicBezTo>
                    <a:pt x="209" y="6490"/>
                    <a:pt x="204" y="6473"/>
                    <a:pt x="186" y="6461"/>
                  </a:cubicBezTo>
                  <a:cubicBezTo>
                    <a:pt x="180" y="6461"/>
                    <a:pt x="180" y="6461"/>
                    <a:pt x="180" y="6461"/>
                  </a:cubicBezTo>
                  <a:cubicBezTo>
                    <a:pt x="186" y="6496"/>
                    <a:pt x="215" y="6502"/>
                    <a:pt x="238" y="6537"/>
                  </a:cubicBezTo>
                  <a:cubicBezTo>
                    <a:pt x="273" y="6601"/>
                    <a:pt x="308" y="6630"/>
                    <a:pt x="355" y="6688"/>
                  </a:cubicBezTo>
                  <a:cubicBezTo>
                    <a:pt x="407" y="6747"/>
                    <a:pt x="419" y="6787"/>
                    <a:pt x="454" y="6851"/>
                  </a:cubicBezTo>
                  <a:cubicBezTo>
                    <a:pt x="524" y="6956"/>
                    <a:pt x="570" y="7020"/>
                    <a:pt x="582" y="7148"/>
                  </a:cubicBezTo>
                  <a:cubicBezTo>
                    <a:pt x="588" y="7148"/>
                    <a:pt x="593" y="7148"/>
                    <a:pt x="599" y="7148"/>
                  </a:cubicBezTo>
                  <a:cubicBezTo>
                    <a:pt x="605" y="7160"/>
                    <a:pt x="605" y="7160"/>
                    <a:pt x="605" y="7160"/>
                  </a:cubicBezTo>
                  <a:cubicBezTo>
                    <a:pt x="570" y="7195"/>
                    <a:pt x="576" y="7230"/>
                    <a:pt x="576" y="7276"/>
                  </a:cubicBezTo>
                  <a:cubicBezTo>
                    <a:pt x="576" y="7335"/>
                    <a:pt x="570" y="7375"/>
                    <a:pt x="599" y="7428"/>
                  </a:cubicBezTo>
                  <a:cubicBezTo>
                    <a:pt x="611" y="7445"/>
                    <a:pt x="634" y="7439"/>
                    <a:pt x="646" y="7457"/>
                  </a:cubicBezTo>
                  <a:cubicBezTo>
                    <a:pt x="669" y="7479"/>
                    <a:pt x="669" y="7497"/>
                    <a:pt x="687" y="7520"/>
                  </a:cubicBezTo>
                  <a:cubicBezTo>
                    <a:pt x="733" y="7578"/>
                    <a:pt x="768" y="7607"/>
                    <a:pt x="786" y="7677"/>
                  </a:cubicBezTo>
                  <a:cubicBezTo>
                    <a:pt x="815" y="7747"/>
                    <a:pt x="803" y="7793"/>
                    <a:pt x="838" y="7858"/>
                  </a:cubicBezTo>
                  <a:cubicBezTo>
                    <a:pt x="861" y="7898"/>
                    <a:pt x="896" y="7904"/>
                    <a:pt x="925" y="7939"/>
                  </a:cubicBezTo>
                  <a:cubicBezTo>
                    <a:pt x="989" y="8026"/>
                    <a:pt x="995" y="8096"/>
                    <a:pt x="995" y="8207"/>
                  </a:cubicBezTo>
                  <a:cubicBezTo>
                    <a:pt x="995" y="8242"/>
                    <a:pt x="978" y="8265"/>
                    <a:pt x="978" y="8306"/>
                  </a:cubicBezTo>
                  <a:cubicBezTo>
                    <a:pt x="978" y="8393"/>
                    <a:pt x="978" y="8393"/>
                    <a:pt x="978" y="8393"/>
                  </a:cubicBezTo>
                  <a:cubicBezTo>
                    <a:pt x="978" y="8416"/>
                    <a:pt x="972" y="8434"/>
                    <a:pt x="972" y="8463"/>
                  </a:cubicBezTo>
                  <a:cubicBezTo>
                    <a:pt x="972" y="8498"/>
                    <a:pt x="995" y="8510"/>
                    <a:pt x="1001" y="8539"/>
                  </a:cubicBezTo>
                  <a:cubicBezTo>
                    <a:pt x="1024" y="8608"/>
                    <a:pt x="1013" y="8649"/>
                    <a:pt x="1024" y="8719"/>
                  </a:cubicBezTo>
                  <a:cubicBezTo>
                    <a:pt x="1042" y="8824"/>
                    <a:pt x="1083" y="8876"/>
                    <a:pt x="1129" y="8969"/>
                  </a:cubicBezTo>
                  <a:cubicBezTo>
                    <a:pt x="1199" y="9092"/>
                    <a:pt x="1228" y="9167"/>
                    <a:pt x="1281" y="9295"/>
                  </a:cubicBezTo>
                  <a:cubicBezTo>
                    <a:pt x="1310" y="9360"/>
                    <a:pt x="1356" y="9389"/>
                    <a:pt x="1356" y="9458"/>
                  </a:cubicBezTo>
                  <a:cubicBezTo>
                    <a:pt x="1356" y="9534"/>
                    <a:pt x="1356" y="9534"/>
                    <a:pt x="1356" y="9534"/>
                  </a:cubicBezTo>
                  <a:cubicBezTo>
                    <a:pt x="1356" y="9546"/>
                    <a:pt x="1350" y="9552"/>
                    <a:pt x="1350" y="9563"/>
                  </a:cubicBezTo>
                  <a:cubicBezTo>
                    <a:pt x="1350" y="9604"/>
                    <a:pt x="1368" y="9627"/>
                    <a:pt x="1368" y="9674"/>
                  </a:cubicBezTo>
                  <a:cubicBezTo>
                    <a:pt x="1368" y="9703"/>
                    <a:pt x="1362" y="9720"/>
                    <a:pt x="1350" y="9744"/>
                  </a:cubicBezTo>
                  <a:cubicBezTo>
                    <a:pt x="1362" y="9784"/>
                    <a:pt x="1362" y="9784"/>
                    <a:pt x="1362" y="9784"/>
                  </a:cubicBezTo>
                  <a:cubicBezTo>
                    <a:pt x="1350" y="9819"/>
                    <a:pt x="1356" y="9843"/>
                    <a:pt x="1345" y="9872"/>
                  </a:cubicBezTo>
                  <a:cubicBezTo>
                    <a:pt x="1339" y="9883"/>
                    <a:pt x="1321" y="9883"/>
                    <a:pt x="1310" y="9889"/>
                  </a:cubicBezTo>
                  <a:cubicBezTo>
                    <a:pt x="1292" y="9907"/>
                    <a:pt x="1292" y="9930"/>
                    <a:pt x="1286" y="9959"/>
                  </a:cubicBezTo>
                  <a:cubicBezTo>
                    <a:pt x="1327" y="10209"/>
                    <a:pt x="1327" y="10209"/>
                    <a:pt x="1327" y="10209"/>
                  </a:cubicBezTo>
                  <a:cubicBezTo>
                    <a:pt x="1327" y="10291"/>
                    <a:pt x="1304" y="10338"/>
                    <a:pt x="1263" y="10413"/>
                  </a:cubicBezTo>
                  <a:cubicBezTo>
                    <a:pt x="1228" y="10483"/>
                    <a:pt x="1187" y="10535"/>
                    <a:pt x="1106" y="10535"/>
                  </a:cubicBezTo>
                  <a:cubicBezTo>
                    <a:pt x="1065" y="10535"/>
                    <a:pt x="1053" y="10495"/>
                    <a:pt x="1013" y="10471"/>
                  </a:cubicBezTo>
                  <a:cubicBezTo>
                    <a:pt x="1013" y="10518"/>
                    <a:pt x="1013" y="10518"/>
                    <a:pt x="1013" y="10518"/>
                  </a:cubicBezTo>
                  <a:cubicBezTo>
                    <a:pt x="1013" y="10541"/>
                    <a:pt x="1001" y="10547"/>
                    <a:pt x="1001" y="10564"/>
                  </a:cubicBezTo>
                  <a:cubicBezTo>
                    <a:pt x="1001" y="10704"/>
                    <a:pt x="1001" y="10704"/>
                    <a:pt x="1001" y="10704"/>
                  </a:cubicBezTo>
                  <a:cubicBezTo>
                    <a:pt x="1001" y="10751"/>
                    <a:pt x="1013" y="10780"/>
                    <a:pt x="1024" y="10827"/>
                  </a:cubicBezTo>
                  <a:cubicBezTo>
                    <a:pt x="1036" y="10873"/>
                    <a:pt x="1036" y="10902"/>
                    <a:pt x="1071" y="10931"/>
                  </a:cubicBezTo>
                  <a:cubicBezTo>
                    <a:pt x="1077" y="10914"/>
                    <a:pt x="1083" y="10902"/>
                    <a:pt x="1094" y="10885"/>
                  </a:cubicBezTo>
                  <a:cubicBezTo>
                    <a:pt x="1199" y="10925"/>
                    <a:pt x="1263" y="10954"/>
                    <a:pt x="1345" y="11036"/>
                  </a:cubicBezTo>
                  <a:cubicBezTo>
                    <a:pt x="1391" y="11083"/>
                    <a:pt x="1438" y="11100"/>
                    <a:pt x="1461" y="11158"/>
                  </a:cubicBezTo>
                  <a:cubicBezTo>
                    <a:pt x="1478" y="11187"/>
                    <a:pt x="1461" y="11211"/>
                    <a:pt x="1484" y="11228"/>
                  </a:cubicBezTo>
                  <a:cubicBezTo>
                    <a:pt x="1519" y="11251"/>
                    <a:pt x="1548" y="11234"/>
                    <a:pt x="1583" y="11246"/>
                  </a:cubicBezTo>
                  <a:cubicBezTo>
                    <a:pt x="1671" y="11275"/>
                    <a:pt x="1717" y="11298"/>
                    <a:pt x="1793" y="11345"/>
                  </a:cubicBezTo>
                  <a:cubicBezTo>
                    <a:pt x="1799" y="11327"/>
                    <a:pt x="1804" y="11316"/>
                    <a:pt x="1810" y="11298"/>
                  </a:cubicBezTo>
                  <a:cubicBezTo>
                    <a:pt x="1909" y="11345"/>
                    <a:pt x="1909" y="11345"/>
                    <a:pt x="1909" y="11345"/>
                  </a:cubicBezTo>
                  <a:cubicBezTo>
                    <a:pt x="1927" y="11333"/>
                    <a:pt x="1933" y="11316"/>
                    <a:pt x="1944" y="11298"/>
                  </a:cubicBezTo>
                  <a:cubicBezTo>
                    <a:pt x="1967" y="11316"/>
                    <a:pt x="1985" y="11327"/>
                    <a:pt x="2014" y="11327"/>
                  </a:cubicBezTo>
                  <a:cubicBezTo>
                    <a:pt x="2043" y="11327"/>
                    <a:pt x="2061" y="11333"/>
                    <a:pt x="2090" y="11333"/>
                  </a:cubicBezTo>
                  <a:cubicBezTo>
                    <a:pt x="2107" y="11333"/>
                    <a:pt x="2113" y="11310"/>
                    <a:pt x="2136" y="11310"/>
                  </a:cubicBezTo>
                  <a:cubicBezTo>
                    <a:pt x="2154" y="11310"/>
                    <a:pt x="2165" y="11316"/>
                    <a:pt x="2183" y="11310"/>
                  </a:cubicBezTo>
                  <a:cubicBezTo>
                    <a:pt x="2183" y="11321"/>
                    <a:pt x="2177" y="11327"/>
                    <a:pt x="2177" y="11339"/>
                  </a:cubicBezTo>
                  <a:cubicBezTo>
                    <a:pt x="2177" y="11350"/>
                    <a:pt x="2194" y="11345"/>
                    <a:pt x="2206" y="11350"/>
                  </a:cubicBezTo>
                  <a:cubicBezTo>
                    <a:pt x="2224" y="11356"/>
                    <a:pt x="2235" y="11374"/>
                    <a:pt x="2259" y="11374"/>
                  </a:cubicBezTo>
                  <a:cubicBezTo>
                    <a:pt x="2282" y="11374"/>
                    <a:pt x="2282" y="11333"/>
                    <a:pt x="2305" y="11333"/>
                  </a:cubicBezTo>
                  <a:cubicBezTo>
                    <a:pt x="2346" y="11333"/>
                    <a:pt x="2363" y="11374"/>
                    <a:pt x="2404" y="11379"/>
                  </a:cubicBezTo>
                  <a:cubicBezTo>
                    <a:pt x="2404" y="11316"/>
                    <a:pt x="2474" y="11304"/>
                    <a:pt x="2532" y="11269"/>
                  </a:cubicBezTo>
                  <a:cubicBezTo>
                    <a:pt x="2567" y="11251"/>
                    <a:pt x="2590" y="11251"/>
                    <a:pt x="2625" y="11228"/>
                  </a:cubicBezTo>
                  <a:cubicBezTo>
                    <a:pt x="2649" y="11211"/>
                    <a:pt x="2643" y="11182"/>
                    <a:pt x="2672" y="11170"/>
                  </a:cubicBezTo>
                  <a:cubicBezTo>
                    <a:pt x="2695" y="11153"/>
                    <a:pt x="2701" y="11135"/>
                    <a:pt x="2730" y="11123"/>
                  </a:cubicBezTo>
                  <a:cubicBezTo>
                    <a:pt x="2759" y="11112"/>
                    <a:pt x="2782" y="11117"/>
                    <a:pt x="2806" y="11094"/>
                  </a:cubicBezTo>
                  <a:cubicBezTo>
                    <a:pt x="2817" y="11083"/>
                    <a:pt x="2806" y="11059"/>
                    <a:pt x="2817" y="11042"/>
                  </a:cubicBezTo>
                  <a:cubicBezTo>
                    <a:pt x="2847" y="10995"/>
                    <a:pt x="2899" y="10995"/>
                    <a:pt x="2951" y="10995"/>
                  </a:cubicBezTo>
                  <a:cubicBezTo>
                    <a:pt x="2992" y="10995"/>
                    <a:pt x="3010" y="11013"/>
                    <a:pt x="3050" y="11019"/>
                  </a:cubicBezTo>
                  <a:cubicBezTo>
                    <a:pt x="3056" y="10995"/>
                    <a:pt x="3079" y="10995"/>
                    <a:pt x="3103" y="10990"/>
                  </a:cubicBezTo>
                  <a:cubicBezTo>
                    <a:pt x="3184" y="10827"/>
                    <a:pt x="3271" y="10687"/>
                    <a:pt x="3452" y="10687"/>
                  </a:cubicBezTo>
                  <a:cubicBezTo>
                    <a:pt x="3469" y="10687"/>
                    <a:pt x="3475" y="10698"/>
                    <a:pt x="3487" y="10698"/>
                  </a:cubicBezTo>
                  <a:cubicBezTo>
                    <a:pt x="3510" y="10698"/>
                    <a:pt x="3516" y="10687"/>
                    <a:pt x="3539" y="10687"/>
                  </a:cubicBezTo>
                  <a:cubicBezTo>
                    <a:pt x="3574" y="10687"/>
                    <a:pt x="3592" y="10704"/>
                    <a:pt x="3627" y="10704"/>
                  </a:cubicBezTo>
                  <a:cubicBezTo>
                    <a:pt x="3656" y="10704"/>
                    <a:pt x="3650" y="10664"/>
                    <a:pt x="3679" y="10658"/>
                  </a:cubicBezTo>
                  <a:cubicBezTo>
                    <a:pt x="3731" y="10646"/>
                    <a:pt x="3766" y="10646"/>
                    <a:pt x="3825" y="10646"/>
                  </a:cubicBezTo>
                  <a:cubicBezTo>
                    <a:pt x="3918" y="10646"/>
                    <a:pt x="3918" y="10646"/>
                    <a:pt x="3918" y="10646"/>
                  </a:cubicBezTo>
                  <a:cubicBezTo>
                    <a:pt x="3982" y="10646"/>
                    <a:pt x="4017" y="10617"/>
                    <a:pt x="4081" y="10617"/>
                  </a:cubicBezTo>
                  <a:cubicBezTo>
                    <a:pt x="4162" y="10617"/>
                    <a:pt x="4203" y="10664"/>
                    <a:pt x="4285" y="10664"/>
                  </a:cubicBezTo>
                  <a:cubicBezTo>
                    <a:pt x="4314" y="10664"/>
                    <a:pt x="4325" y="10640"/>
                    <a:pt x="4354" y="10640"/>
                  </a:cubicBezTo>
                  <a:cubicBezTo>
                    <a:pt x="4383" y="10640"/>
                    <a:pt x="4401" y="10652"/>
                    <a:pt x="4418" y="10681"/>
                  </a:cubicBezTo>
                  <a:cubicBezTo>
                    <a:pt x="4424" y="10698"/>
                    <a:pt x="4424" y="10722"/>
                    <a:pt x="4442" y="10722"/>
                  </a:cubicBezTo>
                  <a:cubicBezTo>
                    <a:pt x="4465" y="10722"/>
                    <a:pt x="4482" y="10727"/>
                    <a:pt x="4500" y="10716"/>
                  </a:cubicBezTo>
                  <a:cubicBezTo>
                    <a:pt x="4523" y="10704"/>
                    <a:pt x="4523" y="10664"/>
                    <a:pt x="4552" y="10664"/>
                  </a:cubicBezTo>
                  <a:cubicBezTo>
                    <a:pt x="4581" y="10664"/>
                    <a:pt x="4593" y="10687"/>
                    <a:pt x="4622" y="10687"/>
                  </a:cubicBezTo>
                  <a:cubicBezTo>
                    <a:pt x="4640" y="10687"/>
                    <a:pt x="4645" y="10675"/>
                    <a:pt x="4657" y="10669"/>
                  </a:cubicBezTo>
                  <a:cubicBezTo>
                    <a:pt x="4709" y="10669"/>
                    <a:pt x="4709" y="10669"/>
                    <a:pt x="4709" y="10669"/>
                  </a:cubicBezTo>
                  <a:cubicBezTo>
                    <a:pt x="4768" y="10669"/>
                    <a:pt x="4797" y="10658"/>
                    <a:pt x="4855" y="10658"/>
                  </a:cubicBezTo>
                  <a:cubicBezTo>
                    <a:pt x="4902" y="10658"/>
                    <a:pt x="4907" y="10722"/>
                    <a:pt x="4954" y="10722"/>
                  </a:cubicBezTo>
                  <a:cubicBezTo>
                    <a:pt x="5012" y="10722"/>
                    <a:pt x="5041" y="10693"/>
                    <a:pt x="5094" y="10664"/>
                  </a:cubicBezTo>
                  <a:cubicBezTo>
                    <a:pt x="5117" y="10652"/>
                    <a:pt x="5134" y="10652"/>
                    <a:pt x="5164" y="10646"/>
                  </a:cubicBezTo>
                  <a:cubicBezTo>
                    <a:pt x="5187" y="10640"/>
                    <a:pt x="5210" y="10640"/>
                    <a:pt x="5210" y="10623"/>
                  </a:cubicBezTo>
                  <a:cubicBezTo>
                    <a:pt x="5210" y="10605"/>
                    <a:pt x="5198" y="10599"/>
                    <a:pt x="5198" y="10582"/>
                  </a:cubicBezTo>
                  <a:cubicBezTo>
                    <a:pt x="5198" y="10518"/>
                    <a:pt x="5280" y="10518"/>
                    <a:pt x="5315" y="10465"/>
                  </a:cubicBezTo>
                  <a:cubicBezTo>
                    <a:pt x="5350" y="10413"/>
                    <a:pt x="5344" y="10372"/>
                    <a:pt x="5356" y="10314"/>
                  </a:cubicBezTo>
                  <a:cubicBezTo>
                    <a:pt x="5373" y="10244"/>
                    <a:pt x="5396" y="10204"/>
                    <a:pt x="5455" y="10169"/>
                  </a:cubicBezTo>
                  <a:cubicBezTo>
                    <a:pt x="5507" y="10139"/>
                    <a:pt x="5530" y="10105"/>
                    <a:pt x="5583" y="10105"/>
                  </a:cubicBezTo>
                  <a:cubicBezTo>
                    <a:pt x="5635" y="10105"/>
                    <a:pt x="5635" y="10105"/>
                    <a:pt x="5635" y="10105"/>
                  </a:cubicBezTo>
                  <a:cubicBezTo>
                    <a:pt x="5693" y="10105"/>
                    <a:pt x="5717" y="10070"/>
                    <a:pt x="5763" y="10041"/>
                  </a:cubicBezTo>
                  <a:cubicBezTo>
                    <a:pt x="5856" y="9982"/>
                    <a:pt x="5909" y="9942"/>
                    <a:pt x="6013" y="9918"/>
                  </a:cubicBezTo>
                  <a:cubicBezTo>
                    <a:pt x="6153" y="9907"/>
                    <a:pt x="6188" y="9761"/>
                    <a:pt x="6322" y="9726"/>
                  </a:cubicBezTo>
                  <a:cubicBezTo>
                    <a:pt x="6345" y="9732"/>
                    <a:pt x="6345" y="9732"/>
                    <a:pt x="6345" y="9732"/>
                  </a:cubicBezTo>
                  <a:cubicBezTo>
                    <a:pt x="6363" y="9720"/>
                    <a:pt x="6375" y="9709"/>
                    <a:pt x="6398" y="9709"/>
                  </a:cubicBezTo>
                  <a:cubicBezTo>
                    <a:pt x="6485" y="9709"/>
                    <a:pt x="6526" y="9761"/>
                    <a:pt x="6607" y="9761"/>
                  </a:cubicBezTo>
                  <a:cubicBezTo>
                    <a:pt x="6764" y="9761"/>
                    <a:pt x="6852" y="9744"/>
                    <a:pt x="7009" y="9709"/>
                  </a:cubicBezTo>
                  <a:cubicBezTo>
                    <a:pt x="7079" y="9691"/>
                    <a:pt x="7108" y="9656"/>
                    <a:pt x="7178" y="9639"/>
                  </a:cubicBezTo>
                  <a:cubicBezTo>
                    <a:pt x="7300" y="9610"/>
                    <a:pt x="7364" y="9581"/>
                    <a:pt x="7481" y="9528"/>
                  </a:cubicBezTo>
                  <a:cubicBezTo>
                    <a:pt x="7585" y="9487"/>
                    <a:pt x="7626" y="9406"/>
                    <a:pt x="7737" y="9406"/>
                  </a:cubicBezTo>
                  <a:lnTo>
                    <a:pt x="7737" y="9406"/>
                  </a:lnTo>
                  <a:cubicBezTo>
                    <a:pt x="7737" y="6258"/>
                    <a:pt x="7737" y="6258"/>
                    <a:pt x="7737" y="6258"/>
                  </a:cubicBezTo>
                  <a:lnTo>
                    <a:pt x="7737" y="6258"/>
                  </a:lnTo>
                  <a:cubicBezTo>
                    <a:pt x="7713" y="576"/>
                    <a:pt x="7713" y="576"/>
                    <a:pt x="7713" y="576"/>
                  </a:cubicBezTo>
                  <a:close/>
                  <a:moveTo>
                    <a:pt x="1123" y="3580"/>
                  </a:moveTo>
                  <a:lnTo>
                    <a:pt x="1123" y="3580"/>
                  </a:lnTo>
                  <a:cubicBezTo>
                    <a:pt x="1141" y="3539"/>
                    <a:pt x="1164" y="3510"/>
                    <a:pt x="1205" y="3498"/>
                  </a:cubicBezTo>
                  <a:cubicBezTo>
                    <a:pt x="1205" y="3539"/>
                    <a:pt x="1187" y="3586"/>
                    <a:pt x="1147" y="3586"/>
                  </a:cubicBezTo>
                  <a:cubicBezTo>
                    <a:pt x="1135" y="3586"/>
                    <a:pt x="1129" y="3586"/>
                    <a:pt x="1123" y="3580"/>
                  </a:cubicBezTo>
                  <a:close/>
                  <a:moveTo>
                    <a:pt x="29" y="6019"/>
                  </a:moveTo>
                  <a:lnTo>
                    <a:pt x="29" y="6019"/>
                  </a:lnTo>
                  <a:cubicBezTo>
                    <a:pt x="23" y="6019"/>
                    <a:pt x="17" y="6013"/>
                    <a:pt x="6" y="6013"/>
                  </a:cubicBezTo>
                  <a:cubicBezTo>
                    <a:pt x="6" y="6019"/>
                    <a:pt x="0" y="6025"/>
                    <a:pt x="0" y="6036"/>
                  </a:cubicBezTo>
                  <a:cubicBezTo>
                    <a:pt x="0" y="6118"/>
                    <a:pt x="29" y="6164"/>
                    <a:pt x="70" y="6234"/>
                  </a:cubicBezTo>
                  <a:cubicBezTo>
                    <a:pt x="93" y="6275"/>
                    <a:pt x="99" y="6304"/>
                    <a:pt x="122" y="6339"/>
                  </a:cubicBezTo>
                  <a:cubicBezTo>
                    <a:pt x="116" y="6223"/>
                    <a:pt x="29" y="6170"/>
                    <a:pt x="29" y="6054"/>
                  </a:cubicBezTo>
                  <a:lnTo>
                    <a:pt x="29" y="6019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107"/>
            <p:cNvSpPr/>
            <p:nvPr/>
          </p:nvSpPr>
          <p:spPr>
            <a:xfrm>
              <a:off x="5854591" y="3957586"/>
              <a:ext cx="1916832" cy="3344973"/>
            </a:xfrm>
            <a:custGeom>
              <a:rect b="b" l="l" r="r" t="t"/>
              <a:pathLst>
                <a:path extrusionOk="0" h="7604" w="4355">
                  <a:moveTo>
                    <a:pt x="1089" y="59"/>
                  </a:moveTo>
                  <a:lnTo>
                    <a:pt x="1089" y="59"/>
                  </a:lnTo>
                  <a:cubicBezTo>
                    <a:pt x="1083" y="105"/>
                    <a:pt x="1089" y="128"/>
                    <a:pt x="1089" y="175"/>
                  </a:cubicBezTo>
                  <a:cubicBezTo>
                    <a:pt x="1077" y="146"/>
                    <a:pt x="1072" y="117"/>
                    <a:pt x="1043" y="117"/>
                  </a:cubicBezTo>
                  <a:cubicBezTo>
                    <a:pt x="1013" y="117"/>
                    <a:pt x="984" y="128"/>
                    <a:pt x="984" y="157"/>
                  </a:cubicBezTo>
                  <a:cubicBezTo>
                    <a:pt x="984" y="181"/>
                    <a:pt x="984" y="192"/>
                    <a:pt x="984" y="210"/>
                  </a:cubicBezTo>
                  <a:cubicBezTo>
                    <a:pt x="967" y="181"/>
                    <a:pt x="978" y="128"/>
                    <a:pt x="944" y="128"/>
                  </a:cubicBezTo>
                  <a:cubicBezTo>
                    <a:pt x="909" y="128"/>
                    <a:pt x="891" y="157"/>
                    <a:pt x="856" y="163"/>
                  </a:cubicBezTo>
                  <a:cubicBezTo>
                    <a:pt x="862" y="187"/>
                    <a:pt x="874" y="198"/>
                    <a:pt x="885" y="227"/>
                  </a:cubicBezTo>
                  <a:cubicBezTo>
                    <a:pt x="874" y="227"/>
                    <a:pt x="874" y="227"/>
                    <a:pt x="874" y="227"/>
                  </a:cubicBezTo>
                  <a:cubicBezTo>
                    <a:pt x="845" y="210"/>
                    <a:pt x="833" y="187"/>
                    <a:pt x="798" y="169"/>
                  </a:cubicBezTo>
                  <a:cubicBezTo>
                    <a:pt x="775" y="163"/>
                    <a:pt x="751" y="157"/>
                    <a:pt x="746" y="128"/>
                  </a:cubicBezTo>
                  <a:cubicBezTo>
                    <a:pt x="769" y="128"/>
                    <a:pt x="769" y="128"/>
                    <a:pt x="769" y="128"/>
                  </a:cubicBezTo>
                  <a:cubicBezTo>
                    <a:pt x="769" y="123"/>
                    <a:pt x="769" y="117"/>
                    <a:pt x="775" y="111"/>
                  </a:cubicBezTo>
                  <a:cubicBezTo>
                    <a:pt x="734" y="105"/>
                    <a:pt x="717" y="76"/>
                    <a:pt x="676" y="59"/>
                  </a:cubicBezTo>
                  <a:cubicBezTo>
                    <a:pt x="676" y="59"/>
                    <a:pt x="670" y="64"/>
                    <a:pt x="670" y="70"/>
                  </a:cubicBezTo>
                  <a:cubicBezTo>
                    <a:pt x="670" y="157"/>
                    <a:pt x="722" y="198"/>
                    <a:pt x="722" y="291"/>
                  </a:cubicBezTo>
                  <a:cubicBezTo>
                    <a:pt x="751" y="291"/>
                    <a:pt x="769" y="297"/>
                    <a:pt x="786" y="309"/>
                  </a:cubicBezTo>
                  <a:cubicBezTo>
                    <a:pt x="815" y="320"/>
                    <a:pt x="804" y="355"/>
                    <a:pt x="827" y="373"/>
                  </a:cubicBezTo>
                  <a:cubicBezTo>
                    <a:pt x="850" y="385"/>
                    <a:pt x="868" y="373"/>
                    <a:pt x="897" y="379"/>
                  </a:cubicBezTo>
                  <a:cubicBezTo>
                    <a:pt x="920" y="390"/>
                    <a:pt x="932" y="408"/>
                    <a:pt x="949" y="431"/>
                  </a:cubicBezTo>
                  <a:cubicBezTo>
                    <a:pt x="967" y="420"/>
                    <a:pt x="967" y="396"/>
                    <a:pt x="984" y="385"/>
                  </a:cubicBezTo>
                  <a:cubicBezTo>
                    <a:pt x="1008" y="367"/>
                    <a:pt x="1037" y="373"/>
                    <a:pt x="1060" y="350"/>
                  </a:cubicBezTo>
                  <a:cubicBezTo>
                    <a:pt x="1095" y="320"/>
                    <a:pt x="1095" y="262"/>
                    <a:pt x="1141" y="262"/>
                  </a:cubicBezTo>
                  <a:cubicBezTo>
                    <a:pt x="1153" y="262"/>
                    <a:pt x="1159" y="268"/>
                    <a:pt x="1171" y="268"/>
                  </a:cubicBezTo>
                  <a:cubicBezTo>
                    <a:pt x="1188" y="233"/>
                    <a:pt x="1217" y="216"/>
                    <a:pt x="1217" y="181"/>
                  </a:cubicBezTo>
                  <a:cubicBezTo>
                    <a:pt x="1217" y="152"/>
                    <a:pt x="1182" y="157"/>
                    <a:pt x="1171" y="134"/>
                  </a:cubicBezTo>
                  <a:cubicBezTo>
                    <a:pt x="1141" y="99"/>
                    <a:pt x="1130" y="76"/>
                    <a:pt x="1089" y="59"/>
                  </a:cubicBezTo>
                  <a:close/>
                  <a:moveTo>
                    <a:pt x="664" y="169"/>
                  </a:moveTo>
                  <a:lnTo>
                    <a:pt x="664" y="169"/>
                  </a:lnTo>
                  <a:cubicBezTo>
                    <a:pt x="676" y="210"/>
                    <a:pt x="652" y="227"/>
                    <a:pt x="647" y="268"/>
                  </a:cubicBezTo>
                  <a:cubicBezTo>
                    <a:pt x="664" y="268"/>
                    <a:pt x="682" y="262"/>
                    <a:pt x="693" y="274"/>
                  </a:cubicBezTo>
                  <a:cubicBezTo>
                    <a:pt x="687" y="297"/>
                    <a:pt x="687" y="297"/>
                    <a:pt x="687" y="297"/>
                  </a:cubicBezTo>
                  <a:cubicBezTo>
                    <a:pt x="687" y="303"/>
                    <a:pt x="687" y="309"/>
                    <a:pt x="687" y="315"/>
                  </a:cubicBezTo>
                  <a:cubicBezTo>
                    <a:pt x="728" y="320"/>
                    <a:pt x="751" y="332"/>
                    <a:pt x="781" y="361"/>
                  </a:cubicBezTo>
                  <a:cubicBezTo>
                    <a:pt x="769" y="367"/>
                    <a:pt x="757" y="379"/>
                    <a:pt x="740" y="379"/>
                  </a:cubicBezTo>
                  <a:cubicBezTo>
                    <a:pt x="687" y="379"/>
                    <a:pt x="658" y="350"/>
                    <a:pt x="606" y="350"/>
                  </a:cubicBezTo>
                  <a:cubicBezTo>
                    <a:pt x="571" y="350"/>
                    <a:pt x="554" y="361"/>
                    <a:pt x="524" y="367"/>
                  </a:cubicBezTo>
                  <a:cubicBezTo>
                    <a:pt x="530" y="350"/>
                    <a:pt x="530" y="332"/>
                    <a:pt x="536" y="315"/>
                  </a:cubicBezTo>
                  <a:cubicBezTo>
                    <a:pt x="554" y="315"/>
                    <a:pt x="554" y="315"/>
                    <a:pt x="554" y="315"/>
                  </a:cubicBezTo>
                  <a:cubicBezTo>
                    <a:pt x="559" y="315"/>
                    <a:pt x="565" y="320"/>
                    <a:pt x="571" y="320"/>
                  </a:cubicBezTo>
                  <a:cubicBezTo>
                    <a:pt x="594" y="320"/>
                    <a:pt x="623" y="326"/>
                    <a:pt x="623" y="303"/>
                  </a:cubicBezTo>
                  <a:cubicBezTo>
                    <a:pt x="623" y="268"/>
                    <a:pt x="594" y="262"/>
                    <a:pt x="583" y="233"/>
                  </a:cubicBezTo>
                  <a:cubicBezTo>
                    <a:pt x="594" y="210"/>
                    <a:pt x="594" y="210"/>
                    <a:pt x="594" y="210"/>
                  </a:cubicBezTo>
                  <a:cubicBezTo>
                    <a:pt x="583" y="210"/>
                    <a:pt x="577" y="204"/>
                    <a:pt x="571" y="204"/>
                  </a:cubicBezTo>
                  <a:cubicBezTo>
                    <a:pt x="577" y="192"/>
                    <a:pt x="577" y="192"/>
                    <a:pt x="577" y="192"/>
                  </a:cubicBezTo>
                  <a:cubicBezTo>
                    <a:pt x="612" y="175"/>
                    <a:pt x="623" y="152"/>
                    <a:pt x="647" y="128"/>
                  </a:cubicBezTo>
                  <a:cubicBezTo>
                    <a:pt x="658" y="140"/>
                    <a:pt x="664" y="152"/>
                    <a:pt x="664" y="169"/>
                  </a:cubicBezTo>
                  <a:close/>
                  <a:moveTo>
                    <a:pt x="3591" y="1374"/>
                  </a:moveTo>
                  <a:lnTo>
                    <a:pt x="3591" y="1374"/>
                  </a:lnTo>
                  <a:cubicBezTo>
                    <a:pt x="3591" y="1392"/>
                    <a:pt x="3597" y="1403"/>
                    <a:pt x="3597" y="1421"/>
                  </a:cubicBezTo>
                  <a:cubicBezTo>
                    <a:pt x="3597" y="1467"/>
                    <a:pt x="3591" y="1496"/>
                    <a:pt x="3586" y="1549"/>
                  </a:cubicBezTo>
                  <a:cubicBezTo>
                    <a:pt x="3667" y="1549"/>
                    <a:pt x="3708" y="1595"/>
                    <a:pt x="3789" y="1595"/>
                  </a:cubicBezTo>
                  <a:cubicBezTo>
                    <a:pt x="3801" y="1595"/>
                    <a:pt x="3813" y="1590"/>
                    <a:pt x="3824" y="1595"/>
                  </a:cubicBezTo>
                  <a:cubicBezTo>
                    <a:pt x="3824" y="1578"/>
                    <a:pt x="3824" y="1566"/>
                    <a:pt x="3824" y="1549"/>
                  </a:cubicBezTo>
                  <a:cubicBezTo>
                    <a:pt x="3818" y="1543"/>
                    <a:pt x="3818" y="1543"/>
                    <a:pt x="3818" y="1543"/>
                  </a:cubicBezTo>
                  <a:cubicBezTo>
                    <a:pt x="3807" y="1555"/>
                    <a:pt x="3801" y="1566"/>
                    <a:pt x="3784" y="1566"/>
                  </a:cubicBezTo>
                  <a:cubicBezTo>
                    <a:pt x="3772" y="1566"/>
                    <a:pt x="3772" y="1549"/>
                    <a:pt x="3766" y="1549"/>
                  </a:cubicBezTo>
                  <a:cubicBezTo>
                    <a:pt x="3754" y="1549"/>
                    <a:pt x="3749" y="1555"/>
                    <a:pt x="3743" y="1555"/>
                  </a:cubicBezTo>
                  <a:cubicBezTo>
                    <a:pt x="3720" y="1555"/>
                    <a:pt x="3708" y="1537"/>
                    <a:pt x="3708" y="1520"/>
                  </a:cubicBezTo>
                  <a:cubicBezTo>
                    <a:pt x="3708" y="1491"/>
                    <a:pt x="3731" y="1491"/>
                    <a:pt x="3743" y="1467"/>
                  </a:cubicBezTo>
                  <a:cubicBezTo>
                    <a:pt x="3725" y="1461"/>
                    <a:pt x="3708" y="1450"/>
                    <a:pt x="3708" y="1432"/>
                  </a:cubicBezTo>
                  <a:cubicBezTo>
                    <a:pt x="3708" y="1421"/>
                    <a:pt x="3714" y="1415"/>
                    <a:pt x="3714" y="1403"/>
                  </a:cubicBezTo>
                  <a:cubicBezTo>
                    <a:pt x="3725" y="1403"/>
                    <a:pt x="3731" y="1403"/>
                    <a:pt x="3743" y="1403"/>
                  </a:cubicBezTo>
                  <a:cubicBezTo>
                    <a:pt x="3778" y="1403"/>
                    <a:pt x="3824" y="1386"/>
                    <a:pt x="3754" y="1386"/>
                  </a:cubicBezTo>
                  <a:cubicBezTo>
                    <a:pt x="3731" y="1386"/>
                    <a:pt x="3708" y="1368"/>
                    <a:pt x="3708" y="1345"/>
                  </a:cubicBezTo>
                  <a:cubicBezTo>
                    <a:pt x="3708" y="1328"/>
                    <a:pt x="3720" y="1322"/>
                    <a:pt x="3720" y="1304"/>
                  </a:cubicBezTo>
                  <a:cubicBezTo>
                    <a:pt x="3720" y="1281"/>
                    <a:pt x="3690" y="1328"/>
                    <a:pt x="3679" y="1345"/>
                  </a:cubicBezTo>
                  <a:cubicBezTo>
                    <a:pt x="3661" y="1374"/>
                    <a:pt x="3626" y="1374"/>
                    <a:pt x="3591" y="1374"/>
                  </a:cubicBezTo>
                  <a:close/>
                  <a:moveTo>
                    <a:pt x="3498" y="1298"/>
                  </a:moveTo>
                  <a:lnTo>
                    <a:pt x="3498" y="1298"/>
                  </a:lnTo>
                  <a:cubicBezTo>
                    <a:pt x="3487" y="1293"/>
                    <a:pt x="3481" y="1293"/>
                    <a:pt x="3469" y="1287"/>
                  </a:cubicBezTo>
                  <a:cubicBezTo>
                    <a:pt x="3463" y="1298"/>
                    <a:pt x="3463" y="1304"/>
                    <a:pt x="3463" y="1310"/>
                  </a:cubicBezTo>
                  <a:cubicBezTo>
                    <a:pt x="3463" y="1339"/>
                    <a:pt x="3475" y="1351"/>
                    <a:pt x="3492" y="1374"/>
                  </a:cubicBezTo>
                  <a:cubicBezTo>
                    <a:pt x="3492" y="1345"/>
                    <a:pt x="3504" y="1328"/>
                    <a:pt x="3498" y="1298"/>
                  </a:cubicBezTo>
                  <a:close/>
                  <a:moveTo>
                    <a:pt x="3894" y="2306"/>
                  </a:moveTo>
                  <a:lnTo>
                    <a:pt x="3894" y="2306"/>
                  </a:lnTo>
                  <a:cubicBezTo>
                    <a:pt x="3883" y="2288"/>
                    <a:pt x="3883" y="2265"/>
                    <a:pt x="3859" y="2265"/>
                  </a:cubicBezTo>
                  <a:cubicBezTo>
                    <a:pt x="3847" y="2265"/>
                    <a:pt x="3836" y="2271"/>
                    <a:pt x="3824" y="2282"/>
                  </a:cubicBezTo>
                  <a:cubicBezTo>
                    <a:pt x="3847" y="2317"/>
                    <a:pt x="3865" y="2329"/>
                    <a:pt x="3894" y="2352"/>
                  </a:cubicBezTo>
                  <a:cubicBezTo>
                    <a:pt x="3894" y="2346"/>
                    <a:pt x="3900" y="2341"/>
                    <a:pt x="3900" y="2335"/>
                  </a:cubicBezTo>
                  <a:cubicBezTo>
                    <a:pt x="3900" y="2329"/>
                    <a:pt x="3894" y="2311"/>
                    <a:pt x="3894" y="2306"/>
                  </a:cubicBezTo>
                  <a:close/>
                  <a:moveTo>
                    <a:pt x="4348" y="2742"/>
                  </a:moveTo>
                  <a:lnTo>
                    <a:pt x="4348" y="2742"/>
                  </a:lnTo>
                  <a:lnTo>
                    <a:pt x="4348" y="2742"/>
                  </a:lnTo>
                  <a:cubicBezTo>
                    <a:pt x="4354" y="7603"/>
                    <a:pt x="4354" y="7603"/>
                    <a:pt x="4354" y="7603"/>
                  </a:cubicBezTo>
                  <a:lnTo>
                    <a:pt x="4354" y="7603"/>
                  </a:lnTo>
                  <a:cubicBezTo>
                    <a:pt x="24" y="7586"/>
                    <a:pt x="24" y="7586"/>
                    <a:pt x="24" y="7586"/>
                  </a:cubicBezTo>
                  <a:lnTo>
                    <a:pt x="24" y="7586"/>
                  </a:lnTo>
                  <a:cubicBezTo>
                    <a:pt x="0" y="1904"/>
                    <a:pt x="0" y="1904"/>
                    <a:pt x="0" y="1904"/>
                  </a:cubicBezTo>
                  <a:lnTo>
                    <a:pt x="0" y="1904"/>
                  </a:lnTo>
                  <a:cubicBezTo>
                    <a:pt x="53" y="1921"/>
                    <a:pt x="88" y="1956"/>
                    <a:pt x="88" y="2015"/>
                  </a:cubicBezTo>
                  <a:cubicBezTo>
                    <a:pt x="88" y="2137"/>
                    <a:pt x="88" y="2015"/>
                    <a:pt x="146" y="2015"/>
                  </a:cubicBezTo>
                  <a:cubicBezTo>
                    <a:pt x="140" y="1980"/>
                    <a:pt x="117" y="1962"/>
                    <a:pt x="117" y="1927"/>
                  </a:cubicBezTo>
                  <a:cubicBezTo>
                    <a:pt x="117" y="1916"/>
                    <a:pt x="117" y="1910"/>
                    <a:pt x="117" y="1898"/>
                  </a:cubicBezTo>
                  <a:cubicBezTo>
                    <a:pt x="123" y="1892"/>
                    <a:pt x="129" y="1892"/>
                    <a:pt x="134" y="1892"/>
                  </a:cubicBezTo>
                  <a:cubicBezTo>
                    <a:pt x="140" y="1892"/>
                    <a:pt x="146" y="1898"/>
                    <a:pt x="152" y="1898"/>
                  </a:cubicBezTo>
                  <a:cubicBezTo>
                    <a:pt x="175" y="1892"/>
                    <a:pt x="175" y="1892"/>
                    <a:pt x="175" y="1892"/>
                  </a:cubicBezTo>
                  <a:cubicBezTo>
                    <a:pt x="192" y="1921"/>
                    <a:pt x="210" y="1933"/>
                    <a:pt x="245" y="1945"/>
                  </a:cubicBezTo>
                  <a:cubicBezTo>
                    <a:pt x="268" y="1956"/>
                    <a:pt x="268" y="1985"/>
                    <a:pt x="292" y="1997"/>
                  </a:cubicBezTo>
                  <a:cubicBezTo>
                    <a:pt x="338" y="2038"/>
                    <a:pt x="402" y="2050"/>
                    <a:pt x="379" y="2044"/>
                  </a:cubicBezTo>
                  <a:cubicBezTo>
                    <a:pt x="379" y="2026"/>
                    <a:pt x="355" y="2032"/>
                    <a:pt x="344" y="2015"/>
                  </a:cubicBezTo>
                  <a:cubicBezTo>
                    <a:pt x="321" y="1997"/>
                    <a:pt x="326" y="1974"/>
                    <a:pt x="321" y="1945"/>
                  </a:cubicBezTo>
                  <a:cubicBezTo>
                    <a:pt x="315" y="1927"/>
                    <a:pt x="297" y="1916"/>
                    <a:pt x="297" y="1898"/>
                  </a:cubicBezTo>
                  <a:cubicBezTo>
                    <a:pt x="297" y="1881"/>
                    <a:pt x="297" y="1881"/>
                    <a:pt x="297" y="1881"/>
                  </a:cubicBezTo>
                  <a:cubicBezTo>
                    <a:pt x="367" y="1881"/>
                    <a:pt x="367" y="1881"/>
                    <a:pt x="367" y="1881"/>
                  </a:cubicBezTo>
                  <a:cubicBezTo>
                    <a:pt x="379" y="1881"/>
                    <a:pt x="385" y="1869"/>
                    <a:pt x="391" y="1869"/>
                  </a:cubicBezTo>
                  <a:cubicBezTo>
                    <a:pt x="396" y="1869"/>
                    <a:pt x="402" y="1875"/>
                    <a:pt x="408" y="1875"/>
                  </a:cubicBezTo>
                  <a:cubicBezTo>
                    <a:pt x="431" y="1875"/>
                    <a:pt x="443" y="1846"/>
                    <a:pt x="466" y="1846"/>
                  </a:cubicBezTo>
                  <a:cubicBezTo>
                    <a:pt x="460" y="1840"/>
                    <a:pt x="460" y="1828"/>
                    <a:pt x="449" y="1828"/>
                  </a:cubicBezTo>
                  <a:cubicBezTo>
                    <a:pt x="420" y="1828"/>
                    <a:pt x="408" y="1840"/>
                    <a:pt x="379" y="1840"/>
                  </a:cubicBezTo>
                  <a:cubicBezTo>
                    <a:pt x="361" y="1840"/>
                    <a:pt x="350" y="1840"/>
                    <a:pt x="332" y="1840"/>
                  </a:cubicBezTo>
                  <a:cubicBezTo>
                    <a:pt x="332" y="1822"/>
                    <a:pt x="332" y="1811"/>
                    <a:pt x="332" y="1793"/>
                  </a:cubicBezTo>
                  <a:cubicBezTo>
                    <a:pt x="332" y="1758"/>
                    <a:pt x="367" y="1758"/>
                    <a:pt x="379" y="1729"/>
                  </a:cubicBezTo>
                  <a:cubicBezTo>
                    <a:pt x="373" y="1729"/>
                    <a:pt x="367" y="1724"/>
                    <a:pt x="361" y="1724"/>
                  </a:cubicBezTo>
                  <a:cubicBezTo>
                    <a:pt x="350" y="1724"/>
                    <a:pt x="338" y="1729"/>
                    <a:pt x="326" y="1735"/>
                  </a:cubicBezTo>
                  <a:cubicBezTo>
                    <a:pt x="309" y="1706"/>
                    <a:pt x="280" y="1712"/>
                    <a:pt x="251" y="1694"/>
                  </a:cubicBezTo>
                  <a:cubicBezTo>
                    <a:pt x="216" y="1671"/>
                    <a:pt x="198" y="1636"/>
                    <a:pt x="198" y="1590"/>
                  </a:cubicBezTo>
                  <a:cubicBezTo>
                    <a:pt x="198" y="1561"/>
                    <a:pt x="216" y="1537"/>
                    <a:pt x="245" y="1520"/>
                  </a:cubicBezTo>
                  <a:cubicBezTo>
                    <a:pt x="268" y="1531"/>
                    <a:pt x="268" y="1531"/>
                    <a:pt x="268" y="1531"/>
                  </a:cubicBezTo>
                  <a:cubicBezTo>
                    <a:pt x="292" y="1479"/>
                    <a:pt x="367" y="1473"/>
                    <a:pt x="367" y="1415"/>
                  </a:cubicBezTo>
                  <a:cubicBezTo>
                    <a:pt x="367" y="1386"/>
                    <a:pt x="385" y="1374"/>
                    <a:pt x="396" y="1351"/>
                  </a:cubicBezTo>
                  <a:cubicBezTo>
                    <a:pt x="408" y="1310"/>
                    <a:pt x="396" y="1287"/>
                    <a:pt x="396" y="1246"/>
                  </a:cubicBezTo>
                  <a:cubicBezTo>
                    <a:pt x="396" y="1223"/>
                    <a:pt x="402" y="1205"/>
                    <a:pt x="420" y="1194"/>
                  </a:cubicBezTo>
                  <a:cubicBezTo>
                    <a:pt x="437" y="1205"/>
                    <a:pt x="449" y="1217"/>
                    <a:pt x="466" y="1217"/>
                  </a:cubicBezTo>
                  <a:cubicBezTo>
                    <a:pt x="524" y="1217"/>
                    <a:pt x="542" y="1159"/>
                    <a:pt x="594" y="1141"/>
                  </a:cubicBezTo>
                  <a:cubicBezTo>
                    <a:pt x="606" y="1159"/>
                    <a:pt x="612" y="1165"/>
                    <a:pt x="623" y="1182"/>
                  </a:cubicBezTo>
                  <a:cubicBezTo>
                    <a:pt x="635" y="1182"/>
                    <a:pt x="635" y="1182"/>
                    <a:pt x="635" y="1182"/>
                  </a:cubicBezTo>
                  <a:cubicBezTo>
                    <a:pt x="629" y="1170"/>
                    <a:pt x="618" y="1159"/>
                    <a:pt x="618" y="1141"/>
                  </a:cubicBezTo>
                  <a:cubicBezTo>
                    <a:pt x="618" y="1130"/>
                    <a:pt x="629" y="1124"/>
                    <a:pt x="629" y="1112"/>
                  </a:cubicBezTo>
                  <a:cubicBezTo>
                    <a:pt x="629" y="1054"/>
                    <a:pt x="554" y="1042"/>
                    <a:pt x="554" y="984"/>
                  </a:cubicBezTo>
                  <a:cubicBezTo>
                    <a:pt x="554" y="961"/>
                    <a:pt x="565" y="943"/>
                    <a:pt x="565" y="920"/>
                  </a:cubicBezTo>
                  <a:lnTo>
                    <a:pt x="571" y="914"/>
                  </a:lnTo>
                  <a:cubicBezTo>
                    <a:pt x="588" y="914"/>
                    <a:pt x="594" y="926"/>
                    <a:pt x="606" y="926"/>
                  </a:cubicBezTo>
                  <a:cubicBezTo>
                    <a:pt x="658" y="926"/>
                    <a:pt x="664" y="862"/>
                    <a:pt x="664" y="815"/>
                  </a:cubicBezTo>
                  <a:cubicBezTo>
                    <a:pt x="676" y="804"/>
                    <a:pt x="682" y="786"/>
                    <a:pt x="693" y="786"/>
                  </a:cubicBezTo>
                  <a:cubicBezTo>
                    <a:pt x="740" y="786"/>
                    <a:pt x="751" y="833"/>
                    <a:pt x="792" y="833"/>
                  </a:cubicBezTo>
                  <a:cubicBezTo>
                    <a:pt x="810" y="833"/>
                    <a:pt x="821" y="833"/>
                    <a:pt x="839" y="833"/>
                  </a:cubicBezTo>
                  <a:cubicBezTo>
                    <a:pt x="845" y="827"/>
                    <a:pt x="845" y="821"/>
                    <a:pt x="850" y="821"/>
                  </a:cubicBezTo>
                  <a:cubicBezTo>
                    <a:pt x="827" y="792"/>
                    <a:pt x="781" y="798"/>
                    <a:pt x="781" y="763"/>
                  </a:cubicBezTo>
                  <a:cubicBezTo>
                    <a:pt x="781" y="751"/>
                    <a:pt x="763" y="751"/>
                    <a:pt x="763" y="740"/>
                  </a:cubicBezTo>
                  <a:cubicBezTo>
                    <a:pt x="763" y="711"/>
                    <a:pt x="781" y="699"/>
                    <a:pt x="781" y="670"/>
                  </a:cubicBezTo>
                  <a:cubicBezTo>
                    <a:pt x="821" y="681"/>
                    <a:pt x="850" y="705"/>
                    <a:pt x="868" y="746"/>
                  </a:cubicBezTo>
                  <a:cubicBezTo>
                    <a:pt x="874" y="746"/>
                    <a:pt x="874" y="746"/>
                    <a:pt x="874" y="746"/>
                  </a:cubicBezTo>
                  <a:cubicBezTo>
                    <a:pt x="880" y="740"/>
                    <a:pt x="880" y="740"/>
                    <a:pt x="880" y="740"/>
                  </a:cubicBezTo>
                  <a:cubicBezTo>
                    <a:pt x="891" y="746"/>
                    <a:pt x="897" y="751"/>
                    <a:pt x="909" y="763"/>
                  </a:cubicBezTo>
                  <a:cubicBezTo>
                    <a:pt x="920" y="769"/>
                    <a:pt x="920" y="769"/>
                    <a:pt x="920" y="769"/>
                  </a:cubicBezTo>
                  <a:cubicBezTo>
                    <a:pt x="920" y="757"/>
                    <a:pt x="920" y="751"/>
                    <a:pt x="920" y="746"/>
                  </a:cubicBezTo>
                  <a:cubicBezTo>
                    <a:pt x="926" y="740"/>
                    <a:pt x="926" y="740"/>
                    <a:pt x="926" y="740"/>
                  </a:cubicBezTo>
                  <a:cubicBezTo>
                    <a:pt x="938" y="746"/>
                    <a:pt x="944" y="746"/>
                    <a:pt x="949" y="751"/>
                  </a:cubicBezTo>
                  <a:cubicBezTo>
                    <a:pt x="955" y="746"/>
                    <a:pt x="955" y="740"/>
                    <a:pt x="955" y="734"/>
                  </a:cubicBezTo>
                  <a:cubicBezTo>
                    <a:pt x="955" y="693"/>
                    <a:pt x="920" y="681"/>
                    <a:pt x="920" y="641"/>
                  </a:cubicBezTo>
                  <a:cubicBezTo>
                    <a:pt x="920" y="623"/>
                    <a:pt x="920" y="623"/>
                    <a:pt x="920" y="623"/>
                  </a:cubicBezTo>
                  <a:cubicBezTo>
                    <a:pt x="955" y="617"/>
                    <a:pt x="973" y="606"/>
                    <a:pt x="1008" y="600"/>
                  </a:cubicBezTo>
                  <a:cubicBezTo>
                    <a:pt x="1025" y="600"/>
                    <a:pt x="1043" y="606"/>
                    <a:pt x="1060" y="588"/>
                  </a:cubicBezTo>
                  <a:cubicBezTo>
                    <a:pt x="1077" y="565"/>
                    <a:pt x="1072" y="542"/>
                    <a:pt x="1095" y="518"/>
                  </a:cubicBezTo>
                  <a:cubicBezTo>
                    <a:pt x="1095" y="577"/>
                    <a:pt x="1159" y="594"/>
                    <a:pt x="1217" y="594"/>
                  </a:cubicBezTo>
                  <a:cubicBezTo>
                    <a:pt x="1270" y="594"/>
                    <a:pt x="1270" y="594"/>
                    <a:pt x="1270" y="594"/>
                  </a:cubicBezTo>
                  <a:cubicBezTo>
                    <a:pt x="1281" y="594"/>
                    <a:pt x="1287" y="600"/>
                    <a:pt x="1304" y="600"/>
                  </a:cubicBezTo>
                  <a:cubicBezTo>
                    <a:pt x="1334" y="600"/>
                    <a:pt x="1345" y="588"/>
                    <a:pt x="1369" y="588"/>
                  </a:cubicBezTo>
                  <a:cubicBezTo>
                    <a:pt x="1403" y="588"/>
                    <a:pt x="1415" y="617"/>
                    <a:pt x="1444" y="617"/>
                  </a:cubicBezTo>
                  <a:cubicBezTo>
                    <a:pt x="1497" y="617"/>
                    <a:pt x="1520" y="571"/>
                    <a:pt x="1572" y="559"/>
                  </a:cubicBezTo>
                  <a:cubicBezTo>
                    <a:pt x="1613" y="548"/>
                    <a:pt x="1636" y="536"/>
                    <a:pt x="1677" y="530"/>
                  </a:cubicBezTo>
                  <a:cubicBezTo>
                    <a:pt x="1706" y="524"/>
                    <a:pt x="1741" y="530"/>
                    <a:pt x="1753" y="507"/>
                  </a:cubicBezTo>
                  <a:cubicBezTo>
                    <a:pt x="1758" y="478"/>
                    <a:pt x="1753" y="454"/>
                    <a:pt x="1753" y="425"/>
                  </a:cubicBezTo>
                  <a:cubicBezTo>
                    <a:pt x="1753" y="344"/>
                    <a:pt x="1753" y="344"/>
                    <a:pt x="1753" y="344"/>
                  </a:cubicBezTo>
                  <a:cubicBezTo>
                    <a:pt x="1753" y="315"/>
                    <a:pt x="1776" y="303"/>
                    <a:pt x="1799" y="280"/>
                  </a:cubicBezTo>
                  <a:cubicBezTo>
                    <a:pt x="1793" y="280"/>
                    <a:pt x="1793" y="274"/>
                    <a:pt x="1788" y="274"/>
                  </a:cubicBezTo>
                  <a:cubicBezTo>
                    <a:pt x="1758" y="274"/>
                    <a:pt x="1747" y="297"/>
                    <a:pt x="1724" y="303"/>
                  </a:cubicBezTo>
                  <a:lnTo>
                    <a:pt x="1718" y="297"/>
                  </a:lnTo>
                  <a:cubicBezTo>
                    <a:pt x="1718" y="274"/>
                    <a:pt x="1735" y="262"/>
                    <a:pt x="1735" y="245"/>
                  </a:cubicBezTo>
                  <a:cubicBezTo>
                    <a:pt x="1735" y="192"/>
                    <a:pt x="1677" y="181"/>
                    <a:pt x="1630" y="181"/>
                  </a:cubicBezTo>
                  <a:cubicBezTo>
                    <a:pt x="1572" y="181"/>
                    <a:pt x="1543" y="210"/>
                    <a:pt x="1485" y="239"/>
                  </a:cubicBezTo>
                  <a:cubicBezTo>
                    <a:pt x="1479" y="192"/>
                    <a:pt x="1456" y="169"/>
                    <a:pt x="1421" y="140"/>
                  </a:cubicBezTo>
                  <a:cubicBezTo>
                    <a:pt x="1403" y="123"/>
                    <a:pt x="1374" y="117"/>
                    <a:pt x="1374" y="94"/>
                  </a:cubicBezTo>
                  <a:cubicBezTo>
                    <a:pt x="1374" y="82"/>
                    <a:pt x="1374" y="76"/>
                    <a:pt x="1374" y="64"/>
                  </a:cubicBezTo>
                  <a:cubicBezTo>
                    <a:pt x="1398" y="64"/>
                    <a:pt x="1398" y="64"/>
                    <a:pt x="1398" y="64"/>
                  </a:cubicBezTo>
                  <a:cubicBezTo>
                    <a:pt x="1409" y="64"/>
                    <a:pt x="1415" y="70"/>
                    <a:pt x="1421" y="70"/>
                  </a:cubicBezTo>
                  <a:cubicBezTo>
                    <a:pt x="1438" y="70"/>
                    <a:pt x="1438" y="47"/>
                    <a:pt x="1456" y="47"/>
                  </a:cubicBezTo>
                  <a:cubicBezTo>
                    <a:pt x="1497" y="47"/>
                    <a:pt x="1497" y="99"/>
                    <a:pt x="1526" y="128"/>
                  </a:cubicBezTo>
                  <a:lnTo>
                    <a:pt x="1532" y="123"/>
                  </a:lnTo>
                  <a:cubicBezTo>
                    <a:pt x="1532" y="111"/>
                    <a:pt x="1526" y="105"/>
                    <a:pt x="1526" y="94"/>
                  </a:cubicBezTo>
                  <a:cubicBezTo>
                    <a:pt x="1526" y="70"/>
                    <a:pt x="1532" y="53"/>
                    <a:pt x="1549" y="35"/>
                  </a:cubicBezTo>
                  <a:cubicBezTo>
                    <a:pt x="1561" y="47"/>
                    <a:pt x="1566" y="53"/>
                    <a:pt x="1578" y="53"/>
                  </a:cubicBezTo>
                  <a:cubicBezTo>
                    <a:pt x="1590" y="53"/>
                    <a:pt x="1601" y="41"/>
                    <a:pt x="1613" y="41"/>
                  </a:cubicBezTo>
                  <a:cubicBezTo>
                    <a:pt x="1636" y="41"/>
                    <a:pt x="1630" y="64"/>
                    <a:pt x="1642" y="82"/>
                  </a:cubicBezTo>
                  <a:cubicBezTo>
                    <a:pt x="1660" y="99"/>
                    <a:pt x="1677" y="94"/>
                    <a:pt x="1695" y="105"/>
                  </a:cubicBezTo>
                  <a:cubicBezTo>
                    <a:pt x="1695" y="99"/>
                    <a:pt x="1700" y="99"/>
                    <a:pt x="1700" y="94"/>
                  </a:cubicBezTo>
                  <a:cubicBezTo>
                    <a:pt x="1700" y="70"/>
                    <a:pt x="1683" y="59"/>
                    <a:pt x="1683" y="29"/>
                  </a:cubicBezTo>
                  <a:cubicBezTo>
                    <a:pt x="1683" y="18"/>
                    <a:pt x="1700" y="12"/>
                    <a:pt x="1712" y="0"/>
                  </a:cubicBezTo>
                  <a:cubicBezTo>
                    <a:pt x="1729" y="18"/>
                    <a:pt x="1724" y="35"/>
                    <a:pt x="1724" y="53"/>
                  </a:cubicBezTo>
                  <a:cubicBezTo>
                    <a:pt x="1724" y="117"/>
                    <a:pt x="1724" y="117"/>
                    <a:pt x="1724" y="117"/>
                  </a:cubicBezTo>
                  <a:cubicBezTo>
                    <a:pt x="1724" y="140"/>
                    <a:pt x="1729" y="157"/>
                    <a:pt x="1747" y="169"/>
                  </a:cubicBezTo>
                  <a:cubicBezTo>
                    <a:pt x="1770" y="181"/>
                    <a:pt x="1753" y="216"/>
                    <a:pt x="1776" y="216"/>
                  </a:cubicBezTo>
                  <a:cubicBezTo>
                    <a:pt x="1805" y="216"/>
                    <a:pt x="1823" y="222"/>
                    <a:pt x="1840" y="204"/>
                  </a:cubicBezTo>
                  <a:cubicBezTo>
                    <a:pt x="1858" y="192"/>
                    <a:pt x="1846" y="157"/>
                    <a:pt x="1869" y="157"/>
                  </a:cubicBezTo>
                  <a:cubicBezTo>
                    <a:pt x="1968" y="157"/>
                    <a:pt x="1945" y="332"/>
                    <a:pt x="2044" y="332"/>
                  </a:cubicBezTo>
                  <a:cubicBezTo>
                    <a:pt x="2061" y="332"/>
                    <a:pt x="2073" y="332"/>
                    <a:pt x="2089" y="332"/>
                  </a:cubicBezTo>
                  <a:cubicBezTo>
                    <a:pt x="2107" y="332"/>
                    <a:pt x="2118" y="350"/>
                    <a:pt x="2136" y="361"/>
                  </a:cubicBezTo>
                  <a:cubicBezTo>
                    <a:pt x="2171" y="379"/>
                    <a:pt x="2194" y="385"/>
                    <a:pt x="2235" y="385"/>
                  </a:cubicBezTo>
                  <a:cubicBezTo>
                    <a:pt x="2252" y="385"/>
                    <a:pt x="2252" y="373"/>
                    <a:pt x="2264" y="361"/>
                  </a:cubicBezTo>
                  <a:cubicBezTo>
                    <a:pt x="2282" y="332"/>
                    <a:pt x="2305" y="338"/>
                    <a:pt x="2340" y="332"/>
                  </a:cubicBezTo>
                  <a:cubicBezTo>
                    <a:pt x="2340" y="338"/>
                    <a:pt x="2346" y="338"/>
                    <a:pt x="2346" y="344"/>
                  </a:cubicBezTo>
                  <a:cubicBezTo>
                    <a:pt x="2346" y="361"/>
                    <a:pt x="2317" y="367"/>
                    <a:pt x="2317" y="390"/>
                  </a:cubicBezTo>
                  <a:cubicBezTo>
                    <a:pt x="2317" y="420"/>
                    <a:pt x="2346" y="437"/>
                    <a:pt x="2375" y="437"/>
                  </a:cubicBezTo>
                  <a:cubicBezTo>
                    <a:pt x="2398" y="437"/>
                    <a:pt x="2404" y="414"/>
                    <a:pt x="2421" y="414"/>
                  </a:cubicBezTo>
                  <a:cubicBezTo>
                    <a:pt x="2462" y="414"/>
                    <a:pt x="2485" y="460"/>
                    <a:pt x="2485" y="507"/>
                  </a:cubicBezTo>
                  <a:cubicBezTo>
                    <a:pt x="2485" y="507"/>
                    <a:pt x="2491" y="513"/>
                    <a:pt x="2497" y="513"/>
                  </a:cubicBezTo>
                  <a:cubicBezTo>
                    <a:pt x="2503" y="495"/>
                    <a:pt x="2503" y="466"/>
                    <a:pt x="2526" y="466"/>
                  </a:cubicBezTo>
                  <a:cubicBezTo>
                    <a:pt x="2567" y="466"/>
                    <a:pt x="2584" y="507"/>
                    <a:pt x="2631" y="507"/>
                  </a:cubicBezTo>
                  <a:cubicBezTo>
                    <a:pt x="2683" y="507"/>
                    <a:pt x="2683" y="507"/>
                    <a:pt x="2683" y="507"/>
                  </a:cubicBezTo>
                  <a:cubicBezTo>
                    <a:pt x="2718" y="507"/>
                    <a:pt x="2724" y="466"/>
                    <a:pt x="2759" y="449"/>
                  </a:cubicBezTo>
                  <a:cubicBezTo>
                    <a:pt x="2794" y="507"/>
                    <a:pt x="2840" y="518"/>
                    <a:pt x="2887" y="553"/>
                  </a:cubicBezTo>
                  <a:cubicBezTo>
                    <a:pt x="2904" y="565"/>
                    <a:pt x="2899" y="594"/>
                    <a:pt x="2922" y="594"/>
                  </a:cubicBezTo>
                  <a:cubicBezTo>
                    <a:pt x="2934" y="594"/>
                    <a:pt x="2939" y="583"/>
                    <a:pt x="2957" y="583"/>
                  </a:cubicBezTo>
                  <a:cubicBezTo>
                    <a:pt x="2980" y="583"/>
                    <a:pt x="2992" y="612"/>
                    <a:pt x="3015" y="612"/>
                  </a:cubicBezTo>
                  <a:cubicBezTo>
                    <a:pt x="3038" y="612"/>
                    <a:pt x="3044" y="588"/>
                    <a:pt x="3062" y="577"/>
                  </a:cubicBezTo>
                  <a:cubicBezTo>
                    <a:pt x="3050" y="571"/>
                    <a:pt x="3038" y="571"/>
                    <a:pt x="3027" y="577"/>
                  </a:cubicBezTo>
                  <a:cubicBezTo>
                    <a:pt x="3032" y="548"/>
                    <a:pt x="3056" y="548"/>
                    <a:pt x="3067" y="524"/>
                  </a:cubicBezTo>
                  <a:cubicBezTo>
                    <a:pt x="3079" y="530"/>
                    <a:pt x="3085" y="536"/>
                    <a:pt x="3097" y="536"/>
                  </a:cubicBezTo>
                  <a:cubicBezTo>
                    <a:pt x="3120" y="536"/>
                    <a:pt x="3120" y="489"/>
                    <a:pt x="3143" y="489"/>
                  </a:cubicBezTo>
                  <a:cubicBezTo>
                    <a:pt x="3155" y="489"/>
                    <a:pt x="3155" y="495"/>
                    <a:pt x="3166" y="495"/>
                  </a:cubicBezTo>
                  <a:cubicBezTo>
                    <a:pt x="3184" y="495"/>
                    <a:pt x="3195" y="483"/>
                    <a:pt x="3207" y="478"/>
                  </a:cubicBezTo>
                  <a:cubicBezTo>
                    <a:pt x="3201" y="472"/>
                    <a:pt x="3195" y="472"/>
                    <a:pt x="3184" y="466"/>
                  </a:cubicBezTo>
                  <a:cubicBezTo>
                    <a:pt x="3230" y="449"/>
                    <a:pt x="3254" y="443"/>
                    <a:pt x="3295" y="425"/>
                  </a:cubicBezTo>
                  <a:cubicBezTo>
                    <a:pt x="3300" y="425"/>
                    <a:pt x="3300" y="425"/>
                    <a:pt x="3300" y="425"/>
                  </a:cubicBezTo>
                  <a:cubicBezTo>
                    <a:pt x="3283" y="472"/>
                    <a:pt x="3283" y="507"/>
                    <a:pt x="3242" y="536"/>
                  </a:cubicBezTo>
                  <a:cubicBezTo>
                    <a:pt x="3230" y="548"/>
                    <a:pt x="3225" y="553"/>
                    <a:pt x="3225" y="571"/>
                  </a:cubicBezTo>
                  <a:cubicBezTo>
                    <a:pt x="3225" y="594"/>
                    <a:pt x="3225" y="594"/>
                    <a:pt x="3225" y="594"/>
                  </a:cubicBezTo>
                  <a:cubicBezTo>
                    <a:pt x="3230" y="594"/>
                    <a:pt x="3236" y="594"/>
                    <a:pt x="3242" y="594"/>
                  </a:cubicBezTo>
                  <a:cubicBezTo>
                    <a:pt x="3271" y="594"/>
                    <a:pt x="3277" y="553"/>
                    <a:pt x="3306" y="553"/>
                  </a:cubicBezTo>
                  <a:cubicBezTo>
                    <a:pt x="3318" y="553"/>
                    <a:pt x="3312" y="571"/>
                    <a:pt x="3324" y="571"/>
                  </a:cubicBezTo>
                  <a:cubicBezTo>
                    <a:pt x="3347" y="583"/>
                    <a:pt x="3382" y="583"/>
                    <a:pt x="3382" y="612"/>
                  </a:cubicBezTo>
                  <a:cubicBezTo>
                    <a:pt x="3382" y="635"/>
                    <a:pt x="3358" y="641"/>
                    <a:pt x="3358" y="670"/>
                  </a:cubicBezTo>
                  <a:cubicBezTo>
                    <a:pt x="3358" y="676"/>
                    <a:pt x="3358" y="681"/>
                    <a:pt x="3358" y="693"/>
                  </a:cubicBezTo>
                  <a:cubicBezTo>
                    <a:pt x="3446" y="693"/>
                    <a:pt x="3446" y="693"/>
                    <a:pt x="3446" y="693"/>
                  </a:cubicBezTo>
                  <a:cubicBezTo>
                    <a:pt x="3452" y="693"/>
                    <a:pt x="3458" y="699"/>
                    <a:pt x="3463" y="699"/>
                  </a:cubicBezTo>
                  <a:cubicBezTo>
                    <a:pt x="3498" y="699"/>
                    <a:pt x="3510" y="664"/>
                    <a:pt x="3527" y="629"/>
                  </a:cubicBezTo>
                  <a:cubicBezTo>
                    <a:pt x="3533" y="612"/>
                    <a:pt x="3556" y="600"/>
                    <a:pt x="3556" y="577"/>
                  </a:cubicBezTo>
                  <a:cubicBezTo>
                    <a:pt x="3556" y="542"/>
                    <a:pt x="3504" y="553"/>
                    <a:pt x="3469" y="542"/>
                  </a:cubicBezTo>
                  <a:cubicBezTo>
                    <a:pt x="3481" y="513"/>
                    <a:pt x="3504" y="501"/>
                    <a:pt x="3533" y="495"/>
                  </a:cubicBezTo>
                  <a:cubicBezTo>
                    <a:pt x="3568" y="483"/>
                    <a:pt x="3580" y="460"/>
                    <a:pt x="3609" y="449"/>
                  </a:cubicBezTo>
                  <a:cubicBezTo>
                    <a:pt x="3615" y="507"/>
                    <a:pt x="3638" y="542"/>
                    <a:pt x="3679" y="571"/>
                  </a:cubicBezTo>
                  <a:cubicBezTo>
                    <a:pt x="3702" y="583"/>
                    <a:pt x="3702" y="606"/>
                    <a:pt x="3725" y="606"/>
                  </a:cubicBezTo>
                  <a:cubicBezTo>
                    <a:pt x="3737" y="606"/>
                    <a:pt x="3737" y="594"/>
                    <a:pt x="3737" y="583"/>
                  </a:cubicBezTo>
                  <a:cubicBezTo>
                    <a:pt x="3737" y="571"/>
                    <a:pt x="3731" y="559"/>
                    <a:pt x="3731" y="548"/>
                  </a:cubicBezTo>
                  <a:cubicBezTo>
                    <a:pt x="3737" y="548"/>
                    <a:pt x="3737" y="542"/>
                    <a:pt x="3743" y="542"/>
                  </a:cubicBezTo>
                  <a:cubicBezTo>
                    <a:pt x="3778" y="542"/>
                    <a:pt x="3801" y="571"/>
                    <a:pt x="3801" y="606"/>
                  </a:cubicBezTo>
                  <a:cubicBezTo>
                    <a:pt x="3801" y="641"/>
                    <a:pt x="3801" y="693"/>
                    <a:pt x="3766" y="693"/>
                  </a:cubicBezTo>
                  <a:cubicBezTo>
                    <a:pt x="3754" y="693"/>
                    <a:pt x="3749" y="681"/>
                    <a:pt x="3743" y="681"/>
                  </a:cubicBezTo>
                  <a:cubicBezTo>
                    <a:pt x="3720" y="681"/>
                    <a:pt x="3720" y="681"/>
                    <a:pt x="3720" y="681"/>
                  </a:cubicBezTo>
                  <a:cubicBezTo>
                    <a:pt x="3714" y="746"/>
                    <a:pt x="3702" y="786"/>
                    <a:pt x="3661" y="833"/>
                  </a:cubicBezTo>
                  <a:cubicBezTo>
                    <a:pt x="3638" y="827"/>
                    <a:pt x="3638" y="827"/>
                    <a:pt x="3638" y="827"/>
                  </a:cubicBezTo>
                  <a:cubicBezTo>
                    <a:pt x="3626" y="839"/>
                    <a:pt x="3615" y="844"/>
                    <a:pt x="3597" y="850"/>
                  </a:cubicBezTo>
                  <a:cubicBezTo>
                    <a:pt x="3615" y="885"/>
                    <a:pt x="3638" y="897"/>
                    <a:pt x="3650" y="932"/>
                  </a:cubicBezTo>
                  <a:cubicBezTo>
                    <a:pt x="3620" y="938"/>
                    <a:pt x="3603" y="938"/>
                    <a:pt x="3586" y="949"/>
                  </a:cubicBezTo>
                  <a:cubicBezTo>
                    <a:pt x="3603" y="967"/>
                    <a:pt x="3615" y="978"/>
                    <a:pt x="3626" y="996"/>
                  </a:cubicBezTo>
                  <a:cubicBezTo>
                    <a:pt x="3597" y="1013"/>
                    <a:pt x="3597" y="1037"/>
                    <a:pt x="3574" y="1060"/>
                  </a:cubicBezTo>
                  <a:cubicBezTo>
                    <a:pt x="3556" y="1037"/>
                    <a:pt x="3562" y="1013"/>
                    <a:pt x="3551" y="978"/>
                  </a:cubicBezTo>
                  <a:cubicBezTo>
                    <a:pt x="3539" y="978"/>
                    <a:pt x="3539" y="978"/>
                    <a:pt x="3539" y="978"/>
                  </a:cubicBezTo>
                  <a:cubicBezTo>
                    <a:pt x="3533" y="1002"/>
                    <a:pt x="3516" y="1019"/>
                    <a:pt x="3492" y="1019"/>
                  </a:cubicBezTo>
                  <a:cubicBezTo>
                    <a:pt x="3492" y="1025"/>
                    <a:pt x="3492" y="1025"/>
                    <a:pt x="3492" y="1025"/>
                  </a:cubicBezTo>
                  <a:cubicBezTo>
                    <a:pt x="3492" y="1031"/>
                    <a:pt x="3498" y="1037"/>
                    <a:pt x="3498" y="1037"/>
                  </a:cubicBezTo>
                  <a:cubicBezTo>
                    <a:pt x="3498" y="1060"/>
                    <a:pt x="3469" y="1060"/>
                    <a:pt x="3446" y="1077"/>
                  </a:cubicBezTo>
                  <a:cubicBezTo>
                    <a:pt x="3440" y="1048"/>
                    <a:pt x="3452" y="1031"/>
                    <a:pt x="3428" y="1007"/>
                  </a:cubicBezTo>
                  <a:cubicBezTo>
                    <a:pt x="3417" y="1037"/>
                    <a:pt x="3417" y="1054"/>
                    <a:pt x="3393" y="1066"/>
                  </a:cubicBezTo>
                  <a:cubicBezTo>
                    <a:pt x="3388" y="1066"/>
                    <a:pt x="3388" y="1054"/>
                    <a:pt x="3382" y="1054"/>
                  </a:cubicBezTo>
                  <a:cubicBezTo>
                    <a:pt x="3347" y="1054"/>
                    <a:pt x="3312" y="1083"/>
                    <a:pt x="3312" y="1118"/>
                  </a:cubicBezTo>
                  <a:cubicBezTo>
                    <a:pt x="3312" y="1141"/>
                    <a:pt x="3329" y="1147"/>
                    <a:pt x="3341" y="1165"/>
                  </a:cubicBezTo>
                  <a:cubicBezTo>
                    <a:pt x="3329" y="1165"/>
                    <a:pt x="3329" y="1165"/>
                    <a:pt x="3329" y="1165"/>
                  </a:cubicBezTo>
                  <a:cubicBezTo>
                    <a:pt x="3312" y="1159"/>
                    <a:pt x="3312" y="1159"/>
                    <a:pt x="3312" y="1159"/>
                  </a:cubicBezTo>
                  <a:cubicBezTo>
                    <a:pt x="3306" y="1188"/>
                    <a:pt x="3300" y="1211"/>
                    <a:pt x="3300" y="1240"/>
                  </a:cubicBezTo>
                  <a:cubicBezTo>
                    <a:pt x="3300" y="1281"/>
                    <a:pt x="3318" y="1322"/>
                    <a:pt x="3358" y="1322"/>
                  </a:cubicBezTo>
                  <a:cubicBezTo>
                    <a:pt x="3411" y="1322"/>
                    <a:pt x="3364" y="1438"/>
                    <a:pt x="3329" y="1508"/>
                  </a:cubicBezTo>
                  <a:cubicBezTo>
                    <a:pt x="3306" y="1555"/>
                    <a:pt x="3254" y="1555"/>
                    <a:pt x="3230" y="1601"/>
                  </a:cubicBezTo>
                  <a:cubicBezTo>
                    <a:pt x="3195" y="1671"/>
                    <a:pt x="3184" y="1712"/>
                    <a:pt x="3137" y="1770"/>
                  </a:cubicBezTo>
                  <a:cubicBezTo>
                    <a:pt x="3120" y="1793"/>
                    <a:pt x="3097" y="1799"/>
                    <a:pt x="3085" y="1828"/>
                  </a:cubicBezTo>
                  <a:cubicBezTo>
                    <a:pt x="3085" y="1892"/>
                    <a:pt x="3085" y="1892"/>
                    <a:pt x="3085" y="1892"/>
                  </a:cubicBezTo>
                  <a:cubicBezTo>
                    <a:pt x="3085" y="1916"/>
                    <a:pt x="3108" y="1910"/>
                    <a:pt x="3126" y="1927"/>
                  </a:cubicBezTo>
                  <a:cubicBezTo>
                    <a:pt x="3230" y="1991"/>
                    <a:pt x="3166" y="2015"/>
                    <a:pt x="3242" y="2015"/>
                  </a:cubicBezTo>
                  <a:cubicBezTo>
                    <a:pt x="3277" y="2015"/>
                    <a:pt x="3283" y="2050"/>
                    <a:pt x="3312" y="2067"/>
                  </a:cubicBezTo>
                  <a:cubicBezTo>
                    <a:pt x="3382" y="2102"/>
                    <a:pt x="3434" y="2108"/>
                    <a:pt x="3492" y="2166"/>
                  </a:cubicBezTo>
                  <a:cubicBezTo>
                    <a:pt x="3510" y="2189"/>
                    <a:pt x="3504" y="2213"/>
                    <a:pt x="3527" y="2242"/>
                  </a:cubicBezTo>
                  <a:cubicBezTo>
                    <a:pt x="3603" y="2329"/>
                    <a:pt x="3720" y="2271"/>
                    <a:pt x="3679" y="2358"/>
                  </a:cubicBezTo>
                  <a:cubicBezTo>
                    <a:pt x="3702" y="2364"/>
                    <a:pt x="3708" y="2387"/>
                    <a:pt x="3725" y="2410"/>
                  </a:cubicBezTo>
                  <a:cubicBezTo>
                    <a:pt x="3737" y="2405"/>
                    <a:pt x="3743" y="2399"/>
                    <a:pt x="3754" y="2399"/>
                  </a:cubicBezTo>
                  <a:cubicBezTo>
                    <a:pt x="3772" y="2399"/>
                    <a:pt x="3784" y="2410"/>
                    <a:pt x="3801" y="2410"/>
                  </a:cubicBezTo>
                  <a:cubicBezTo>
                    <a:pt x="3813" y="2410"/>
                    <a:pt x="3818" y="2405"/>
                    <a:pt x="3824" y="2399"/>
                  </a:cubicBezTo>
                  <a:cubicBezTo>
                    <a:pt x="3836" y="2399"/>
                    <a:pt x="3842" y="2399"/>
                    <a:pt x="3853" y="2399"/>
                  </a:cubicBezTo>
                  <a:cubicBezTo>
                    <a:pt x="3906" y="2399"/>
                    <a:pt x="3935" y="2428"/>
                    <a:pt x="3964" y="2474"/>
                  </a:cubicBezTo>
                  <a:cubicBezTo>
                    <a:pt x="3981" y="2504"/>
                    <a:pt x="4016" y="2492"/>
                    <a:pt x="4046" y="2515"/>
                  </a:cubicBezTo>
                  <a:cubicBezTo>
                    <a:pt x="4104" y="2556"/>
                    <a:pt x="4139" y="2591"/>
                    <a:pt x="4209" y="2591"/>
                  </a:cubicBezTo>
                  <a:cubicBezTo>
                    <a:pt x="4209" y="2591"/>
                    <a:pt x="4209" y="2597"/>
                    <a:pt x="4209" y="2602"/>
                  </a:cubicBezTo>
                  <a:cubicBezTo>
                    <a:pt x="4209" y="2608"/>
                    <a:pt x="4203" y="2608"/>
                    <a:pt x="4203" y="2614"/>
                  </a:cubicBezTo>
                  <a:cubicBezTo>
                    <a:pt x="4203" y="2620"/>
                    <a:pt x="4220" y="2620"/>
                    <a:pt x="4226" y="2626"/>
                  </a:cubicBezTo>
                  <a:cubicBezTo>
                    <a:pt x="4249" y="2643"/>
                    <a:pt x="4261" y="2649"/>
                    <a:pt x="4278" y="2672"/>
                  </a:cubicBezTo>
                  <a:cubicBezTo>
                    <a:pt x="4302" y="2702"/>
                    <a:pt x="4325" y="2725"/>
                    <a:pt x="4348" y="2742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107"/>
            <p:cNvSpPr/>
            <p:nvPr/>
          </p:nvSpPr>
          <p:spPr>
            <a:xfrm>
              <a:off x="7767543" y="3763563"/>
              <a:ext cx="3300131" cy="4305392"/>
            </a:xfrm>
            <a:custGeom>
              <a:rect b="b" l="l" r="r" t="t"/>
              <a:pathLst>
                <a:path extrusionOk="0" h="9786" w="7500">
                  <a:moveTo>
                    <a:pt x="559" y="3219"/>
                  </a:moveTo>
                  <a:lnTo>
                    <a:pt x="559" y="3219"/>
                  </a:lnTo>
                  <a:cubicBezTo>
                    <a:pt x="559" y="3242"/>
                    <a:pt x="588" y="3248"/>
                    <a:pt x="611" y="3248"/>
                  </a:cubicBezTo>
                  <a:cubicBezTo>
                    <a:pt x="629" y="3248"/>
                    <a:pt x="629" y="3225"/>
                    <a:pt x="641" y="3213"/>
                  </a:cubicBezTo>
                  <a:cubicBezTo>
                    <a:pt x="658" y="3202"/>
                    <a:pt x="670" y="3207"/>
                    <a:pt x="687" y="3207"/>
                  </a:cubicBezTo>
                  <a:cubicBezTo>
                    <a:pt x="687" y="3173"/>
                    <a:pt x="705" y="3126"/>
                    <a:pt x="740" y="3126"/>
                  </a:cubicBezTo>
                  <a:cubicBezTo>
                    <a:pt x="757" y="3126"/>
                    <a:pt x="763" y="3149"/>
                    <a:pt x="780" y="3149"/>
                  </a:cubicBezTo>
                  <a:cubicBezTo>
                    <a:pt x="786" y="3149"/>
                    <a:pt x="798" y="3138"/>
                    <a:pt x="798" y="3126"/>
                  </a:cubicBezTo>
                  <a:cubicBezTo>
                    <a:pt x="798" y="3091"/>
                    <a:pt x="740" y="3097"/>
                    <a:pt x="705" y="3109"/>
                  </a:cubicBezTo>
                  <a:cubicBezTo>
                    <a:pt x="641" y="3138"/>
                    <a:pt x="559" y="3149"/>
                    <a:pt x="559" y="3219"/>
                  </a:cubicBezTo>
                  <a:close/>
                  <a:moveTo>
                    <a:pt x="716" y="3394"/>
                  </a:moveTo>
                  <a:lnTo>
                    <a:pt x="716" y="3394"/>
                  </a:lnTo>
                  <a:cubicBezTo>
                    <a:pt x="705" y="3411"/>
                    <a:pt x="693" y="3417"/>
                    <a:pt x="681" y="3435"/>
                  </a:cubicBezTo>
                  <a:cubicBezTo>
                    <a:pt x="699" y="3440"/>
                    <a:pt x="710" y="3440"/>
                    <a:pt x="734" y="3440"/>
                  </a:cubicBezTo>
                  <a:cubicBezTo>
                    <a:pt x="734" y="3423"/>
                    <a:pt x="728" y="3405"/>
                    <a:pt x="716" y="3394"/>
                  </a:cubicBezTo>
                  <a:close/>
                  <a:moveTo>
                    <a:pt x="2038" y="233"/>
                  </a:moveTo>
                  <a:lnTo>
                    <a:pt x="2038" y="233"/>
                  </a:lnTo>
                  <a:cubicBezTo>
                    <a:pt x="2020" y="244"/>
                    <a:pt x="2009" y="256"/>
                    <a:pt x="2009" y="279"/>
                  </a:cubicBezTo>
                  <a:cubicBezTo>
                    <a:pt x="2009" y="291"/>
                    <a:pt x="2014" y="291"/>
                    <a:pt x="2014" y="303"/>
                  </a:cubicBezTo>
                  <a:cubicBezTo>
                    <a:pt x="2020" y="285"/>
                    <a:pt x="2038" y="279"/>
                    <a:pt x="2055" y="279"/>
                  </a:cubicBezTo>
                  <a:cubicBezTo>
                    <a:pt x="2055" y="273"/>
                    <a:pt x="2055" y="273"/>
                    <a:pt x="2055" y="268"/>
                  </a:cubicBezTo>
                  <a:cubicBezTo>
                    <a:pt x="2055" y="250"/>
                    <a:pt x="2049" y="244"/>
                    <a:pt x="2038" y="233"/>
                  </a:cubicBezTo>
                  <a:close/>
                  <a:moveTo>
                    <a:pt x="2049" y="17"/>
                  </a:moveTo>
                  <a:lnTo>
                    <a:pt x="2049" y="17"/>
                  </a:lnTo>
                  <a:cubicBezTo>
                    <a:pt x="2049" y="35"/>
                    <a:pt x="2067" y="41"/>
                    <a:pt x="2073" y="52"/>
                  </a:cubicBezTo>
                  <a:cubicBezTo>
                    <a:pt x="2090" y="41"/>
                    <a:pt x="2096" y="29"/>
                    <a:pt x="2102" y="12"/>
                  </a:cubicBezTo>
                  <a:cubicBezTo>
                    <a:pt x="2084" y="0"/>
                    <a:pt x="2049" y="0"/>
                    <a:pt x="2049" y="17"/>
                  </a:cubicBezTo>
                  <a:close/>
                  <a:moveTo>
                    <a:pt x="6293" y="6718"/>
                  </a:moveTo>
                  <a:lnTo>
                    <a:pt x="6293" y="6718"/>
                  </a:lnTo>
                  <a:cubicBezTo>
                    <a:pt x="6305" y="6805"/>
                    <a:pt x="6363" y="6840"/>
                    <a:pt x="6427" y="6898"/>
                  </a:cubicBezTo>
                  <a:cubicBezTo>
                    <a:pt x="6427" y="6893"/>
                    <a:pt x="6433" y="6893"/>
                    <a:pt x="6433" y="6887"/>
                  </a:cubicBezTo>
                  <a:cubicBezTo>
                    <a:pt x="6433" y="6852"/>
                    <a:pt x="6404" y="6840"/>
                    <a:pt x="6381" y="6811"/>
                  </a:cubicBezTo>
                  <a:cubicBezTo>
                    <a:pt x="6352" y="6770"/>
                    <a:pt x="6340" y="6724"/>
                    <a:pt x="6293" y="6718"/>
                  </a:cubicBezTo>
                  <a:close/>
                  <a:moveTo>
                    <a:pt x="7359" y="7434"/>
                  </a:moveTo>
                  <a:lnTo>
                    <a:pt x="7359" y="7434"/>
                  </a:lnTo>
                  <a:cubicBezTo>
                    <a:pt x="7353" y="7428"/>
                    <a:pt x="7353" y="7428"/>
                    <a:pt x="7353" y="7428"/>
                  </a:cubicBezTo>
                  <a:cubicBezTo>
                    <a:pt x="7353" y="7451"/>
                    <a:pt x="7359" y="7463"/>
                    <a:pt x="7359" y="7486"/>
                  </a:cubicBezTo>
                  <a:cubicBezTo>
                    <a:pt x="7359" y="7533"/>
                    <a:pt x="7336" y="7562"/>
                    <a:pt x="7300" y="7591"/>
                  </a:cubicBezTo>
                  <a:cubicBezTo>
                    <a:pt x="7283" y="7597"/>
                    <a:pt x="7266" y="7603"/>
                    <a:pt x="7266" y="7614"/>
                  </a:cubicBezTo>
                  <a:cubicBezTo>
                    <a:pt x="7266" y="7632"/>
                    <a:pt x="7271" y="7643"/>
                    <a:pt x="7271" y="7661"/>
                  </a:cubicBezTo>
                  <a:cubicBezTo>
                    <a:pt x="7271" y="7731"/>
                    <a:pt x="7271" y="7731"/>
                    <a:pt x="7271" y="7731"/>
                  </a:cubicBezTo>
                  <a:cubicBezTo>
                    <a:pt x="7271" y="7771"/>
                    <a:pt x="7242" y="7789"/>
                    <a:pt x="7213" y="7824"/>
                  </a:cubicBezTo>
                  <a:cubicBezTo>
                    <a:pt x="7248" y="7836"/>
                    <a:pt x="7237" y="7871"/>
                    <a:pt x="7248" y="7900"/>
                  </a:cubicBezTo>
                  <a:cubicBezTo>
                    <a:pt x="7254" y="7917"/>
                    <a:pt x="7271" y="7923"/>
                    <a:pt x="7283" y="7934"/>
                  </a:cubicBezTo>
                  <a:cubicBezTo>
                    <a:pt x="7318" y="7894"/>
                    <a:pt x="7283" y="7847"/>
                    <a:pt x="7312" y="7795"/>
                  </a:cubicBezTo>
                  <a:cubicBezTo>
                    <a:pt x="7336" y="7742"/>
                    <a:pt x="7341" y="7708"/>
                    <a:pt x="7359" y="7655"/>
                  </a:cubicBezTo>
                  <a:cubicBezTo>
                    <a:pt x="7382" y="7603"/>
                    <a:pt x="7411" y="7579"/>
                    <a:pt x="7411" y="7527"/>
                  </a:cubicBezTo>
                  <a:cubicBezTo>
                    <a:pt x="7411" y="7486"/>
                    <a:pt x="7376" y="7469"/>
                    <a:pt x="7359" y="7434"/>
                  </a:cubicBezTo>
                  <a:close/>
                  <a:moveTo>
                    <a:pt x="7499" y="9221"/>
                  </a:moveTo>
                  <a:lnTo>
                    <a:pt x="7499" y="9221"/>
                  </a:lnTo>
                  <a:lnTo>
                    <a:pt x="7499" y="9221"/>
                  </a:lnTo>
                  <a:cubicBezTo>
                    <a:pt x="7464" y="9243"/>
                    <a:pt x="7446" y="9255"/>
                    <a:pt x="7411" y="9267"/>
                  </a:cubicBezTo>
                  <a:cubicBezTo>
                    <a:pt x="7388" y="9272"/>
                    <a:pt x="7365" y="9261"/>
                    <a:pt x="7347" y="9272"/>
                  </a:cubicBezTo>
                  <a:cubicBezTo>
                    <a:pt x="7318" y="9284"/>
                    <a:pt x="7318" y="9331"/>
                    <a:pt x="7289" y="9331"/>
                  </a:cubicBezTo>
                  <a:cubicBezTo>
                    <a:pt x="7271" y="9331"/>
                    <a:pt x="7266" y="9319"/>
                    <a:pt x="7248" y="9319"/>
                  </a:cubicBezTo>
                  <a:cubicBezTo>
                    <a:pt x="7213" y="9313"/>
                    <a:pt x="7184" y="9325"/>
                    <a:pt x="7149" y="9325"/>
                  </a:cubicBezTo>
                  <a:cubicBezTo>
                    <a:pt x="7091" y="9325"/>
                    <a:pt x="7068" y="9278"/>
                    <a:pt x="7010" y="9278"/>
                  </a:cubicBezTo>
                  <a:cubicBezTo>
                    <a:pt x="6963" y="9278"/>
                    <a:pt x="6957" y="9325"/>
                    <a:pt x="6922" y="9354"/>
                  </a:cubicBezTo>
                  <a:cubicBezTo>
                    <a:pt x="6905" y="9366"/>
                    <a:pt x="6887" y="9354"/>
                    <a:pt x="6864" y="9366"/>
                  </a:cubicBezTo>
                  <a:cubicBezTo>
                    <a:pt x="6811" y="9383"/>
                    <a:pt x="6794" y="9418"/>
                    <a:pt x="6742" y="9435"/>
                  </a:cubicBezTo>
                  <a:cubicBezTo>
                    <a:pt x="6753" y="9465"/>
                    <a:pt x="6759" y="9482"/>
                    <a:pt x="6777" y="9500"/>
                  </a:cubicBezTo>
                  <a:cubicBezTo>
                    <a:pt x="6782" y="9505"/>
                    <a:pt x="6800" y="9505"/>
                    <a:pt x="6800" y="9517"/>
                  </a:cubicBezTo>
                  <a:cubicBezTo>
                    <a:pt x="6800" y="9581"/>
                    <a:pt x="6753" y="9639"/>
                    <a:pt x="6689" y="9639"/>
                  </a:cubicBezTo>
                  <a:cubicBezTo>
                    <a:pt x="6689" y="9651"/>
                    <a:pt x="6689" y="9657"/>
                    <a:pt x="6683" y="9668"/>
                  </a:cubicBezTo>
                  <a:cubicBezTo>
                    <a:pt x="6654" y="9668"/>
                    <a:pt x="6643" y="9628"/>
                    <a:pt x="6614" y="9628"/>
                  </a:cubicBezTo>
                  <a:cubicBezTo>
                    <a:pt x="6550" y="9628"/>
                    <a:pt x="6526" y="9686"/>
                    <a:pt x="6497" y="9744"/>
                  </a:cubicBezTo>
                  <a:cubicBezTo>
                    <a:pt x="6485" y="9761"/>
                    <a:pt x="6491" y="9785"/>
                    <a:pt x="6474" y="9785"/>
                  </a:cubicBezTo>
                  <a:cubicBezTo>
                    <a:pt x="6392" y="9785"/>
                    <a:pt x="6439" y="9645"/>
                    <a:pt x="6369" y="9610"/>
                  </a:cubicBezTo>
                  <a:cubicBezTo>
                    <a:pt x="6305" y="9581"/>
                    <a:pt x="6282" y="9546"/>
                    <a:pt x="6224" y="9511"/>
                  </a:cubicBezTo>
                  <a:cubicBezTo>
                    <a:pt x="6206" y="9500"/>
                    <a:pt x="6206" y="9476"/>
                    <a:pt x="6183" y="9476"/>
                  </a:cubicBezTo>
                  <a:cubicBezTo>
                    <a:pt x="6159" y="9476"/>
                    <a:pt x="6148" y="9494"/>
                    <a:pt x="6119" y="9494"/>
                  </a:cubicBezTo>
                  <a:cubicBezTo>
                    <a:pt x="6066" y="9494"/>
                    <a:pt x="6066" y="9494"/>
                    <a:pt x="6066" y="9494"/>
                  </a:cubicBezTo>
                  <a:cubicBezTo>
                    <a:pt x="6061" y="9494"/>
                    <a:pt x="6055" y="9500"/>
                    <a:pt x="6043" y="9500"/>
                  </a:cubicBezTo>
                  <a:cubicBezTo>
                    <a:pt x="5996" y="9500"/>
                    <a:pt x="5991" y="9435"/>
                    <a:pt x="5944" y="9435"/>
                  </a:cubicBezTo>
                  <a:cubicBezTo>
                    <a:pt x="5868" y="9435"/>
                    <a:pt x="5833" y="9482"/>
                    <a:pt x="5758" y="9482"/>
                  </a:cubicBezTo>
                  <a:cubicBezTo>
                    <a:pt x="5740" y="9482"/>
                    <a:pt x="5735" y="9476"/>
                    <a:pt x="5717" y="9476"/>
                  </a:cubicBezTo>
                  <a:cubicBezTo>
                    <a:pt x="5665" y="9476"/>
                    <a:pt x="5665" y="9476"/>
                    <a:pt x="5665" y="9476"/>
                  </a:cubicBezTo>
                  <a:cubicBezTo>
                    <a:pt x="5630" y="9476"/>
                    <a:pt x="5612" y="9453"/>
                    <a:pt x="5577" y="9453"/>
                  </a:cubicBezTo>
                  <a:cubicBezTo>
                    <a:pt x="5531" y="9453"/>
                    <a:pt x="5513" y="9500"/>
                    <a:pt x="5473" y="9529"/>
                  </a:cubicBezTo>
                  <a:cubicBezTo>
                    <a:pt x="5426" y="9563"/>
                    <a:pt x="5385" y="9563"/>
                    <a:pt x="5350" y="9610"/>
                  </a:cubicBezTo>
                  <a:cubicBezTo>
                    <a:pt x="5333" y="9628"/>
                    <a:pt x="5344" y="9663"/>
                    <a:pt x="5321" y="9668"/>
                  </a:cubicBezTo>
                  <a:cubicBezTo>
                    <a:pt x="1467" y="9680"/>
                    <a:pt x="1467" y="9680"/>
                    <a:pt x="1467" y="9680"/>
                  </a:cubicBezTo>
                  <a:lnTo>
                    <a:pt x="1467" y="9680"/>
                  </a:lnTo>
                  <a:cubicBezTo>
                    <a:pt x="1467" y="8051"/>
                    <a:pt x="1467" y="8051"/>
                    <a:pt x="1467" y="8051"/>
                  </a:cubicBezTo>
                  <a:cubicBezTo>
                    <a:pt x="6" y="8045"/>
                    <a:pt x="6" y="8045"/>
                    <a:pt x="6" y="8045"/>
                  </a:cubicBezTo>
                  <a:lnTo>
                    <a:pt x="6" y="8045"/>
                  </a:lnTo>
                  <a:cubicBezTo>
                    <a:pt x="0" y="3184"/>
                    <a:pt x="0" y="3184"/>
                    <a:pt x="0" y="3184"/>
                  </a:cubicBezTo>
                  <a:lnTo>
                    <a:pt x="0" y="3184"/>
                  </a:lnTo>
                  <a:cubicBezTo>
                    <a:pt x="35" y="3219"/>
                    <a:pt x="70" y="3237"/>
                    <a:pt x="128" y="3254"/>
                  </a:cubicBezTo>
                  <a:cubicBezTo>
                    <a:pt x="233" y="3289"/>
                    <a:pt x="291" y="3307"/>
                    <a:pt x="402" y="3341"/>
                  </a:cubicBezTo>
                  <a:cubicBezTo>
                    <a:pt x="454" y="3353"/>
                    <a:pt x="501" y="3359"/>
                    <a:pt x="530" y="3405"/>
                  </a:cubicBezTo>
                  <a:cubicBezTo>
                    <a:pt x="565" y="3464"/>
                    <a:pt x="536" y="3522"/>
                    <a:pt x="582" y="3568"/>
                  </a:cubicBezTo>
                  <a:cubicBezTo>
                    <a:pt x="617" y="3603"/>
                    <a:pt x="664" y="3580"/>
                    <a:pt x="710" y="3598"/>
                  </a:cubicBezTo>
                  <a:cubicBezTo>
                    <a:pt x="740" y="3603"/>
                    <a:pt x="745" y="3627"/>
                    <a:pt x="769" y="3644"/>
                  </a:cubicBezTo>
                  <a:cubicBezTo>
                    <a:pt x="844" y="3708"/>
                    <a:pt x="792" y="3691"/>
                    <a:pt x="856" y="3691"/>
                  </a:cubicBezTo>
                  <a:cubicBezTo>
                    <a:pt x="920" y="3691"/>
                    <a:pt x="937" y="3761"/>
                    <a:pt x="1002" y="3761"/>
                  </a:cubicBezTo>
                  <a:cubicBezTo>
                    <a:pt x="1054" y="3761"/>
                    <a:pt x="1054" y="3761"/>
                    <a:pt x="1054" y="3761"/>
                  </a:cubicBezTo>
                  <a:cubicBezTo>
                    <a:pt x="1153" y="3761"/>
                    <a:pt x="1194" y="3679"/>
                    <a:pt x="1293" y="3679"/>
                  </a:cubicBezTo>
                  <a:cubicBezTo>
                    <a:pt x="1299" y="3679"/>
                    <a:pt x="1304" y="3691"/>
                    <a:pt x="1310" y="3696"/>
                  </a:cubicBezTo>
                  <a:cubicBezTo>
                    <a:pt x="1310" y="3656"/>
                    <a:pt x="1310" y="3656"/>
                    <a:pt x="1310" y="3656"/>
                  </a:cubicBezTo>
                  <a:cubicBezTo>
                    <a:pt x="1316" y="3656"/>
                    <a:pt x="1316" y="3650"/>
                    <a:pt x="1322" y="3650"/>
                  </a:cubicBezTo>
                  <a:cubicBezTo>
                    <a:pt x="1328" y="3650"/>
                    <a:pt x="1333" y="3656"/>
                    <a:pt x="1345" y="3656"/>
                  </a:cubicBezTo>
                  <a:cubicBezTo>
                    <a:pt x="1345" y="3603"/>
                    <a:pt x="1380" y="3586"/>
                    <a:pt x="1403" y="3539"/>
                  </a:cubicBezTo>
                  <a:cubicBezTo>
                    <a:pt x="1415" y="3551"/>
                    <a:pt x="1415" y="3551"/>
                    <a:pt x="1415" y="3551"/>
                  </a:cubicBezTo>
                  <a:cubicBezTo>
                    <a:pt x="1444" y="3487"/>
                    <a:pt x="1467" y="3446"/>
                    <a:pt x="1456" y="3382"/>
                  </a:cubicBezTo>
                  <a:cubicBezTo>
                    <a:pt x="1479" y="3370"/>
                    <a:pt x="1491" y="3353"/>
                    <a:pt x="1502" y="3330"/>
                  </a:cubicBezTo>
                  <a:cubicBezTo>
                    <a:pt x="1508" y="3318"/>
                    <a:pt x="1508" y="3295"/>
                    <a:pt x="1520" y="3295"/>
                  </a:cubicBezTo>
                  <a:cubicBezTo>
                    <a:pt x="1525" y="3295"/>
                    <a:pt x="1525" y="3307"/>
                    <a:pt x="1531" y="3307"/>
                  </a:cubicBezTo>
                  <a:cubicBezTo>
                    <a:pt x="1531" y="3295"/>
                    <a:pt x="1531" y="3283"/>
                    <a:pt x="1531" y="3266"/>
                  </a:cubicBezTo>
                  <a:cubicBezTo>
                    <a:pt x="1549" y="3266"/>
                    <a:pt x="1560" y="3266"/>
                    <a:pt x="1584" y="3266"/>
                  </a:cubicBezTo>
                  <a:cubicBezTo>
                    <a:pt x="1572" y="3260"/>
                    <a:pt x="1566" y="3254"/>
                    <a:pt x="1566" y="3237"/>
                  </a:cubicBezTo>
                  <a:cubicBezTo>
                    <a:pt x="1566" y="3225"/>
                    <a:pt x="1572" y="3213"/>
                    <a:pt x="1584" y="3213"/>
                  </a:cubicBezTo>
                  <a:cubicBezTo>
                    <a:pt x="1590" y="3213"/>
                    <a:pt x="1590" y="3219"/>
                    <a:pt x="1595" y="3219"/>
                  </a:cubicBezTo>
                  <a:cubicBezTo>
                    <a:pt x="1595" y="3184"/>
                    <a:pt x="1595" y="3184"/>
                    <a:pt x="1595" y="3184"/>
                  </a:cubicBezTo>
                  <a:cubicBezTo>
                    <a:pt x="1595" y="3074"/>
                    <a:pt x="1665" y="3021"/>
                    <a:pt x="1665" y="2916"/>
                  </a:cubicBezTo>
                  <a:cubicBezTo>
                    <a:pt x="1665" y="2899"/>
                    <a:pt x="1654" y="2887"/>
                    <a:pt x="1654" y="2870"/>
                  </a:cubicBezTo>
                  <a:cubicBezTo>
                    <a:pt x="1654" y="2841"/>
                    <a:pt x="1665" y="2829"/>
                    <a:pt x="1665" y="2800"/>
                  </a:cubicBezTo>
                  <a:cubicBezTo>
                    <a:pt x="1665" y="2730"/>
                    <a:pt x="1688" y="2689"/>
                    <a:pt x="1712" y="2620"/>
                  </a:cubicBezTo>
                  <a:cubicBezTo>
                    <a:pt x="1723" y="2585"/>
                    <a:pt x="1718" y="2544"/>
                    <a:pt x="1753" y="2521"/>
                  </a:cubicBezTo>
                  <a:cubicBezTo>
                    <a:pt x="1805" y="2521"/>
                    <a:pt x="1753" y="2526"/>
                    <a:pt x="1753" y="2497"/>
                  </a:cubicBezTo>
                  <a:cubicBezTo>
                    <a:pt x="1753" y="2486"/>
                    <a:pt x="1764" y="2480"/>
                    <a:pt x="1770" y="2474"/>
                  </a:cubicBezTo>
                  <a:cubicBezTo>
                    <a:pt x="1788" y="2451"/>
                    <a:pt x="1782" y="2433"/>
                    <a:pt x="1788" y="2410"/>
                  </a:cubicBezTo>
                  <a:cubicBezTo>
                    <a:pt x="1729" y="2317"/>
                    <a:pt x="1712" y="2253"/>
                    <a:pt x="1712" y="2142"/>
                  </a:cubicBezTo>
                  <a:cubicBezTo>
                    <a:pt x="1712" y="2090"/>
                    <a:pt x="1753" y="2061"/>
                    <a:pt x="1753" y="2008"/>
                  </a:cubicBezTo>
                  <a:cubicBezTo>
                    <a:pt x="1753" y="1956"/>
                    <a:pt x="1753" y="1956"/>
                    <a:pt x="1753" y="1956"/>
                  </a:cubicBezTo>
                  <a:cubicBezTo>
                    <a:pt x="1753" y="1909"/>
                    <a:pt x="1683" y="1909"/>
                    <a:pt x="1683" y="1863"/>
                  </a:cubicBezTo>
                  <a:cubicBezTo>
                    <a:pt x="1683" y="1834"/>
                    <a:pt x="1700" y="1822"/>
                    <a:pt x="1700" y="1793"/>
                  </a:cubicBezTo>
                  <a:cubicBezTo>
                    <a:pt x="1706" y="1752"/>
                    <a:pt x="1706" y="1723"/>
                    <a:pt x="1729" y="1688"/>
                  </a:cubicBezTo>
                  <a:cubicBezTo>
                    <a:pt x="1753" y="1659"/>
                    <a:pt x="1735" y="1624"/>
                    <a:pt x="1758" y="1595"/>
                  </a:cubicBezTo>
                  <a:cubicBezTo>
                    <a:pt x="1776" y="1601"/>
                    <a:pt x="1776" y="1618"/>
                    <a:pt x="1793" y="1636"/>
                  </a:cubicBezTo>
                  <a:cubicBezTo>
                    <a:pt x="1799" y="1642"/>
                    <a:pt x="1799" y="1642"/>
                    <a:pt x="1799" y="1642"/>
                  </a:cubicBezTo>
                  <a:cubicBezTo>
                    <a:pt x="1799" y="1612"/>
                    <a:pt x="1817" y="1601"/>
                    <a:pt x="1828" y="1577"/>
                  </a:cubicBezTo>
                  <a:cubicBezTo>
                    <a:pt x="1793" y="1566"/>
                    <a:pt x="1788" y="1525"/>
                    <a:pt x="1776" y="1496"/>
                  </a:cubicBezTo>
                  <a:cubicBezTo>
                    <a:pt x="1758" y="1455"/>
                    <a:pt x="1747" y="1438"/>
                    <a:pt x="1747" y="1397"/>
                  </a:cubicBezTo>
                  <a:cubicBezTo>
                    <a:pt x="1747" y="1362"/>
                    <a:pt x="1782" y="1362"/>
                    <a:pt x="1811" y="1339"/>
                  </a:cubicBezTo>
                  <a:cubicBezTo>
                    <a:pt x="1834" y="1321"/>
                    <a:pt x="1834" y="1292"/>
                    <a:pt x="1851" y="1263"/>
                  </a:cubicBezTo>
                  <a:cubicBezTo>
                    <a:pt x="1910" y="1310"/>
                    <a:pt x="1933" y="1414"/>
                    <a:pt x="1904" y="1275"/>
                  </a:cubicBezTo>
                  <a:cubicBezTo>
                    <a:pt x="1985" y="1281"/>
                    <a:pt x="1904" y="1257"/>
                    <a:pt x="1875" y="1240"/>
                  </a:cubicBezTo>
                  <a:cubicBezTo>
                    <a:pt x="2020" y="1164"/>
                    <a:pt x="1793" y="1240"/>
                    <a:pt x="1793" y="1094"/>
                  </a:cubicBezTo>
                  <a:cubicBezTo>
                    <a:pt x="1793" y="1065"/>
                    <a:pt x="1793" y="1048"/>
                    <a:pt x="1817" y="1036"/>
                  </a:cubicBezTo>
                  <a:cubicBezTo>
                    <a:pt x="1834" y="1036"/>
                    <a:pt x="1834" y="1036"/>
                    <a:pt x="1834" y="1036"/>
                  </a:cubicBezTo>
                  <a:cubicBezTo>
                    <a:pt x="1828" y="1025"/>
                    <a:pt x="1828" y="1019"/>
                    <a:pt x="1828" y="1007"/>
                  </a:cubicBezTo>
                  <a:cubicBezTo>
                    <a:pt x="1828" y="972"/>
                    <a:pt x="1851" y="960"/>
                    <a:pt x="1881" y="937"/>
                  </a:cubicBezTo>
                  <a:cubicBezTo>
                    <a:pt x="1892" y="960"/>
                    <a:pt x="1904" y="978"/>
                    <a:pt x="1910" y="1007"/>
                  </a:cubicBezTo>
                  <a:cubicBezTo>
                    <a:pt x="1910" y="1013"/>
                    <a:pt x="1916" y="1025"/>
                    <a:pt x="1916" y="1007"/>
                  </a:cubicBezTo>
                  <a:cubicBezTo>
                    <a:pt x="1916" y="990"/>
                    <a:pt x="1910" y="978"/>
                    <a:pt x="1910" y="960"/>
                  </a:cubicBezTo>
                  <a:cubicBezTo>
                    <a:pt x="1910" y="949"/>
                    <a:pt x="1910" y="949"/>
                    <a:pt x="1910" y="949"/>
                  </a:cubicBezTo>
                  <a:cubicBezTo>
                    <a:pt x="1956" y="949"/>
                    <a:pt x="1956" y="949"/>
                    <a:pt x="1956" y="949"/>
                  </a:cubicBezTo>
                  <a:cubicBezTo>
                    <a:pt x="1956" y="937"/>
                    <a:pt x="1956" y="937"/>
                    <a:pt x="1956" y="925"/>
                  </a:cubicBezTo>
                  <a:cubicBezTo>
                    <a:pt x="1956" y="902"/>
                    <a:pt x="1910" y="908"/>
                    <a:pt x="1910" y="879"/>
                  </a:cubicBezTo>
                  <a:cubicBezTo>
                    <a:pt x="1910" y="832"/>
                    <a:pt x="1945" y="815"/>
                    <a:pt x="1974" y="780"/>
                  </a:cubicBezTo>
                  <a:cubicBezTo>
                    <a:pt x="1968" y="774"/>
                    <a:pt x="1962" y="762"/>
                    <a:pt x="1962" y="751"/>
                  </a:cubicBezTo>
                  <a:cubicBezTo>
                    <a:pt x="1962" y="687"/>
                    <a:pt x="2003" y="658"/>
                    <a:pt x="2003" y="594"/>
                  </a:cubicBezTo>
                  <a:cubicBezTo>
                    <a:pt x="2003" y="530"/>
                    <a:pt x="2003" y="530"/>
                    <a:pt x="2003" y="530"/>
                  </a:cubicBezTo>
                  <a:cubicBezTo>
                    <a:pt x="2003" y="501"/>
                    <a:pt x="2009" y="483"/>
                    <a:pt x="2009" y="448"/>
                  </a:cubicBezTo>
                  <a:cubicBezTo>
                    <a:pt x="2009" y="431"/>
                    <a:pt x="2009" y="419"/>
                    <a:pt x="2009" y="402"/>
                  </a:cubicBezTo>
                  <a:cubicBezTo>
                    <a:pt x="2020" y="402"/>
                    <a:pt x="2032" y="402"/>
                    <a:pt x="2044" y="402"/>
                  </a:cubicBezTo>
                  <a:cubicBezTo>
                    <a:pt x="2084" y="402"/>
                    <a:pt x="2114" y="373"/>
                    <a:pt x="2131" y="338"/>
                  </a:cubicBezTo>
                  <a:cubicBezTo>
                    <a:pt x="2137" y="320"/>
                    <a:pt x="2131" y="285"/>
                    <a:pt x="2154" y="285"/>
                  </a:cubicBezTo>
                  <a:cubicBezTo>
                    <a:pt x="2172" y="285"/>
                    <a:pt x="2177" y="291"/>
                    <a:pt x="2195" y="285"/>
                  </a:cubicBezTo>
                  <a:cubicBezTo>
                    <a:pt x="2195" y="291"/>
                    <a:pt x="2201" y="297"/>
                    <a:pt x="2201" y="303"/>
                  </a:cubicBezTo>
                  <a:cubicBezTo>
                    <a:pt x="2201" y="338"/>
                    <a:pt x="2177" y="361"/>
                    <a:pt x="2172" y="396"/>
                  </a:cubicBezTo>
                  <a:cubicBezTo>
                    <a:pt x="2177" y="396"/>
                    <a:pt x="2177" y="396"/>
                    <a:pt x="2183" y="396"/>
                  </a:cubicBezTo>
                  <a:cubicBezTo>
                    <a:pt x="2207" y="396"/>
                    <a:pt x="2218" y="390"/>
                    <a:pt x="2236" y="390"/>
                  </a:cubicBezTo>
                  <a:cubicBezTo>
                    <a:pt x="2247" y="390"/>
                    <a:pt x="2247" y="407"/>
                    <a:pt x="2259" y="413"/>
                  </a:cubicBezTo>
                  <a:cubicBezTo>
                    <a:pt x="2282" y="413"/>
                    <a:pt x="2311" y="413"/>
                    <a:pt x="2311" y="436"/>
                  </a:cubicBezTo>
                  <a:cubicBezTo>
                    <a:pt x="2311" y="460"/>
                    <a:pt x="2300" y="471"/>
                    <a:pt x="2300" y="495"/>
                  </a:cubicBezTo>
                  <a:cubicBezTo>
                    <a:pt x="2300" y="530"/>
                    <a:pt x="2323" y="541"/>
                    <a:pt x="2335" y="576"/>
                  </a:cubicBezTo>
                  <a:cubicBezTo>
                    <a:pt x="2358" y="640"/>
                    <a:pt x="2358" y="687"/>
                    <a:pt x="2358" y="757"/>
                  </a:cubicBezTo>
                  <a:cubicBezTo>
                    <a:pt x="2358" y="780"/>
                    <a:pt x="2346" y="792"/>
                    <a:pt x="2346" y="821"/>
                  </a:cubicBezTo>
                  <a:cubicBezTo>
                    <a:pt x="2346" y="856"/>
                    <a:pt x="2375" y="891"/>
                    <a:pt x="2410" y="891"/>
                  </a:cubicBezTo>
                  <a:cubicBezTo>
                    <a:pt x="2434" y="891"/>
                    <a:pt x="2445" y="873"/>
                    <a:pt x="2469" y="873"/>
                  </a:cubicBezTo>
                  <a:cubicBezTo>
                    <a:pt x="2486" y="873"/>
                    <a:pt x="2492" y="896"/>
                    <a:pt x="2492" y="920"/>
                  </a:cubicBezTo>
                  <a:cubicBezTo>
                    <a:pt x="2492" y="955"/>
                    <a:pt x="2451" y="972"/>
                    <a:pt x="2451" y="1013"/>
                  </a:cubicBezTo>
                  <a:cubicBezTo>
                    <a:pt x="2451" y="1042"/>
                    <a:pt x="2451" y="1071"/>
                    <a:pt x="2474" y="1088"/>
                  </a:cubicBezTo>
                  <a:cubicBezTo>
                    <a:pt x="2498" y="1100"/>
                    <a:pt x="2521" y="1088"/>
                    <a:pt x="2538" y="1112"/>
                  </a:cubicBezTo>
                  <a:cubicBezTo>
                    <a:pt x="2550" y="1135"/>
                    <a:pt x="2538" y="1158"/>
                    <a:pt x="2556" y="1176"/>
                  </a:cubicBezTo>
                  <a:cubicBezTo>
                    <a:pt x="2579" y="1199"/>
                    <a:pt x="2620" y="1188"/>
                    <a:pt x="2620" y="1217"/>
                  </a:cubicBezTo>
                  <a:cubicBezTo>
                    <a:pt x="2620" y="1263"/>
                    <a:pt x="2579" y="1286"/>
                    <a:pt x="2579" y="1333"/>
                  </a:cubicBezTo>
                  <a:cubicBezTo>
                    <a:pt x="2579" y="1345"/>
                    <a:pt x="2585" y="1356"/>
                    <a:pt x="2591" y="1356"/>
                  </a:cubicBezTo>
                  <a:cubicBezTo>
                    <a:pt x="2608" y="1356"/>
                    <a:pt x="2620" y="1351"/>
                    <a:pt x="2632" y="1333"/>
                  </a:cubicBezTo>
                  <a:cubicBezTo>
                    <a:pt x="2655" y="1339"/>
                    <a:pt x="2655" y="1339"/>
                    <a:pt x="2655" y="1339"/>
                  </a:cubicBezTo>
                  <a:cubicBezTo>
                    <a:pt x="2655" y="1374"/>
                    <a:pt x="2649" y="1391"/>
                    <a:pt x="2649" y="1432"/>
                  </a:cubicBezTo>
                  <a:cubicBezTo>
                    <a:pt x="2649" y="1519"/>
                    <a:pt x="2701" y="1560"/>
                    <a:pt x="2701" y="1653"/>
                  </a:cubicBezTo>
                  <a:cubicBezTo>
                    <a:pt x="2701" y="1700"/>
                    <a:pt x="2661" y="1717"/>
                    <a:pt x="2661" y="1758"/>
                  </a:cubicBezTo>
                  <a:cubicBezTo>
                    <a:pt x="2661" y="1805"/>
                    <a:pt x="2690" y="1822"/>
                    <a:pt x="2713" y="1857"/>
                  </a:cubicBezTo>
                  <a:cubicBezTo>
                    <a:pt x="2736" y="1915"/>
                    <a:pt x="2725" y="1962"/>
                    <a:pt x="2748" y="2026"/>
                  </a:cubicBezTo>
                  <a:cubicBezTo>
                    <a:pt x="2777" y="2090"/>
                    <a:pt x="2818" y="2113"/>
                    <a:pt x="2864" y="2166"/>
                  </a:cubicBezTo>
                  <a:cubicBezTo>
                    <a:pt x="2923" y="2119"/>
                    <a:pt x="2940" y="2043"/>
                    <a:pt x="3010" y="2043"/>
                  </a:cubicBezTo>
                  <a:cubicBezTo>
                    <a:pt x="3027" y="2043"/>
                    <a:pt x="3033" y="2055"/>
                    <a:pt x="3051" y="2055"/>
                  </a:cubicBezTo>
                  <a:cubicBezTo>
                    <a:pt x="3092" y="2055"/>
                    <a:pt x="3097" y="2008"/>
                    <a:pt x="3132" y="1997"/>
                  </a:cubicBezTo>
                  <a:cubicBezTo>
                    <a:pt x="3144" y="2020"/>
                    <a:pt x="3173" y="2020"/>
                    <a:pt x="3173" y="2043"/>
                  </a:cubicBezTo>
                  <a:cubicBezTo>
                    <a:pt x="3173" y="2049"/>
                    <a:pt x="3167" y="2049"/>
                    <a:pt x="3167" y="2055"/>
                  </a:cubicBezTo>
                  <a:cubicBezTo>
                    <a:pt x="3167" y="2066"/>
                    <a:pt x="3185" y="2066"/>
                    <a:pt x="3191" y="2078"/>
                  </a:cubicBezTo>
                  <a:cubicBezTo>
                    <a:pt x="3214" y="2119"/>
                    <a:pt x="3202" y="2166"/>
                    <a:pt x="3243" y="2189"/>
                  </a:cubicBezTo>
                  <a:cubicBezTo>
                    <a:pt x="3284" y="2206"/>
                    <a:pt x="3330" y="2189"/>
                    <a:pt x="3348" y="2224"/>
                  </a:cubicBezTo>
                  <a:cubicBezTo>
                    <a:pt x="3354" y="2247"/>
                    <a:pt x="3348" y="2264"/>
                    <a:pt x="3365" y="2282"/>
                  </a:cubicBezTo>
                  <a:cubicBezTo>
                    <a:pt x="3400" y="2317"/>
                    <a:pt x="3441" y="2311"/>
                    <a:pt x="3476" y="2340"/>
                  </a:cubicBezTo>
                  <a:cubicBezTo>
                    <a:pt x="3499" y="2358"/>
                    <a:pt x="3534" y="2358"/>
                    <a:pt x="3534" y="2387"/>
                  </a:cubicBezTo>
                  <a:cubicBezTo>
                    <a:pt x="3534" y="2422"/>
                    <a:pt x="3499" y="2433"/>
                    <a:pt x="3499" y="2474"/>
                  </a:cubicBezTo>
                  <a:cubicBezTo>
                    <a:pt x="3499" y="2503"/>
                    <a:pt x="3511" y="2526"/>
                    <a:pt x="3534" y="2550"/>
                  </a:cubicBezTo>
                  <a:cubicBezTo>
                    <a:pt x="3511" y="2573"/>
                    <a:pt x="3493" y="2596"/>
                    <a:pt x="3493" y="2625"/>
                  </a:cubicBezTo>
                  <a:cubicBezTo>
                    <a:pt x="3493" y="2695"/>
                    <a:pt x="3563" y="2718"/>
                    <a:pt x="3563" y="2788"/>
                  </a:cubicBezTo>
                  <a:cubicBezTo>
                    <a:pt x="3563" y="2806"/>
                    <a:pt x="3557" y="2818"/>
                    <a:pt x="3557" y="2835"/>
                  </a:cubicBezTo>
                  <a:cubicBezTo>
                    <a:pt x="3557" y="2870"/>
                    <a:pt x="3610" y="2876"/>
                    <a:pt x="3610" y="2911"/>
                  </a:cubicBezTo>
                  <a:cubicBezTo>
                    <a:pt x="3610" y="2940"/>
                    <a:pt x="3592" y="2957"/>
                    <a:pt x="3592" y="2992"/>
                  </a:cubicBezTo>
                  <a:cubicBezTo>
                    <a:pt x="3592" y="3004"/>
                    <a:pt x="3598" y="3010"/>
                    <a:pt x="3598" y="3027"/>
                  </a:cubicBezTo>
                  <a:cubicBezTo>
                    <a:pt x="3598" y="3050"/>
                    <a:pt x="3569" y="3056"/>
                    <a:pt x="3569" y="3085"/>
                  </a:cubicBezTo>
                  <a:cubicBezTo>
                    <a:pt x="3569" y="3138"/>
                    <a:pt x="3621" y="3155"/>
                    <a:pt x="3650" y="3196"/>
                  </a:cubicBezTo>
                  <a:cubicBezTo>
                    <a:pt x="3703" y="3272"/>
                    <a:pt x="3726" y="3324"/>
                    <a:pt x="3802" y="3376"/>
                  </a:cubicBezTo>
                  <a:cubicBezTo>
                    <a:pt x="3819" y="3370"/>
                    <a:pt x="3819" y="3370"/>
                    <a:pt x="3819" y="3370"/>
                  </a:cubicBezTo>
                  <a:cubicBezTo>
                    <a:pt x="3819" y="3382"/>
                    <a:pt x="3813" y="3394"/>
                    <a:pt x="3813" y="3405"/>
                  </a:cubicBezTo>
                  <a:cubicBezTo>
                    <a:pt x="3813" y="3429"/>
                    <a:pt x="3831" y="3440"/>
                    <a:pt x="3837" y="3464"/>
                  </a:cubicBezTo>
                  <a:cubicBezTo>
                    <a:pt x="3866" y="3539"/>
                    <a:pt x="3877" y="3586"/>
                    <a:pt x="3895" y="3673"/>
                  </a:cubicBezTo>
                  <a:cubicBezTo>
                    <a:pt x="3901" y="3685"/>
                    <a:pt x="3907" y="3691"/>
                    <a:pt x="3907" y="3702"/>
                  </a:cubicBezTo>
                  <a:cubicBezTo>
                    <a:pt x="3907" y="3766"/>
                    <a:pt x="3907" y="3807"/>
                    <a:pt x="3907" y="3871"/>
                  </a:cubicBezTo>
                  <a:cubicBezTo>
                    <a:pt x="3860" y="3982"/>
                    <a:pt x="3860" y="3982"/>
                    <a:pt x="3860" y="3982"/>
                  </a:cubicBezTo>
                  <a:cubicBezTo>
                    <a:pt x="3866" y="4034"/>
                    <a:pt x="3877" y="4069"/>
                    <a:pt x="3912" y="4104"/>
                  </a:cubicBezTo>
                  <a:cubicBezTo>
                    <a:pt x="3947" y="4133"/>
                    <a:pt x="3959" y="4151"/>
                    <a:pt x="3988" y="4180"/>
                  </a:cubicBezTo>
                  <a:cubicBezTo>
                    <a:pt x="4000" y="4185"/>
                    <a:pt x="4011" y="4191"/>
                    <a:pt x="4011" y="4203"/>
                  </a:cubicBezTo>
                  <a:cubicBezTo>
                    <a:pt x="4011" y="4244"/>
                    <a:pt x="3994" y="4267"/>
                    <a:pt x="3994" y="4308"/>
                  </a:cubicBezTo>
                  <a:cubicBezTo>
                    <a:pt x="3994" y="4348"/>
                    <a:pt x="4011" y="4372"/>
                    <a:pt x="4035" y="4407"/>
                  </a:cubicBezTo>
                  <a:cubicBezTo>
                    <a:pt x="4104" y="4465"/>
                    <a:pt x="4157" y="4488"/>
                    <a:pt x="4238" y="4529"/>
                  </a:cubicBezTo>
                  <a:cubicBezTo>
                    <a:pt x="4279" y="4546"/>
                    <a:pt x="4285" y="4581"/>
                    <a:pt x="4326" y="4599"/>
                  </a:cubicBezTo>
                  <a:cubicBezTo>
                    <a:pt x="4332" y="4564"/>
                    <a:pt x="4343" y="4546"/>
                    <a:pt x="4372" y="4529"/>
                  </a:cubicBezTo>
                  <a:cubicBezTo>
                    <a:pt x="4372" y="4541"/>
                    <a:pt x="4372" y="4541"/>
                    <a:pt x="4372" y="4541"/>
                  </a:cubicBezTo>
                  <a:cubicBezTo>
                    <a:pt x="4361" y="4558"/>
                    <a:pt x="4361" y="4558"/>
                    <a:pt x="4361" y="4558"/>
                  </a:cubicBezTo>
                  <a:cubicBezTo>
                    <a:pt x="4378" y="4611"/>
                    <a:pt x="4430" y="4634"/>
                    <a:pt x="4489" y="4634"/>
                  </a:cubicBezTo>
                  <a:cubicBezTo>
                    <a:pt x="4518" y="4634"/>
                    <a:pt x="4535" y="4622"/>
                    <a:pt x="4570" y="4616"/>
                  </a:cubicBezTo>
                  <a:cubicBezTo>
                    <a:pt x="4588" y="4651"/>
                    <a:pt x="4611" y="4663"/>
                    <a:pt x="4611" y="4704"/>
                  </a:cubicBezTo>
                  <a:cubicBezTo>
                    <a:pt x="4611" y="4715"/>
                    <a:pt x="4605" y="4721"/>
                    <a:pt x="4605" y="4739"/>
                  </a:cubicBezTo>
                  <a:cubicBezTo>
                    <a:pt x="4605" y="4797"/>
                    <a:pt x="4658" y="4814"/>
                    <a:pt x="4698" y="4855"/>
                  </a:cubicBezTo>
                  <a:cubicBezTo>
                    <a:pt x="4710" y="4826"/>
                    <a:pt x="4710" y="4808"/>
                    <a:pt x="4727" y="4779"/>
                  </a:cubicBezTo>
                  <a:cubicBezTo>
                    <a:pt x="4751" y="4785"/>
                    <a:pt x="4751" y="4785"/>
                    <a:pt x="4751" y="4785"/>
                  </a:cubicBezTo>
                  <a:cubicBezTo>
                    <a:pt x="4751" y="4837"/>
                    <a:pt x="4774" y="4902"/>
                    <a:pt x="4826" y="4902"/>
                  </a:cubicBezTo>
                  <a:cubicBezTo>
                    <a:pt x="4844" y="4902"/>
                    <a:pt x="4844" y="4867"/>
                    <a:pt x="4861" y="4867"/>
                  </a:cubicBezTo>
                  <a:cubicBezTo>
                    <a:pt x="4896" y="4867"/>
                    <a:pt x="4902" y="4902"/>
                    <a:pt x="4925" y="4925"/>
                  </a:cubicBezTo>
                  <a:cubicBezTo>
                    <a:pt x="4972" y="4960"/>
                    <a:pt x="4989" y="4995"/>
                    <a:pt x="5048" y="5012"/>
                  </a:cubicBezTo>
                  <a:cubicBezTo>
                    <a:pt x="5048" y="4995"/>
                    <a:pt x="5059" y="4983"/>
                    <a:pt x="5071" y="4977"/>
                  </a:cubicBezTo>
                  <a:cubicBezTo>
                    <a:pt x="5082" y="5000"/>
                    <a:pt x="5082" y="5018"/>
                    <a:pt x="5100" y="5030"/>
                  </a:cubicBezTo>
                  <a:cubicBezTo>
                    <a:pt x="5118" y="5041"/>
                    <a:pt x="5135" y="5035"/>
                    <a:pt x="5147" y="5053"/>
                  </a:cubicBezTo>
                  <a:cubicBezTo>
                    <a:pt x="5152" y="5059"/>
                    <a:pt x="5147" y="5076"/>
                    <a:pt x="5158" y="5082"/>
                  </a:cubicBezTo>
                  <a:cubicBezTo>
                    <a:pt x="5187" y="5100"/>
                    <a:pt x="5222" y="5100"/>
                    <a:pt x="5222" y="5129"/>
                  </a:cubicBezTo>
                  <a:cubicBezTo>
                    <a:pt x="5222" y="5146"/>
                    <a:pt x="5205" y="5163"/>
                    <a:pt x="5181" y="5163"/>
                  </a:cubicBezTo>
                  <a:cubicBezTo>
                    <a:pt x="5170" y="5163"/>
                    <a:pt x="5164" y="5152"/>
                    <a:pt x="5152" y="5146"/>
                  </a:cubicBezTo>
                  <a:cubicBezTo>
                    <a:pt x="5152" y="5152"/>
                    <a:pt x="5147" y="5158"/>
                    <a:pt x="5147" y="5158"/>
                  </a:cubicBezTo>
                  <a:cubicBezTo>
                    <a:pt x="5147" y="5169"/>
                    <a:pt x="5158" y="5169"/>
                    <a:pt x="5158" y="5181"/>
                  </a:cubicBezTo>
                  <a:cubicBezTo>
                    <a:pt x="5158" y="5193"/>
                    <a:pt x="5141" y="5198"/>
                    <a:pt x="5141" y="5210"/>
                  </a:cubicBezTo>
                  <a:cubicBezTo>
                    <a:pt x="5141" y="5233"/>
                    <a:pt x="5158" y="5245"/>
                    <a:pt x="5170" y="5268"/>
                  </a:cubicBezTo>
                  <a:cubicBezTo>
                    <a:pt x="5222" y="5321"/>
                    <a:pt x="5234" y="5402"/>
                    <a:pt x="5310" y="5391"/>
                  </a:cubicBezTo>
                  <a:cubicBezTo>
                    <a:pt x="5310" y="5408"/>
                    <a:pt x="5310" y="5414"/>
                    <a:pt x="5310" y="5431"/>
                  </a:cubicBezTo>
                  <a:cubicBezTo>
                    <a:pt x="5321" y="5437"/>
                    <a:pt x="5321" y="5437"/>
                    <a:pt x="5321" y="5437"/>
                  </a:cubicBezTo>
                  <a:cubicBezTo>
                    <a:pt x="5327" y="5431"/>
                    <a:pt x="5327" y="5431"/>
                    <a:pt x="5333" y="5431"/>
                  </a:cubicBezTo>
                  <a:cubicBezTo>
                    <a:pt x="5350" y="5431"/>
                    <a:pt x="5350" y="5449"/>
                    <a:pt x="5362" y="5466"/>
                  </a:cubicBezTo>
                  <a:cubicBezTo>
                    <a:pt x="5374" y="5484"/>
                    <a:pt x="5403" y="5484"/>
                    <a:pt x="5403" y="5501"/>
                  </a:cubicBezTo>
                  <a:cubicBezTo>
                    <a:pt x="5403" y="5524"/>
                    <a:pt x="5385" y="5530"/>
                    <a:pt x="5385" y="5548"/>
                  </a:cubicBezTo>
                  <a:cubicBezTo>
                    <a:pt x="5385" y="5559"/>
                    <a:pt x="5391" y="5565"/>
                    <a:pt x="5391" y="5571"/>
                  </a:cubicBezTo>
                  <a:cubicBezTo>
                    <a:pt x="5397" y="5571"/>
                    <a:pt x="5403" y="5565"/>
                    <a:pt x="5414" y="5565"/>
                  </a:cubicBezTo>
                  <a:cubicBezTo>
                    <a:pt x="5432" y="5565"/>
                    <a:pt x="5432" y="5594"/>
                    <a:pt x="5432" y="5618"/>
                  </a:cubicBezTo>
                  <a:cubicBezTo>
                    <a:pt x="5438" y="5658"/>
                    <a:pt x="5432" y="5717"/>
                    <a:pt x="5473" y="5717"/>
                  </a:cubicBezTo>
                  <a:cubicBezTo>
                    <a:pt x="5478" y="5717"/>
                    <a:pt x="5484" y="5717"/>
                    <a:pt x="5490" y="5711"/>
                  </a:cubicBezTo>
                  <a:cubicBezTo>
                    <a:pt x="5496" y="5728"/>
                    <a:pt x="5519" y="5734"/>
                    <a:pt x="5519" y="5757"/>
                  </a:cubicBezTo>
                  <a:cubicBezTo>
                    <a:pt x="5519" y="5781"/>
                    <a:pt x="5507" y="5792"/>
                    <a:pt x="5507" y="5815"/>
                  </a:cubicBezTo>
                  <a:cubicBezTo>
                    <a:pt x="5507" y="5926"/>
                    <a:pt x="5595" y="5973"/>
                    <a:pt x="5595" y="6089"/>
                  </a:cubicBezTo>
                  <a:cubicBezTo>
                    <a:pt x="5595" y="6101"/>
                    <a:pt x="5583" y="6107"/>
                    <a:pt x="5583" y="6118"/>
                  </a:cubicBezTo>
                  <a:cubicBezTo>
                    <a:pt x="5583" y="6136"/>
                    <a:pt x="5601" y="6136"/>
                    <a:pt x="5607" y="6141"/>
                  </a:cubicBezTo>
                  <a:cubicBezTo>
                    <a:pt x="5624" y="6159"/>
                    <a:pt x="5624" y="6188"/>
                    <a:pt x="5647" y="6188"/>
                  </a:cubicBezTo>
                  <a:cubicBezTo>
                    <a:pt x="5659" y="6188"/>
                    <a:pt x="5659" y="6171"/>
                    <a:pt x="5670" y="6171"/>
                  </a:cubicBezTo>
                  <a:cubicBezTo>
                    <a:pt x="5781" y="6171"/>
                    <a:pt x="5822" y="6380"/>
                    <a:pt x="5764" y="6141"/>
                  </a:cubicBezTo>
                  <a:cubicBezTo>
                    <a:pt x="5775" y="6124"/>
                    <a:pt x="5775" y="6124"/>
                    <a:pt x="5775" y="6124"/>
                  </a:cubicBezTo>
                  <a:cubicBezTo>
                    <a:pt x="5770" y="6112"/>
                    <a:pt x="5764" y="6107"/>
                    <a:pt x="5764" y="6095"/>
                  </a:cubicBezTo>
                  <a:cubicBezTo>
                    <a:pt x="5764" y="6066"/>
                    <a:pt x="5770" y="6037"/>
                    <a:pt x="5793" y="6037"/>
                  </a:cubicBezTo>
                  <a:cubicBezTo>
                    <a:pt x="5833" y="6037"/>
                    <a:pt x="5822" y="6083"/>
                    <a:pt x="5851" y="6112"/>
                  </a:cubicBezTo>
                  <a:cubicBezTo>
                    <a:pt x="5892" y="6159"/>
                    <a:pt x="5927" y="6182"/>
                    <a:pt x="5973" y="6229"/>
                  </a:cubicBezTo>
                  <a:cubicBezTo>
                    <a:pt x="6008" y="6258"/>
                    <a:pt x="6026" y="6281"/>
                    <a:pt x="6072" y="6287"/>
                  </a:cubicBezTo>
                  <a:cubicBezTo>
                    <a:pt x="6072" y="6223"/>
                    <a:pt x="6072" y="6223"/>
                    <a:pt x="6072" y="6223"/>
                  </a:cubicBezTo>
                  <a:cubicBezTo>
                    <a:pt x="6072" y="6194"/>
                    <a:pt x="6055" y="6176"/>
                    <a:pt x="6055" y="6147"/>
                  </a:cubicBezTo>
                  <a:cubicBezTo>
                    <a:pt x="6055" y="6130"/>
                    <a:pt x="6055" y="6130"/>
                    <a:pt x="6055" y="6130"/>
                  </a:cubicBezTo>
                  <a:cubicBezTo>
                    <a:pt x="6061" y="6130"/>
                    <a:pt x="6061" y="6124"/>
                    <a:pt x="6066" y="6124"/>
                  </a:cubicBezTo>
                  <a:cubicBezTo>
                    <a:pt x="6090" y="6124"/>
                    <a:pt x="6084" y="6165"/>
                    <a:pt x="6101" y="6182"/>
                  </a:cubicBezTo>
                  <a:cubicBezTo>
                    <a:pt x="6130" y="6217"/>
                    <a:pt x="6125" y="6246"/>
                    <a:pt x="6142" y="6281"/>
                  </a:cubicBezTo>
                  <a:cubicBezTo>
                    <a:pt x="6154" y="6310"/>
                    <a:pt x="6177" y="6328"/>
                    <a:pt x="6177" y="6357"/>
                  </a:cubicBezTo>
                  <a:cubicBezTo>
                    <a:pt x="6177" y="6380"/>
                    <a:pt x="6154" y="6392"/>
                    <a:pt x="6154" y="6415"/>
                  </a:cubicBezTo>
                  <a:cubicBezTo>
                    <a:pt x="6154" y="6438"/>
                    <a:pt x="6171" y="6456"/>
                    <a:pt x="6177" y="6479"/>
                  </a:cubicBezTo>
                  <a:cubicBezTo>
                    <a:pt x="6189" y="6561"/>
                    <a:pt x="6194" y="6601"/>
                    <a:pt x="6194" y="6683"/>
                  </a:cubicBezTo>
                  <a:cubicBezTo>
                    <a:pt x="6194" y="6706"/>
                    <a:pt x="6194" y="6706"/>
                    <a:pt x="6194" y="6706"/>
                  </a:cubicBezTo>
                  <a:cubicBezTo>
                    <a:pt x="6189" y="6706"/>
                    <a:pt x="6189" y="6706"/>
                    <a:pt x="6183" y="6706"/>
                  </a:cubicBezTo>
                  <a:cubicBezTo>
                    <a:pt x="6177" y="6706"/>
                    <a:pt x="6171" y="6700"/>
                    <a:pt x="6165" y="6700"/>
                  </a:cubicBezTo>
                  <a:cubicBezTo>
                    <a:pt x="6148" y="6700"/>
                    <a:pt x="6119" y="6706"/>
                    <a:pt x="6119" y="6724"/>
                  </a:cubicBezTo>
                  <a:cubicBezTo>
                    <a:pt x="6119" y="6747"/>
                    <a:pt x="6142" y="6747"/>
                    <a:pt x="6154" y="6764"/>
                  </a:cubicBezTo>
                  <a:cubicBezTo>
                    <a:pt x="6183" y="6793"/>
                    <a:pt x="6212" y="6793"/>
                    <a:pt x="6241" y="6823"/>
                  </a:cubicBezTo>
                  <a:cubicBezTo>
                    <a:pt x="6259" y="6811"/>
                    <a:pt x="6253" y="6793"/>
                    <a:pt x="6264" y="6776"/>
                  </a:cubicBezTo>
                  <a:cubicBezTo>
                    <a:pt x="6322" y="6805"/>
                    <a:pt x="6328" y="6858"/>
                    <a:pt x="6363" y="6916"/>
                  </a:cubicBezTo>
                  <a:cubicBezTo>
                    <a:pt x="6381" y="6939"/>
                    <a:pt x="6410" y="6939"/>
                    <a:pt x="6439" y="6962"/>
                  </a:cubicBezTo>
                  <a:cubicBezTo>
                    <a:pt x="6456" y="6974"/>
                    <a:pt x="6462" y="6991"/>
                    <a:pt x="6474" y="7015"/>
                  </a:cubicBezTo>
                  <a:cubicBezTo>
                    <a:pt x="6491" y="7044"/>
                    <a:pt x="6520" y="7044"/>
                    <a:pt x="6555" y="7056"/>
                  </a:cubicBezTo>
                  <a:cubicBezTo>
                    <a:pt x="6567" y="7044"/>
                    <a:pt x="6573" y="7032"/>
                    <a:pt x="6585" y="7032"/>
                  </a:cubicBezTo>
                  <a:cubicBezTo>
                    <a:pt x="6602" y="7032"/>
                    <a:pt x="6608" y="7044"/>
                    <a:pt x="6625" y="7056"/>
                  </a:cubicBezTo>
                  <a:cubicBezTo>
                    <a:pt x="6678" y="7073"/>
                    <a:pt x="6713" y="7090"/>
                    <a:pt x="6736" y="7143"/>
                  </a:cubicBezTo>
                  <a:cubicBezTo>
                    <a:pt x="6753" y="7184"/>
                    <a:pt x="6765" y="7213"/>
                    <a:pt x="6759" y="7259"/>
                  </a:cubicBezTo>
                  <a:cubicBezTo>
                    <a:pt x="6771" y="7259"/>
                    <a:pt x="6771" y="7259"/>
                    <a:pt x="6771" y="7259"/>
                  </a:cubicBezTo>
                  <a:cubicBezTo>
                    <a:pt x="6806" y="7288"/>
                    <a:pt x="6800" y="7329"/>
                    <a:pt x="6835" y="7358"/>
                  </a:cubicBezTo>
                  <a:cubicBezTo>
                    <a:pt x="6870" y="7393"/>
                    <a:pt x="6916" y="7376"/>
                    <a:pt x="6951" y="7411"/>
                  </a:cubicBezTo>
                  <a:cubicBezTo>
                    <a:pt x="6974" y="7434"/>
                    <a:pt x="6957" y="7463"/>
                    <a:pt x="6963" y="7492"/>
                  </a:cubicBezTo>
                  <a:cubicBezTo>
                    <a:pt x="6974" y="7533"/>
                    <a:pt x="7010" y="7545"/>
                    <a:pt x="7021" y="7579"/>
                  </a:cubicBezTo>
                  <a:cubicBezTo>
                    <a:pt x="7027" y="7608"/>
                    <a:pt x="7033" y="7626"/>
                    <a:pt x="7056" y="7638"/>
                  </a:cubicBezTo>
                  <a:cubicBezTo>
                    <a:pt x="7091" y="7655"/>
                    <a:pt x="7108" y="7667"/>
                    <a:pt x="7143" y="7673"/>
                  </a:cubicBezTo>
                  <a:cubicBezTo>
                    <a:pt x="7161" y="7678"/>
                    <a:pt x="7190" y="7678"/>
                    <a:pt x="7190" y="7696"/>
                  </a:cubicBezTo>
                  <a:cubicBezTo>
                    <a:pt x="7190" y="7754"/>
                    <a:pt x="7161" y="7777"/>
                    <a:pt x="7161" y="7830"/>
                  </a:cubicBezTo>
                  <a:cubicBezTo>
                    <a:pt x="7161" y="7905"/>
                    <a:pt x="7207" y="7940"/>
                    <a:pt x="7260" y="7987"/>
                  </a:cubicBezTo>
                  <a:cubicBezTo>
                    <a:pt x="7277" y="8010"/>
                    <a:pt x="7312" y="8010"/>
                    <a:pt x="7312" y="8039"/>
                  </a:cubicBezTo>
                  <a:cubicBezTo>
                    <a:pt x="7312" y="8115"/>
                    <a:pt x="7260" y="8150"/>
                    <a:pt x="7260" y="8226"/>
                  </a:cubicBezTo>
                  <a:cubicBezTo>
                    <a:pt x="7260" y="8249"/>
                    <a:pt x="7271" y="8260"/>
                    <a:pt x="7271" y="8284"/>
                  </a:cubicBezTo>
                  <a:cubicBezTo>
                    <a:pt x="7277" y="8284"/>
                    <a:pt x="7277" y="8284"/>
                    <a:pt x="7283" y="8284"/>
                  </a:cubicBezTo>
                  <a:cubicBezTo>
                    <a:pt x="7289" y="8284"/>
                    <a:pt x="7289" y="8278"/>
                    <a:pt x="7295" y="8278"/>
                  </a:cubicBezTo>
                  <a:cubicBezTo>
                    <a:pt x="7306" y="8301"/>
                    <a:pt x="7306" y="8319"/>
                    <a:pt x="7306" y="8342"/>
                  </a:cubicBezTo>
                  <a:cubicBezTo>
                    <a:pt x="7306" y="8377"/>
                    <a:pt x="7306" y="8377"/>
                    <a:pt x="7306" y="8377"/>
                  </a:cubicBezTo>
                  <a:cubicBezTo>
                    <a:pt x="7306" y="8406"/>
                    <a:pt x="7318" y="8423"/>
                    <a:pt x="7336" y="8447"/>
                  </a:cubicBezTo>
                  <a:cubicBezTo>
                    <a:pt x="7289" y="8482"/>
                    <a:pt x="7266" y="8523"/>
                    <a:pt x="7266" y="8581"/>
                  </a:cubicBezTo>
                  <a:cubicBezTo>
                    <a:pt x="7266" y="8604"/>
                    <a:pt x="7289" y="8610"/>
                    <a:pt x="7306" y="8627"/>
                  </a:cubicBezTo>
                  <a:cubicBezTo>
                    <a:pt x="7295" y="8645"/>
                    <a:pt x="7266" y="8645"/>
                    <a:pt x="7266" y="8668"/>
                  </a:cubicBezTo>
                  <a:cubicBezTo>
                    <a:pt x="7266" y="8697"/>
                    <a:pt x="7300" y="8703"/>
                    <a:pt x="7312" y="8738"/>
                  </a:cubicBezTo>
                  <a:cubicBezTo>
                    <a:pt x="7324" y="8761"/>
                    <a:pt x="7318" y="8784"/>
                    <a:pt x="7330" y="8808"/>
                  </a:cubicBezTo>
                  <a:cubicBezTo>
                    <a:pt x="7341" y="8854"/>
                    <a:pt x="7376" y="8860"/>
                    <a:pt x="7399" y="8901"/>
                  </a:cubicBezTo>
                  <a:cubicBezTo>
                    <a:pt x="7394" y="8924"/>
                    <a:pt x="7388" y="8936"/>
                    <a:pt x="7388" y="8965"/>
                  </a:cubicBezTo>
                  <a:cubicBezTo>
                    <a:pt x="7388" y="9075"/>
                    <a:pt x="7469" y="9134"/>
                    <a:pt x="7499" y="9221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107"/>
            <p:cNvSpPr/>
            <p:nvPr/>
          </p:nvSpPr>
          <p:spPr>
            <a:xfrm>
              <a:off x="5866232" y="7294797"/>
              <a:ext cx="2547367" cy="3044236"/>
            </a:xfrm>
            <a:custGeom>
              <a:rect b="b" l="l" r="r" t="t"/>
              <a:pathLst>
                <a:path extrusionOk="0" h="6921" w="5792">
                  <a:moveTo>
                    <a:pt x="4336" y="5506"/>
                  </a:moveTo>
                  <a:lnTo>
                    <a:pt x="4336" y="5506"/>
                  </a:lnTo>
                  <a:cubicBezTo>
                    <a:pt x="4295" y="5511"/>
                    <a:pt x="4278" y="5535"/>
                    <a:pt x="4254" y="5564"/>
                  </a:cubicBezTo>
                  <a:cubicBezTo>
                    <a:pt x="4283" y="5599"/>
                    <a:pt x="4318" y="5599"/>
                    <a:pt x="4365" y="5599"/>
                  </a:cubicBezTo>
                  <a:cubicBezTo>
                    <a:pt x="4377" y="5599"/>
                    <a:pt x="4382" y="5581"/>
                    <a:pt x="4400" y="5576"/>
                  </a:cubicBezTo>
                  <a:cubicBezTo>
                    <a:pt x="4382" y="5547"/>
                    <a:pt x="4365" y="5523"/>
                    <a:pt x="4336" y="5506"/>
                  </a:cubicBezTo>
                  <a:close/>
                  <a:moveTo>
                    <a:pt x="3643" y="5605"/>
                  </a:moveTo>
                  <a:lnTo>
                    <a:pt x="3643" y="5605"/>
                  </a:lnTo>
                  <a:cubicBezTo>
                    <a:pt x="3643" y="5634"/>
                    <a:pt x="3678" y="5628"/>
                    <a:pt x="3696" y="5640"/>
                  </a:cubicBezTo>
                  <a:cubicBezTo>
                    <a:pt x="3713" y="5651"/>
                    <a:pt x="3719" y="5674"/>
                    <a:pt x="3736" y="5674"/>
                  </a:cubicBezTo>
                  <a:cubicBezTo>
                    <a:pt x="3800" y="5674"/>
                    <a:pt x="3800" y="5674"/>
                    <a:pt x="3800" y="5674"/>
                  </a:cubicBezTo>
                  <a:cubicBezTo>
                    <a:pt x="3853" y="5686"/>
                    <a:pt x="3853" y="5686"/>
                    <a:pt x="3853" y="5686"/>
                  </a:cubicBezTo>
                  <a:cubicBezTo>
                    <a:pt x="3893" y="5686"/>
                    <a:pt x="3917" y="5686"/>
                    <a:pt x="3957" y="5680"/>
                  </a:cubicBezTo>
                  <a:cubicBezTo>
                    <a:pt x="3957" y="5674"/>
                    <a:pt x="3963" y="5669"/>
                    <a:pt x="3963" y="5663"/>
                  </a:cubicBezTo>
                  <a:cubicBezTo>
                    <a:pt x="3963" y="5657"/>
                    <a:pt x="3957" y="5657"/>
                    <a:pt x="3957" y="5651"/>
                  </a:cubicBezTo>
                  <a:cubicBezTo>
                    <a:pt x="3969" y="5645"/>
                    <a:pt x="3969" y="5645"/>
                    <a:pt x="3969" y="5645"/>
                  </a:cubicBezTo>
                  <a:cubicBezTo>
                    <a:pt x="4033" y="5645"/>
                    <a:pt x="4033" y="5645"/>
                    <a:pt x="4033" y="5645"/>
                  </a:cubicBezTo>
                  <a:cubicBezTo>
                    <a:pt x="4056" y="5674"/>
                    <a:pt x="4074" y="5692"/>
                    <a:pt x="4109" y="5715"/>
                  </a:cubicBezTo>
                  <a:cubicBezTo>
                    <a:pt x="4126" y="5674"/>
                    <a:pt x="4149" y="5657"/>
                    <a:pt x="4149" y="5616"/>
                  </a:cubicBezTo>
                  <a:cubicBezTo>
                    <a:pt x="4149" y="5593"/>
                    <a:pt x="4185" y="5605"/>
                    <a:pt x="4202" y="5593"/>
                  </a:cubicBezTo>
                  <a:cubicBezTo>
                    <a:pt x="4225" y="5576"/>
                    <a:pt x="4214" y="5552"/>
                    <a:pt x="4219" y="5523"/>
                  </a:cubicBezTo>
                  <a:cubicBezTo>
                    <a:pt x="4208" y="5523"/>
                    <a:pt x="4202" y="5523"/>
                    <a:pt x="4190" y="5523"/>
                  </a:cubicBezTo>
                  <a:cubicBezTo>
                    <a:pt x="4167" y="5523"/>
                    <a:pt x="4132" y="5523"/>
                    <a:pt x="4132" y="5494"/>
                  </a:cubicBezTo>
                  <a:cubicBezTo>
                    <a:pt x="4132" y="5477"/>
                    <a:pt x="4149" y="5471"/>
                    <a:pt x="4149" y="5453"/>
                  </a:cubicBezTo>
                  <a:cubicBezTo>
                    <a:pt x="4149" y="5436"/>
                    <a:pt x="4126" y="5424"/>
                    <a:pt x="4109" y="5424"/>
                  </a:cubicBezTo>
                  <a:cubicBezTo>
                    <a:pt x="3992" y="5424"/>
                    <a:pt x="3923" y="5442"/>
                    <a:pt x="3812" y="5482"/>
                  </a:cubicBezTo>
                  <a:cubicBezTo>
                    <a:pt x="3760" y="5506"/>
                    <a:pt x="3713" y="5482"/>
                    <a:pt x="3672" y="5517"/>
                  </a:cubicBezTo>
                  <a:cubicBezTo>
                    <a:pt x="3649" y="5541"/>
                    <a:pt x="3643" y="5570"/>
                    <a:pt x="3643" y="5605"/>
                  </a:cubicBezTo>
                  <a:close/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4330" y="17"/>
                    <a:pt x="4330" y="17"/>
                    <a:pt x="4330" y="17"/>
                  </a:cubicBezTo>
                  <a:lnTo>
                    <a:pt x="4330" y="17"/>
                  </a:lnTo>
                  <a:cubicBezTo>
                    <a:pt x="5791" y="23"/>
                    <a:pt x="5791" y="23"/>
                    <a:pt x="5791" y="23"/>
                  </a:cubicBezTo>
                  <a:cubicBezTo>
                    <a:pt x="5791" y="1652"/>
                    <a:pt x="5791" y="1652"/>
                    <a:pt x="5791" y="1652"/>
                  </a:cubicBezTo>
                  <a:lnTo>
                    <a:pt x="5791" y="1652"/>
                  </a:lnTo>
                  <a:cubicBezTo>
                    <a:pt x="5780" y="4504"/>
                    <a:pt x="5780" y="4504"/>
                    <a:pt x="5780" y="4504"/>
                  </a:cubicBezTo>
                  <a:lnTo>
                    <a:pt x="5780" y="4504"/>
                  </a:lnTo>
                  <a:cubicBezTo>
                    <a:pt x="5774" y="6914"/>
                    <a:pt x="5774" y="6914"/>
                    <a:pt x="5774" y="6914"/>
                  </a:cubicBezTo>
                  <a:lnTo>
                    <a:pt x="5774" y="6914"/>
                  </a:lnTo>
                  <a:cubicBezTo>
                    <a:pt x="5756" y="6909"/>
                    <a:pt x="5739" y="6909"/>
                    <a:pt x="5716" y="6909"/>
                  </a:cubicBezTo>
                  <a:cubicBezTo>
                    <a:pt x="5686" y="6909"/>
                    <a:pt x="5669" y="6920"/>
                    <a:pt x="5634" y="6920"/>
                  </a:cubicBezTo>
                  <a:cubicBezTo>
                    <a:pt x="5593" y="6920"/>
                    <a:pt x="5582" y="6880"/>
                    <a:pt x="5553" y="6856"/>
                  </a:cubicBezTo>
                  <a:cubicBezTo>
                    <a:pt x="5477" y="6798"/>
                    <a:pt x="5454" y="6746"/>
                    <a:pt x="5413" y="6658"/>
                  </a:cubicBezTo>
                  <a:cubicBezTo>
                    <a:pt x="5401" y="6635"/>
                    <a:pt x="5384" y="6618"/>
                    <a:pt x="5366" y="6594"/>
                  </a:cubicBezTo>
                  <a:cubicBezTo>
                    <a:pt x="5355" y="6577"/>
                    <a:pt x="5355" y="6559"/>
                    <a:pt x="5337" y="6554"/>
                  </a:cubicBezTo>
                  <a:cubicBezTo>
                    <a:pt x="5314" y="6548"/>
                    <a:pt x="5297" y="6559"/>
                    <a:pt x="5279" y="6548"/>
                  </a:cubicBezTo>
                  <a:cubicBezTo>
                    <a:pt x="5232" y="6495"/>
                    <a:pt x="5250" y="6431"/>
                    <a:pt x="5192" y="6385"/>
                  </a:cubicBezTo>
                  <a:cubicBezTo>
                    <a:pt x="5197" y="6367"/>
                    <a:pt x="5215" y="6367"/>
                    <a:pt x="5215" y="6350"/>
                  </a:cubicBezTo>
                  <a:cubicBezTo>
                    <a:pt x="5215" y="6297"/>
                    <a:pt x="5192" y="6257"/>
                    <a:pt x="5139" y="6245"/>
                  </a:cubicBezTo>
                  <a:cubicBezTo>
                    <a:pt x="5203" y="6216"/>
                    <a:pt x="5250" y="6181"/>
                    <a:pt x="5250" y="6111"/>
                  </a:cubicBezTo>
                  <a:cubicBezTo>
                    <a:pt x="5250" y="6036"/>
                    <a:pt x="5250" y="6036"/>
                    <a:pt x="5250" y="6036"/>
                  </a:cubicBezTo>
                  <a:cubicBezTo>
                    <a:pt x="5250" y="5890"/>
                    <a:pt x="5168" y="5820"/>
                    <a:pt x="5110" y="5680"/>
                  </a:cubicBezTo>
                  <a:cubicBezTo>
                    <a:pt x="5081" y="5645"/>
                    <a:pt x="5046" y="5645"/>
                    <a:pt x="5017" y="5605"/>
                  </a:cubicBezTo>
                  <a:cubicBezTo>
                    <a:pt x="4976" y="5541"/>
                    <a:pt x="4935" y="5511"/>
                    <a:pt x="4895" y="5442"/>
                  </a:cubicBezTo>
                  <a:cubicBezTo>
                    <a:pt x="4889" y="5430"/>
                    <a:pt x="4866" y="5424"/>
                    <a:pt x="4866" y="5407"/>
                  </a:cubicBezTo>
                  <a:cubicBezTo>
                    <a:pt x="4866" y="5395"/>
                    <a:pt x="4866" y="5389"/>
                    <a:pt x="4871" y="5384"/>
                  </a:cubicBezTo>
                  <a:cubicBezTo>
                    <a:pt x="4889" y="5378"/>
                    <a:pt x="4901" y="5366"/>
                    <a:pt x="4924" y="5366"/>
                  </a:cubicBezTo>
                  <a:cubicBezTo>
                    <a:pt x="4941" y="5366"/>
                    <a:pt x="4959" y="5378"/>
                    <a:pt x="4959" y="5395"/>
                  </a:cubicBezTo>
                  <a:cubicBezTo>
                    <a:pt x="4959" y="5424"/>
                    <a:pt x="4930" y="5442"/>
                    <a:pt x="4930" y="5471"/>
                  </a:cubicBezTo>
                  <a:cubicBezTo>
                    <a:pt x="4930" y="5482"/>
                    <a:pt x="4947" y="5488"/>
                    <a:pt x="4953" y="5500"/>
                  </a:cubicBezTo>
                  <a:cubicBezTo>
                    <a:pt x="5011" y="5488"/>
                    <a:pt x="5005" y="5418"/>
                    <a:pt x="5005" y="5354"/>
                  </a:cubicBezTo>
                  <a:cubicBezTo>
                    <a:pt x="5005" y="5308"/>
                    <a:pt x="4976" y="5261"/>
                    <a:pt x="4930" y="5261"/>
                  </a:cubicBezTo>
                  <a:cubicBezTo>
                    <a:pt x="4883" y="5261"/>
                    <a:pt x="4866" y="5302"/>
                    <a:pt x="4825" y="5319"/>
                  </a:cubicBezTo>
                  <a:cubicBezTo>
                    <a:pt x="4802" y="5325"/>
                    <a:pt x="4784" y="5319"/>
                    <a:pt x="4761" y="5319"/>
                  </a:cubicBezTo>
                  <a:cubicBezTo>
                    <a:pt x="4720" y="5325"/>
                    <a:pt x="4714" y="5366"/>
                    <a:pt x="4674" y="5384"/>
                  </a:cubicBezTo>
                  <a:cubicBezTo>
                    <a:pt x="4609" y="5424"/>
                    <a:pt x="4569" y="5442"/>
                    <a:pt x="4493" y="5459"/>
                  </a:cubicBezTo>
                  <a:cubicBezTo>
                    <a:pt x="4412" y="5447"/>
                    <a:pt x="4412" y="5447"/>
                    <a:pt x="4412" y="5447"/>
                  </a:cubicBezTo>
                  <a:cubicBezTo>
                    <a:pt x="4406" y="5436"/>
                    <a:pt x="4406" y="5436"/>
                    <a:pt x="4406" y="5436"/>
                  </a:cubicBezTo>
                  <a:cubicBezTo>
                    <a:pt x="4423" y="5401"/>
                    <a:pt x="4464" y="5401"/>
                    <a:pt x="4481" y="5366"/>
                  </a:cubicBezTo>
                  <a:cubicBezTo>
                    <a:pt x="4534" y="5273"/>
                    <a:pt x="4557" y="5209"/>
                    <a:pt x="4592" y="5110"/>
                  </a:cubicBezTo>
                  <a:cubicBezTo>
                    <a:pt x="4609" y="5058"/>
                    <a:pt x="4633" y="5034"/>
                    <a:pt x="4633" y="4982"/>
                  </a:cubicBezTo>
                  <a:cubicBezTo>
                    <a:pt x="4633" y="4895"/>
                    <a:pt x="4551" y="4871"/>
                    <a:pt x="4505" y="4801"/>
                  </a:cubicBezTo>
                  <a:cubicBezTo>
                    <a:pt x="4470" y="4749"/>
                    <a:pt x="4470" y="4708"/>
                    <a:pt x="4452" y="4650"/>
                  </a:cubicBezTo>
                  <a:cubicBezTo>
                    <a:pt x="4441" y="4615"/>
                    <a:pt x="4417" y="4598"/>
                    <a:pt x="4412" y="4557"/>
                  </a:cubicBezTo>
                  <a:cubicBezTo>
                    <a:pt x="4377" y="4592"/>
                    <a:pt x="4371" y="4621"/>
                    <a:pt x="4342" y="4662"/>
                  </a:cubicBezTo>
                  <a:cubicBezTo>
                    <a:pt x="4295" y="4720"/>
                    <a:pt x="4278" y="4766"/>
                    <a:pt x="4272" y="4842"/>
                  </a:cubicBezTo>
                  <a:cubicBezTo>
                    <a:pt x="4272" y="4906"/>
                    <a:pt x="4249" y="4941"/>
                    <a:pt x="4237" y="4999"/>
                  </a:cubicBezTo>
                  <a:cubicBezTo>
                    <a:pt x="4237" y="5028"/>
                    <a:pt x="4225" y="5040"/>
                    <a:pt x="4225" y="5063"/>
                  </a:cubicBezTo>
                  <a:cubicBezTo>
                    <a:pt x="4219" y="5098"/>
                    <a:pt x="4214" y="5133"/>
                    <a:pt x="4179" y="5133"/>
                  </a:cubicBezTo>
                  <a:cubicBezTo>
                    <a:pt x="4144" y="5133"/>
                    <a:pt x="4126" y="5116"/>
                    <a:pt x="4091" y="5116"/>
                  </a:cubicBezTo>
                  <a:cubicBezTo>
                    <a:pt x="3969" y="5116"/>
                    <a:pt x="3923" y="5232"/>
                    <a:pt x="3800" y="5232"/>
                  </a:cubicBezTo>
                  <a:cubicBezTo>
                    <a:pt x="3783" y="5232"/>
                    <a:pt x="3783" y="5232"/>
                    <a:pt x="3783" y="5232"/>
                  </a:cubicBezTo>
                  <a:cubicBezTo>
                    <a:pt x="3783" y="5209"/>
                    <a:pt x="3783" y="5209"/>
                    <a:pt x="3783" y="5209"/>
                  </a:cubicBezTo>
                  <a:cubicBezTo>
                    <a:pt x="3783" y="5174"/>
                    <a:pt x="3806" y="5156"/>
                    <a:pt x="3818" y="5127"/>
                  </a:cubicBezTo>
                  <a:cubicBezTo>
                    <a:pt x="3835" y="5087"/>
                    <a:pt x="3823" y="5046"/>
                    <a:pt x="3864" y="5028"/>
                  </a:cubicBezTo>
                  <a:cubicBezTo>
                    <a:pt x="3888" y="5017"/>
                    <a:pt x="3911" y="5017"/>
                    <a:pt x="3940" y="5017"/>
                  </a:cubicBezTo>
                  <a:cubicBezTo>
                    <a:pt x="4010" y="5017"/>
                    <a:pt x="4010" y="5017"/>
                    <a:pt x="4010" y="5017"/>
                  </a:cubicBezTo>
                  <a:cubicBezTo>
                    <a:pt x="4086" y="5017"/>
                    <a:pt x="4097" y="4924"/>
                    <a:pt x="4097" y="4848"/>
                  </a:cubicBezTo>
                  <a:cubicBezTo>
                    <a:pt x="4097" y="4801"/>
                    <a:pt x="4086" y="4772"/>
                    <a:pt x="4074" y="4726"/>
                  </a:cubicBezTo>
                  <a:cubicBezTo>
                    <a:pt x="4103" y="4609"/>
                    <a:pt x="4103" y="4609"/>
                    <a:pt x="4103" y="4609"/>
                  </a:cubicBezTo>
                  <a:cubicBezTo>
                    <a:pt x="4103" y="4598"/>
                    <a:pt x="4091" y="4586"/>
                    <a:pt x="4091" y="4574"/>
                  </a:cubicBezTo>
                  <a:cubicBezTo>
                    <a:pt x="4091" y="4533"/>
                    <a:pt x="4132" y="4528"/>
                    <a:pt x="4132" y="4487"/>
                  </a:cubicBezTo>
                  <a:cubicBezTo>
                    <a:pt x="4132" y="4481"/>
                    <a:pt x="4120" y="4481"/>
                    <a:pt x="4120" y="4469"/>
                  </a:cubicBezTo>
                  <a:cubicBezTo>
                    <a:pt x="4120" y="4440"/>
                    <a:pt x="4167" y="4435"/>
                    <a:pt x="4167" y="4406"/>
                  </a:cubicBezTo>
                  <a:cubicBezTo>
                    <a:pt x="4167" y="4394"/>
                    <a:pt x="4155" y="4394"/>
                    <a:pt x="4144" y="4388"/>
                  </a:cubicBezTo>
                  <a:cubicBezTo>
                    <a:pt x="4167" y="4353"/>
                    <a:pt x="4196" y="4341"/>
                    <a:pt x="4231" y="4312"/>
                  </a:cubicBezTo>
                  <a:cubicBezTo>
                    <a:pt x="4254" y="4295"/>
                    <a:pt x="4254" y="4266"/>
                    <a:pt x="4278" y="4254"/>
                  </a:cubicBezTo>
                  <a:cubicBezTo>
                    <a:pt x="4295" y="4248"/>
                    <a:pt x="4318" y="4237"/>
                    <a:pt x="4318" y="4219"/>
                  </a:cubicBezTo>
                  <a:cubicBezTo>
                    <a:pt x="4318" y="4155"/>
                    <a:pt x="4260" y="4126"/>
                    <a:pt x="4260" y="4062"/>
                  </a:cubicBezTo>
                  <a:cubicBezTo>
                    <a:pt x="4260" y="4044"/>
                    <a:pt x="4266" y="4044"/>
                    <a:pt x="4266" y="4027"/>
                  </a:cubicBezTo>
                  <a:cubicBezTo>
                    <a:pt x="4266" y="4021"/>
                    <a:pt x="4260" y="4021"/>
                    <a:pt x="4260" y="4015"/>
                  </a:cubicBezTo>
                  <a:cubicBezTo>
                    <a:pt x="4260" y="4010"/>
                    <a:pt x="4260" y="4010"/>
                    <a:pt x="4266" y="4004"/>
                  </a:cubicBezTo>
                  <a:cubicBezTo>
                    <a:pt x="4289" y="4004"/>
                    <a:pt x="4301" y="3980"/>
                    <a:pt x="4330" y="3980"/>
                  </a:cubicBezTo>
                  <a:cubicBezTo>
                    <a:pt x="4336" y="3980"/>
                    <a:pt x="4342" y="3992"/>
                    <a:pt x="4348" y="3992"/>
                  </a:cubicBezTo>
                  <a:cubicBezTo>
                    <a:pt x="4353" y="3992"/>
                    <a:pt x="4359" y="3986"/>
                    <a:pt x="4359" y="3986"/>
                  </a:cubicBezTo>
                  <a:cubicBezTo>
                    <a:pt x="4359" y="3963"/>
                    <a:pt x="4359" y="3963"/>
                    <a:pt x="4359" y="3963"/>
                  </a:cubicBezTo>
                  <a:cubicBezTo>
                    <a:pt x="4359" y="3928"/>
                    <a:pt x="4324" y="3917"/>
                    <a:pt x="4313" y="3881"/>
                  </a:cubicBezTo>
                  <a:cubicBezTo>
                    <a:pt x="4272" y="3777"/>
                    <a:pt x="4301" y="3689"/>
                    <a:pt x="4225" y="3608"/>
                  </a:cubicBezTo>
                  <a:cubicBezTo>
                    <a:pt x="4219" y="3643"/>
                    <a:pt x="4214" y="3666"/>
                    <a:pt x="4214" y="3701"/>
                  </a:cubicBezTo>
                  <a:cubicBezTo>
                    <a:pt x="4214" y="3736"/>
                    <a:pt x="4225" y="3754"/>
                    <a:pt x="4225" y="3783"/>
                  </a:cubicBezTo>
                  <a:cubicBezTo>
                    <a:pt x="4225" y="3817"/>
                    <a:pt x="4231" y="3852"/>
                    <a:pt x="4202" y="3870"/>
                  </a:cubicBezTo>
                  <a:cubicBezTo>
                    <a:pt x="4185" y="3887"/>
                    <a:pt x="4161" y="3870"/>
                    <a:pt x="4138" y="3876"/>
                  </a:cubicBezTo>
                  <a:cubicBezTo>
                    <a:pt x="4115" y="3893"/>
                    <a:pt x="4126" y="3928"/>
                    <a:pt x="4103" y="3946"/>
                  </a:cubicBezTo>
                  <a:cubicBezTo>
                    <a:pt x="4091" y="3951"/>
                    <a:pt x="4074" y="3946"/>
                    <a:pt x="4062" y="3957"/>
                  </a:cubicBezTo>
                  <a:cubicBezTo>
                    <a:pt x="4051" y="3975"/>
                    <a:pt x="4056" y="3992"/>
                    <a:pt x="4056" y="4015"/>
                  </a:cubicBezTo>
                  <a:cubicBezTo>
                    <a:pt x="4051" y="4027"/>
                    <a:pt x="4039" y="4039"/>
                    <a:pt x="4033" y="4050"/>
                  </a:cubicBezTo>
                  <a:cubicBezTo>
                    <a:pt x="4027" y="4085"/>
                    <a:pt x="4045" y="4103"/>
                    <a:pt x="4033" y="4132"/>
                  </a:cubicBezTo>
                  <a:cubicBezTo>
                    <a:pt x="4016" y="4155"/>
                    <a:pt x="3998" y="4161"/>
                    <a:pt x="3992" y="4184"/>
                  </a:cubicBezTo>
                  <a:cubicBezTo>
                    <a:pt x="3969" y="4243"/>
                    <a:pt x="3957" y="4306"/>
                    <a:pt x="3893" y="4306"/>
                  </a:cubicBezTo>
                  <a:cubicBezTo>
                    <a:pt x="3864" y="4306"/>
                    <a:pt x="3847" y="4301"/>
                    <a:pt x="3812" y="4301"/>
                  </a:cubicBezTo>
                  <a:cubicBezTo>
                    <a:pt x="3794" y="4301"/>
                    <a:pt x="3794" y="4318"/>
                    <a:pt x="3783" y="4336"/>
                  </a:cubicBezTo>
                  <a:cubicBezTo>
                    <a:pt x="3771" y="4353"/>
                    <a:pt x="3754" y="4365"/>
                    <a:pt x="3736" y="4382"/>
                  </a:cubicBezTo>
                  <a:cubicBezTo>
                    <a:pt x="3713" y="4400"/>
                    <a:pt x="3696" y="4394"/>
                    <a:pt x="3666" y="4406"/>
                  </a:cubicBezTo>
                  <a:cubicBezTo>
                    <a:pt x="3626" y="4423"/>
                    <a:pt x="3614" y="4452"/>
                    <a:pt x="3573" y="4481"/>
                  </a:cubicBezTo>
                  <a:cubicBezTo>
                    <a:pt x="3527" y="4522"/>
                    <a:pt x="3527" y="4569"/>
                    <a:pt x="3492" y="4627"/>
                  </a:cubicBezTo>
                  <a:cubicBezTo>
                    <a:pt x="3474" y="4667"/>
                    <a:pt x="3416" y="4667"/>
                    <a:pt x="3416" y="4714"/>
                  </a:cubicBezTo>
                  <a:cubicBezTo>
                    <a:pt x="3416" y="4726"/>
                    <a:pt x="3422" y="4732"/>
                    <a:pt x="3422" y="4743"/>
                  </a:cubicBezTo>
                  <a:cubicBezTo>
                    <a:pt x="3422" y="4778"/>
                    <a:pt x="3381" y="4772"/>
                    <a:pt x="3358" y="4790"/>
                  </a:cubicBezTo>
                  <a:cubicBezTo>
                    <a:pt x="3317" y="4813"/>
                    <a:pt x="3300" y="4848"/>
                    <a:pt x="3300" y="4889"/>
                  </a:cubicBezTo>
                  <a:cubicBezTo>
                    <a:pt x="3300" y="4895"/>
                    <a:pt x="3305" y="4895"/>
                    <a:pt x="3305" y="4900"/>
                  </a:cubicBezTo>
                  <a:cubicBezTo>
                    <a:pt x="3305" y="4918"/>
                    <a:pt x="3282" y="4924"/>
                    <a:pt x="3282" y="4941"/>
                  </a:cubicBezTo>
                  <a:cubicBezTo>
                    <a:pt x="3282" y="4953"/>
                    <a:pt x="3288" y="4953"/>
                    <a:pt x="3288" y="4964"/>
                  </a:cubicBezTo>
                  <a:cubicBezTo>
                    <a:pt x="3311" y="4958"/>
                    <a:pt x="3329" y="4958"/>
                    <a:pt x="3346" y="4941"/>
                  </a:cubicBezTo>
                  <a:cubicBezTo>
                    <a:pt x="3340" y="4976"/>
                    <a:pt x="3334" y="4999"/>
                    <a:pt x="3334" y="5028"/>
                  </a:cubicBezTo>
                  <a:cubicBezTo>
                    <a:pt x="3294" y="4999"/>
                    <a:pt x="3271" y="4970"/>
                    <a:pt x="3218" y="4970"/>
                  </a:cubicBezTo>
                  <a:cubicBezTo>
                    <a:pt x="3201" y="4970"/>
                    <a:pt x="3201" y="5005"/>
                    <a:pt x="3195" y="5028"/>
                  </a:cubicBezTo>
                  <a:cubicBezTo>
                    <a:pt x="3189" y="5022"/>
                    <a:pt x="3189" y="5022"/>
                    <a:pt x="3189" y="5022"/>
                  </a:cubicBezTo>
                  <a:cubicBezTo>
                    <a:pt x="3166" y="4976"/>
                    <a:pt x="3166" y="4941"/>
                    <a:pt x="3131" y="4906"/>
                  </a:cubicBezTo>
                  <a:cubicBezTo>
                    <a:pt x="2985" y="4761"/>
                    <a:pt x="3049" y="4854"/>
                    <a:pt x="3108" y="4854"/>
                  </a:cubicBezTo>
                  <a:cubicBezTo>
                    <a:pt x="3119" y="4854"/>
                    <a:pt x="3119" y="4854"/>
                    <a:pt x="3119" y="4854"/>
                  </a:cubicBezTo>
                  <a:cubicBezTo>
                    <a:pt x="3119" y="4825"/>
                    <a:pt x="3119" y="4825"/>
                    <a:pt x="3119" y="4825"/>
                  </a:cubicBezTo>
                  <a:cubicBezTo>
                    <a:pt x="3073" y="4702"/>
                    <a:pt x="3073" y="4702"/>
                    <a:pt x="3073" y="4702"/>
                  </a:cubicBezTo>
                  <a:cubicBezTo>
                    <a:pt x="3073" y="4667"/>
                    <a:pt x="3078" y="4644"/>
                    <a:pt x="3061" y="4615"/>
                  </a:cubicBezTo>
                  <a:cubicBezTo>
                    <a:pt x="3049" y="4592"/>
                    <a:pt x="3026" y="4586"/>
                    <a:pt x="3026" y="4557"/>
                  </a:cubicBezTo>
                  <a:cubicBezTo>
                    <a:pt x="3026" y="4551"/>
                    <a:pt x="3032" y="4545"/>
                    <a:pt x="3032" y="4533"/>
                  </a:cubicBezTo>
                  <a:cubicBezTo>
                    <a:pt x="3032" y="4504"/>
                    <a:pt x="3014" y="4493"/>
                    <a:pt x="3008" y="4464"/>
                  </a:cubicBezTo>
                  <a:cubicBezTo>
                    <a:pt x="2997" y="4435"/>
                    <a:pt x="2997" y="4406"/>
                    <a:pt x="2968" y="4388"/>
                  </a:cubicBezTo>
                  <a:cubicBezTo>
                    <a:pt x="2933" y="4370"/>
                    <a:pt x="2910" y="4359"/>
                    <a:pt x="2892" y="4324"/>
                  </a:cubicBezTo>
                  <a:cubicBezTo>
                    <a:pt x="2869" y="4289"/>
                    <a:pt x="2845" y="4277"/>
                    <a:pt x="2834" y="4243"/>
                  </a:cubicBezTo>
                  <a:cubicBezTo>
                    <a:pt x="2811" y="4178"/>
                    <a:pt x="2828" y="4138"/>
                    <a:pt x="2805" y="4080"/>
                  </a:cubicBezTo>
                  <a:cubicBezTo>
                    <a:pt x="2793" y="4050"/>
                    <a:pt x="2752" y="4050"/>
                    <a:pt x="2752" y="4021"/>
                  </a:cubicBezTo>
                  <a:cubicBezTo>
                    <a:pt x="2752" y="4015"/>
                    <a:pt x="2758" y="4010"/>
                    <a:pt x="2758" y="4004"/>
                  </a:cubicBezTo>
                  <a:cubicBezTo>
                    <a:pt x="2758" y="3951"/>
                    <a:pt x="2671" y="3980"/>
                    <a:pt x="2619" y="3969"/>
                  </a:cubicBezTo>
                  <a:cubicBezTo>
                    <a:pt x="2560" y="3963"/>
                    <a:pt x="2549" y="3893"/>
                    <a:pt x="2496" y="3893"/>
                  </a:cubicBezTo>
                  <a:cubicBezTo>
                    <a:pt x="2496" y="3870"/>
                    <a:pt x="2496" y="3870"/>
                    <a:pt x="2496" y="3870"/>
                  </a:cubicBezTo>
                  <a:cubicBezTo>
                    <a:pt x="2496" y="3864"/>
                    <a:pt x="2502" y="3858"/>
                    <a:pt x="2502" y="3847"/>
                  </a:cubicBezTo>
                  <a:cubicBezTo>
                    <a:pt x="2502" y="3823"/>
                    <a:pt x="2473" y="3829"/>
                    <a:pt x="2450" y="3817"/>
                  </a:cubicBezTo>
                  <a:cubicBezTo>
                    <a:pt x="2479" y="3800"/>
                    <a:pt x="2473" y="3777"/>
                    <a:pt x="2490" y="3748"/>
                  </a:cubicBezTo>
                  <a:cubicBezTo>
                    <a:pt x="2508" y="3754"/>
                    <a:pt x="2508" y="3765"/>
                    <a:pt x="2514" y="3783"/>
                  </a:cubicBezTo>
                  <a:cubicBezTo>
                    <a:pt x="2531" y="3754"/>
                    <a:pt x="2554" y="3742"/>
                    <a:pt x="2554" y="3707"/>
                  </a:cubicBezTo>
                  <a:cubicBezTo>
                    <a:pt x="2554" y="3643"/>
                    <a:pt x="2537" y="3573"/>
                    <a:pt x="2473" y="3573"/>
                  </a:cubicBezTo>
                  <a:cubicBezTo>
                    <a:pt x="2415" y="3573"/>
                    <a:pt x="2397" y="3614"/>
                    <a:pt x="2345" y="3625"/>
                  </a:cubicBezTo>
                  <a:cubicBezTo>
                    <a:pt x="2339" y="3620"/>
                    <a:pt x="2333" y="3620"/>
                    <a:pt x="2333" y="3614"/>
                  </a:cubicBezTo>
                  <a:cubicBezTo>
                    <a:pt x="2333" y="3602"/>
                    <a:pt x="2351" y="3596"/>
                    <a:pt x="2351" y="3585"/>
                  </a:cubicBezTo>
                  <a:cubicBezTo>
                    <a:pt x="2351" y="3573"/>
                    <a:pt x="2345" y="3573"/>
                    <a:pt x="2345" y="3561"/>
                  </a:cubicBezTo>
                  <a:cubicBezTo>
                    <a:pt x="2356" y="3567"/>
                    <a:pt x="2362" y="3573"/>
                    <a:pt x="2374" y="3579"/>
                  </a:cubicBezTo>
                  <a:cubicBezTo>
                    <a:pt x="2385" y="3573"/>
                    <a:pt x="2385" y="3573"/>
                    <a:pt x="2385" y="3573"/>
                  </a:cubicBezTo>
                  <a:cubicBezTo>
                    <a:pt x="2368" y="3503"/>
                    <a:pt x="2310" y="3486"/>
                    <a:pt x="2269" y="3428"/>
                  </a:cubicBezTo>
                  <a:cubicBezTo>
                    <a:pt x="2252" y="3404"/>
                    <a:pt x="2246" y="3369"/>
                    <a:pt x="2217" y="3369"/>
                  </a:cubicBezTo>
                  <a:cubicBezTo>
                    <a:pt x="2199" y="3369"/>
                    <a:pt x="2199" y="3398"/>
                    <a:pt x="2182" y="3398"/>
                  </a:cubicBezTo>
                  <a:cubicBezTo>
                    <a:pt x="2170" y="3398"/>
                    <a:pt x="2164" y="3392"/>
                    <a:pt x="2153" y="3381"/>
                  </a:cubicBezTo>
                  <a:cubicBezTo>
                    <a:pt x="2124" y="3398"/>
                    <a:pt x="2112" y="3433"/>
                    <a:pt x="2077" y="3433"/>
                  </a:cubicBezTo>
                  <a:cubicBezTo>
                    <a:pt x="2026" y="3433"/>
                    <a:pt x="2002" y="3404"/>
                    <a:pt x="1956" y="3375"/>
                  </a:cubicBezTo>
                  <a:cubicBezTo>
                    <a:pt x="1938" y="3363"/>
                    <a:pt x="1921" y="3369"/>
                    <a:pt x="1903" y="3358"/>
                  </a:cubicBezTo>
                  <a:cubicBezTo>
                    <a:pt x="1828" y="3311"/>
                    <a:pt x="1781" y="3270"/>
                    <a:pt x="1694" y="3270"/>
                  </a:cubicBezTo>
                  <a:cubicBezTo>
                    <a:pt x="1665" y="3270"/>
                    <a:pt x="1653" y="3299"/>
                    <a:pt x="1630" y="3317"/>
                  </a:cubicBezTo>
                  <a:cubicBezTo>
                    <a:pt x="1595" y="3328"/>
                    <a:pt x="1566" y="3328"/>
                    <a:pt x="1531" y="3334"/>
                  </a:cubicBezTo>
                  <a:cubicBezTo>
                    <a:pt x="1525" y="3247"/>
                    <a:pt x="1432" y="3241"/>
                    <a:pt x="1368" y="3177"/>
                  </a:cubicBezTo>
                  <a:cubicBezTo>
                    <a:pt x="1304" y="3131"/>
                    <a:pt x="1257" y="3113"/>
                    <a:pt x="1187" y="3072"/>
                  </a:cubicBezTo>
                  <a:cubicBezTo>
                    <a:pt x="1135" y="3043"/>
                    <a:pt x="1112" y="3008"/>
                    <a:pt x="1053" y="3008"/>
                  </a:cubicBezTo>
                  <a:cubicBezTo>
                    <a:pt x="1019" y="3008"/>
                    <a:pt x="1001" y="3037"/>
                    <a:pt x="972" y="3055"/>
                  </a:cubicBezTo>
                  <a:cubicBezTo>
                    <a:pt x="925" y="3078"/>
                    <a:pt x="890" y="3090"/>
                    <a:pt x="832" y="3090"/>
                  </a:cubicBezTo>
                  <a:cubicBezTo>
                    <a:pt x="780" y="3090"/>
                    <a:pt x="751" y="3084"/>
                    <a:pt x="693" y="3084"/>
                  </a:cubicBezTo>
                  <a:cubicBezTo>
                    <a:pt x="646" y="3084"/>
                    <a:pt x="623" y="3090"/>
                    <a:pt x="576" y="3090"/>
                  </a:cubicBezTo>
                  <a:cubicBezTo>
                    <a:pt x="361" y="3090"/>
                    <a:pt x="361" y="3090"/>
                    <a:pt x="361" y="3090"/>
                  </a:cubicBezTo>
                  <a:cubicBezTo>
                    <a:pt x="64" y="3148"/>
                    <a:pt x="64" y="3148"/>
                    <a:pt x="64" y="3148"/>
                  </a:cubicBezTo>
                  <a:cubicBezTo>
                    <a:pt x="5" y="3148"/>
                    <a:pt x="5" y="3148"/>
                    <a:pt x="5" y="3148"/>
                  </a:cubicBezTo>
                  <a:lnTo>
                    <a:pt x="0" y="3148"/>
                  </a:ln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107"/>
            <p:cNvSpPr/>
            <p:nvPr/>
          </p:nvSpPr>
          <p:spPr>
            <a:xfrm>
              <a:off x="8405840" y="9275784"/>
              <a:ext cx="1905190" cy="1352346"/>
            </a:xfrm>
            <a:custGeom>
              <a:rect b="b" l="l" r="r" t="t"/>
              <a:pathLst>
                <a:path extrusionOk="0" h="3074" w="4332">
                  <a:moveTo>
                    <a:pt x="2072" y="2642"/>
                  </a:moveTo>
                  <a:lnTo>
                    <a:pt x="2072" y="2642"/>
                  </a:lnTo>
                  <a:cubicBezTo>
                    <a:pt x="2049" y="2648"/>
                    <a:pt x="2037" y="2666"/>
                    <a:pt x="2026" y="2683"/>
                  </a:cubicBezTo>
                  <a:cubicBezTo>
                    <a:pt x="2043" y="2683"/>
                    <a:pt x="2055" y="2683"/>
                    <a:pt x="2078" y="2683"/>
                  </a:cubicBezTo>
                  <a:cubicBezTo>
                    <a:pt x="2078" y="2672"/>
                    <a:pt x="2072" y="2660"/>
                    <a:pt x="2072" y="2642"/>
                  </a:cubicBezTo>
                  <a:close/>
                  <a:moveTo>
                    <a:pt x="0" y="2415"/>
                  </a:moveTo>
                  <a:lnTo>
                    <a:pt x="0" y="2415"/>
                  </a:lnTo>
                  <a:lnTo>
                    <a:pt x="0" y="2415"/>
                  </a:lnTo>
                  <a:cubicBezTo>
                    <a:pt x="6" y="5"/>
                    <a:pt x="6" y="5"/>
                    <a:pt x="6" y="5"/>
                  </a:cubicBezTo>
                  <a:lnTo>
                    <a:pt x="6" y="5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70" y="23"/>
                    <a:pt x="99" y="17"/>
                    <a:pt x="145" y="34"/>
                  </a:cubicBezTo>
                  <a:cubicBezTo>
                    <a:pt x="204" y="58"/>
                    <a:pt x="221" y="104"/>
                    <a:pt x="285" y="104"/>
                  </a:cubicBezTo>
                  <a:cubicBezTo>
                    <a:pt x="320" y="104"/>
                    <a:pt x="314" y="40"/>
                    <a:pt x="349" y="40"/>
                  </a:cubicBezTo>
                  <a:cubicBezTo>
                    <a:pt x="384" y="40"/>
                    <a:pt x="407" y="58"/>
                    <a:pt x="442" y="58"/>
                  </a:cubicBezTo>
                  <a:cubicBezTo>
                    <a:pt x="466" y="58"/>
                    <a:pt x="477" y="52"/>
                    <a:pt x="501" y="52"/>
                  </a:cubicBezTo>
                  <a:cubicBezTo>
                    <a:pt x="547" y="52"/>
                    <a:pt x="570" y="93"/>
                    <a:pt x="599" y="133"/>
                  </a:cubicBezTo>
                  <a:cubicBezTo>
                    <a:pt x="605" y="145"/>
                    <a:pt x="611" y="157"/>
                    <a:pt x="623" y="168"/>
                  </a:cubicBezTo>
                  <a:cubicBezTo>
                    <a:pt x="646" y="186"/>
                    <a:pt x="693" y="168"/>
                    <a:pt x="693" y="197"/>
                  </a:cubicBezTo>
                  <a:cubicBezTo>
                    <a:pt x="693" y="221"/>
                    <a:pt x="681" y="238"/>
                    <a:pt x="681" y="267"/>
                  </a:cubicBezTo>
                  <a:cubicBezTo>
                    <a:pt x="681" y="296"/>
                    <a:pt x="704" y="308"/>
                    <a:pt x="716" y="331"/>
                  </a:cubicBezTo>
                  <a:cubicBezTo>
                    <a:pt x="739" y="384"/>
                    <a:pt x="745" y="442"/>
                    <a:pt x="797" y="442"/>
                  </a:cubicBezTo>
                  <a:cubicBezTo>
                    <a:pt x="832" y="442"/>
                    <a:pt x="838" y="396"/>
                    <a:pt x="838" y="360"/>
                  </a:cubicBezTo>
                  <a:cubicBezTo>
                    <a:pt x="844" y="331"/>
                    <a:pt x="873" y="326"/>
                    <a:pt x="879" y="296"/>
                  </a:cubicBezTo>
                  <a:cubicBezTo>
                    <a:pt x="902" y="366"/>
                    <a:pt x="972" y="372"/>
                    <a:pt x="1036" y="390"/>
                  </a:cubicBezTo>
                  <a:cubicBezTo>
                    <a:pt x="1088" y="401"/>
                    <a:pt x="1106" y="430"/>
                    <a:pt x="1153" y="448"/>
                  </a:cubicBezTo>
                  <a:cubicBezTo>
                    <a:pt x="1147" y="477"/>
                    <a:pt x="1129" y="489"/>
                    <a:pt x="1129" y="518"/>
                  </a:cubicBezTo>
                  <a:cubicBezTo>
                    <a:pt x="1129" y="576"/>
                    <a:pt x="1129" y="622"/>
                    <a:pt x="1170" y="663"/>
                  </a:cubicBezTo>
                  <a:cubicBezTo>
                    <a:pt x="1199" y="692"/>
                    <a:pt x="1257" y="686"/>
                    <a:pt x="1257" y="727"/>
                  </a:cubicBezTo>
                  <a:cubicBezTo>
                    <a:pt x="1257" y="768"/>
                    <a:pt x="1257" y="768"/>
                    <a:pt x="1257" y="768"/>
                  </a:cubicBezTo>
                  <a:cubicBezTo>
                    <a:pt x="1257" y="797"/>
                    <a:pt x="1298" y="791"/>
                    <a:pt x="1321" y="797"/>
                  </a:cubicBezTo>
                  <a:cubicBezTo>
                    <a:pt x="1362" y="809"/>
                    <a:pt x="1379" y="838"/>
                    <a:pt x="1414" y="861"/>
                  </a:cubicBezTo>
                  <a:cubicBezTo>
                    <a:pt x="1479" y="902"/>
                    <a:pt x="1525" y="919"/>
                    <a:pt x="1560" y="983"/>
                  </a:cubicBezTo>
                  <a:cubicBezTo>
                    <a:pt x="1572" y="1007"/>
                    <a:pt x="1595" y="1007"/>
                    <a:pt x="1612" y="1024"/>
                  </a:cubicBezTo>
                  <a:cubicBezTo>
                    <a:pt x="1647" y="1082"/>
                    <a:pt x="1665" y="1123"/>
                    <a:pt x="1723" y="1164"/>
                  </a:cubicBezTo>
                  <a:cubicBezTo>
                    <a:pt x="1764" y="1199"/>
                    <a:pt x="1787" y="1240"/>
                    <a:pt x="1845" y="1240"/>
                  </a:cubicBezTo>
                  <a:cubicBezTo>
                    <a:pt x="1857" y="1240"/>
                    <a:pt x="1857" y="1228"/>
                    <a:pt x="1868" y="1222"/>
                  </a:cubicBezTo>
                  <a:cubicBezTo>
                    <a:pt x="1892" y="1216"/>
                    <a:pt x="1909" y="1222"/>
                    <a:pt x="1933" y="1216"/>
                  </a:cubicBezTo>
                  <a:cubicBezTo>
                    <a:pt x="1927" y="1193"/>
                    <a:pt x="1915" y="1187"/>
                    <a:pt x="1915" y="1164"/>
                  </a:cubicBezTo>
                  <a:cubicBezTo>
                    <a:pt x="1915" y="1117"/>
                    <a:pt x="1962" y="1082"/>
                    <a:pt x="2008" y="1082"/>
                  </a:cubicBezTo>
                  <a:cubicBezTo>
                    <a:pt x="2049" y="1082"/>
                    <a:pt x="2072" y="1094"/>
                    <a:pt x="2113" y="1094"/>
                  </a:cubicBezTo>
                  <a:cubicBezTo>
                    <a:pt x="2142" y="1094"/>
                    <a:pt x="2148" y="1071"/>
                    <a:pt x="2171" y="1071"/>
                  </a:cubicBezTo>
                  <a:cubicBezTo>
                    <a:pt x="2253" y="1071"/>
                    <a:pt x="2270" y="1164"/>
                    <a:pt x="2346" y="1164"/>
                  </a:cubicBezTo>
                  <a:cubicBezTo>
                    <a:pt x="2358" y="1164"/>
                    <a:pt x="2358" y="1152"/>
                    <a:pt x="2369" y="1152"/>
                  </a:cubicBezTo>
                  <a:cubicBezTo>
                    <a:pt x="2393" y="1152"/>
                    <a:pt x="2398" y="1170"/>
                    <a:pt x="2427" y="1170"/>
                  </a:cubicBezTo>
                  <a:cubicBezTo>
                    <a:pt x="2439" y="1170"/>
                    <a:pt x="2445" y="1164"/>
                    <a:pt x="2462" y="1164"/>
                  </a:cubicBezTo>
                  <a:cubicBezTo>
                    <a:pt x="2480" y="1164"/>
                    <a:pt x="2486" y="1181"/>
                    <a:pt x="2497" y="1187"/>
                  </a:cubicBezTo>
                  <a:cubicBezTo>
                    <a:pt x="2532" y="1199"/>
                    <a:pt x="2561" y="1193"/>
                    <a:pt x="2596" y="1193"/>
                  </a:cubicBezTo>
                  <a:cubicBezTo>
                    <a:pt x="2620" y="1193"/>
                    <a:pt x="2620" y="1193"/>
                    <a:pt x="2620" y="1193"/>
                  </a:cubicBezTo>
                  <a:cubicBezTo>
                    <a:pt x="2620" y="1170"/>
                    <a:pt x="2620" y="1170"/>
                    <a:pt x="2620" y="1170"/>
                  </a:cubicBezTo>
                  <a:cubicBezTo>
                    <a:pt x="2625" y="1164"/>
                    <a:pt x="2631" y="1158"/>
                    <a:pt x="2637" y="1158"/>
                  </a:cubicBezTo>
                  <a:cubicBezTo>
                    <a:pt x="2649" y="1158"/>
                    <a:pt x="2654" y="1164"/>
                    <a:pt x="2666" y="1164"/>
                  </a:cubicBezTo>
                  <a:cubicBezTo>
                    <a:pt x="2678" y="1164"/>
                    <a:pt x="2684" y="1164"/>
                    <a:pt x="2695" y="1164"/>
                  </a:cubicBezTo>
                  <a:cubicBezTo>
                    <a:pt x="2719" y="1164"/>
                    <a:pt x="2730" y="1187"/>
                    <a:pt x="2753" y="1193"/>
                  </a:cubicBezTo>
                  <a:cubicBezTo>
                    <a:pt x="2812" y="1216"/>
                    <a:pt x="2847" y="1240"/>
                    <a:pt x="2911" y="1240"/>
                  </a:cubicBezTo>
                  <a:cubicBezTo>
                    <a:pt x="2940" y="1240"/>
                    <a:pt x="2934" y="1187"/>
                    <a:pt x="2963" y="1181"/>
                  </a:cubicBezTo>
                  <a:cubicBezTo>
                    <a:pt x="3050" y="1158"/>
                    <a:pt x="3097" y="1135"/>
                    <a:pt x="3184" y="1135"/>
                  </a:cubicBezTo>
                  <a:cubicBezTo>
                    <a:pt x="3260" y="1135"/>
                    <a:pt x="3306" y="1146"/>
                    <a:pt x="3365" y="1193"/>
                  </a:cubicBezTo>
                  <a:cubicBezTo>
                    <a:pt x="3411" y="1222"/>
                    <a:pt x="3405" y="1274"/>
                    <a:pt x="3405" y="1333"/>
                  </a:cubicBezTo>
                  <a:cubicBezTo>
                    <a:pt x="3405" y="1385"/>
                    <a:pt x="3405" y="1385"/>
                    <a:pt x="3405" y="1385"/>
                  </a:cubicBezTo>
                  <a:cubicBezTo>
                    <a:pt x="3405" y="1467"/>
                    <a:pt x="3469" y="1496"/>
                    <a:pt x="3469" y="1577"/>
                  </a:cubicBezTo>
                  <a:cubicBezTo>
                    <a:pt x="3469" y="1595"/>
                    <a:pt x="3464" y="1600"/>
                    <a:pt x="3464" y="1618"/>
                  </a:cubicBezTo>
                  <a:cubicBezTo>
                    <a:pt x="3464" y="1647"/>
                    <a:pt x="3493" y="1653"/>
                    <a:pt x="3522" y="1664"/>
                  </a:cubicBezTo>
                  <a:cubicBezTo>
                    <a:pt x="3568" y="1682"/>
                    <a:pt x="3592" y="1705"/>
                    <a:pt x="3638" y="1723"/>
                  </a:cubicBezTo>
                  <a:cubicBezTo>
                    <a:pt x="4331" y="2072"/>
                    <a:pt x="4331" y="2072"/>
                    <a:pt x="4331" y="2072"/>
                  </a:cubicBezTo>
                  <a:lnTo>
                    <a:pt x="4331" y="2072"/>
                  </a:lnTo>
                  <a:cubicBezTo>
                    <a:pt x="4331" y="2084"/>
                    <a:pt x="4320" y="2101"/>
                    <a:pt x="4302" y="2101"/>
                  </a:cubicBezTo>
                  <a:cubicBezTo>
                    <a:pt x="4273" y="2101"/>
                    <a:pt x="4261" y="2078"/>
                    <a:pt x="4255" y="2055"/>
                  </a:cubicBezTo>
                  <a:cubicBezTo>
                    <a:pt x="4244" y="2060"/>
                    <a:pt x="4238" y="2066"/>
                    <a:pt x="4226" y="2066"/>
                  </a:cubicBezTo>
                  <a:cubicBezTo>
                    <a:pt x="4186" y="2031"/>
                    <a:pt x="4191" y="2037"/>
                    <a:pt x="4226" y="2107"/>
                  </a:cubicBezTo>
                  <a:cubicBezTo>
                    <a:pt x="4226" y="2183"/>
                    <a:pt x="4145" y="2194"/>
                    <a:pt x="4081" y="2223"/>
                  </a:cubicBezTo>
                  <a:cubicBezTo>
                    <a:pt x="4063" y="2223"/>
                    <a:pt x="4063" y="2223"/>
                    <a:pt x="4063" y="2223"/>
                  </a:cubicBezTo>
                  <a:cubicBezTo>
                    <a:pt x="4034" y="2229"/>
                    <a:pt x="4017" y="2235"/>
                    <a:pt x="3982" y="2235"/>
                  </a:cubicBezTo>
                  <a:cubicBezTo>
                    <a:pt x="3959" y="2235"/>
                    <a:pt x="3947" y="2223"/>
                    <a:pt x="3924" y="2223"/>
                  </a:cubicBezTo>
                  <a:cubicBezTo>
                    <a:pt x="3912" y="2223"/>
                    <a:pt x="3906" y="2235"/>
                    <a:pt x="3894" y="2235"/>
                  </a:cubicBezTo>
                  <a:cubicBezTo>
                    <a:pt x="3877" y="2235"/>
                    <a:pt x="3877" y="2223"/>
                    <a:pt x="3860" y="2223"/>
                  </a:cubicBezTo>
                  <a:cubicBezTo>
                    <a:pt x="3790" y="2223"/>
                    <a:pt x="3749" y="2252"/>
                    <a:pt x="3673" y="2252"/>
                  </a:cubicBezTo>
                  <a:cubicBezTo>
                    <a:pt x="3650" y="2252"/>
                    <a:pt x="3632" y="2252"/>
                    <a:pt x="3621" y="2235"/>
                  </a:cubicBezTo>
                  <a:cubicBezTo>
                    <a:pt x="3603" y="2258"/>
                    <a:pt x="3574" y="2252"/>
                    <a:pt x="3539" y="2258"/>
                  </a:cubicBezTo>
                  <a:cubicBezTo>
                    <a:pt x="3510" y="2264"/>
                    <a:pt x="3493" y="2276"/>
                    <a:pt x="3464" y="2276"/>
                  </a:cubicBezTo>
                  <a:cubicBezTo>
                    <a:pt x="3452" y="2276"/>
                    <a:pt x="3452" y="2258"/>
                    <a:pt x="3446" y="2247"/>
                  </a:cubicBezTo>
                  <a:cubicBezTo>
                    <a:pt x="3429" y="2287"/>
                    <a:pt x="3382" y="2293"/>
                    <a:pt x="3336" y="2293"/>
                  </a:cubicBezTo>
                  <a:cubicBezTo>
                    <a:pt x="3318" y="2293"/>
                    <a:pt x="3312" y="2264"/>
                    <a:pt x="3295" y="2264"/>
                  </a:cubicBezTo>
                  <a:cubicBezTo>
                    <a:pt x="3260" y="2264"/>
                    <a:pt x="3242" y="2270"/>
                    <a:pt x="3208" y="2276"/>
                  </a:cubicBezTo>
                  <a:cubicBezTo>
                    <a:pt x="3208" y="2282"/>
                    <a:pt x="3208" y="2287"/>
                    <a:pt x="3208" y="2293"/>
                  </a:cubicBezTo>
                  <a:cubicBezTo>
                    <a:pt x="3208" y="2316"/>
                    <a:pt x="3213" y="2334"/>
                    <a:pt x="3225" y="2352"/>
                  </a:cubicBezTo>
                  <a:cubicBezTo>
                    <a:pt x="3184" y="2375"/>
                    <a:pt x="3126" y="2375"/>
                    <a:pt x="3126" y="2421"/>
                  </a:cubicBezTo>
                  <a:cubicBezTo>
                    <a:pt x="3126" y="2427"/>
                    <a:pt x="3126" y="2427"/>
                    <a:pt x="3126" y="2433"/>
                  </a:cubicBezTo>
                  <a:cubicBezTo>
                    <a:pt x="3155" y="2415"/>
                    <a:pt x="3167" y="2404"/>
                    <a:pt x="3202" y="2398"/>
                  </a:cubicBezTo>
                  <a:cubicBezTo>
                    <a:pt x="3143" y="2456"/>
                    <a:pt x="3126" y="2497"/>
                    <a:pt x="3068" y="2555"/>
                  </a:cubicBezTo>
                  <a:cubicBezTo>
                    <a:pt x="3015" y="2608"/>
                    <a:pt x="2986" y="2637"/>
                    <a:pt x="2928" y="2683"/>
                  </a:cubicBezTo>
                  <a:cubicBezTo>
                    <a:pt x="2899" y="2707"/>
                    <a:pt x="2887" y="2724"/>
                    <a:pt x="2852" y="2736"/>
                  </a:cubicBezTo>
                  <a:cubicBezTo>
                    <a:pt x="2800" y="2753"/>
                    <a:pt x="2765" y="2741"/>
                    <a:pt x="2719" y="2759"/>
                  </a:cubicBezTo>
                  <a:cubicBezTo>
                    <a:pt x="2660" y="2782"/>
                    <a:pt x="2625" y="2805"/>
                    <a:pt x="2567" y="2805"/>
                  </a:cubicBezTo>
                  <a:cubicBezTo>
                    <a:pt x="2550" y="2805"/>
                    <a:pt x="2538" y="2805"/>
                    <a:pt x="2521" y="2805"/>
                  </a:cubicBezTo>
                  <a:cubicBezTo>
                    <a:pt x="2526" y="2835"/>
                    <a:pt x="2538" y="2852"/>
                    <a:pt x="2556" y="2881"/>
                  </a:cubicBezTo>
                  <a:cubicBezTo>
                    <a:pt x="2561" y="2899"/>
                    <a:pt x="2567" y="2922"/>
                    <a:pt x="2585" y="2922"/>
                  </a:cubicBezTo>
                  <a:cubicBezTo>
                    <a:pt x="2608" y="2922"/>
                    <a:pt x="2625" y="2910"/>
                    <a:pt x="2643" y="2899"/>
                  </a:cubicBezTo>
                  <a:cubicBezTo>
                    <a:pt x="2643" y="2904"/>
                    <a:pt x="2643" y="2910"/>
                    <a:pt x="2643" y="2916"/>
                  </a:cubicBezTo>
                  <a:cubicBezTo>
                    <a:pt x="2643" y="2980"/>
                    <a:pt x="2637" y="3015"/>
                    <a:pt x="2631" y="3073"/>
                  </a:cubicBezTo>
                  <a:cubicBezTo>
                    <a:pt x="2590" y="3062"/>
                    <a:pt x="2590" y="3021"/>
                    <a:pt x="2573" y="2980"/>
                  </a:cubicBezTo>
                  <a:cubicBezTo>
                    <a:pt x="2556" y="2945"/>
                    <a:pt x="2532" y="2928"/>
                    <a:pt x="2532" y="2887"/>
                  </a:cubicBezTo>
                  <a:cubicBezTo>
                    <a:pt x="2497" y="2881"/>
                    <a:pt x="2480" y="2864"/>
                    <a:pt x="2445" y="2864"/>
                  </a:cubicBezTo>
                  <a:cubicBezTo>
                    <a:pt x="2416" y="2864"/>
                    <a:pt x="2422" y="2904"/>
                    <a:pt x="2416" y="2934"/>
                  </a:cubicBezTo>
                  <a:cubicBezTo>
                    <a:pt x="2387" y="2904"/>
                    <a:pt x="2387" y="2881"/>
                    <a:pt x="2369" y="2846"/>
                  </a:cubicBezTo>
                  <a:cubicBezTo>
                    <a:pt x="2358" y="2835"/>
                    <a:pt x="2340" y="2829"/>
                    <a:pt x="2340" y="2811"/>
                  </a:cubicBezTo>
                  <a:cubicBezTo>
                    <a:pt x="2340" y="2800"/>
                    <a:pt x="2352" y="2800"/>
                    <a:pt x="2358" y="2794"/>
                  </a:cubicBezTo>
                  <a:cubicBezTo>
                    <a:pt x="2352" y="2776"/>
                    <a:pt x="2358" y="2753"/>
                    <a:pt x="2340" y="2753"/>
                  </a:cubicBezTo>
                  <a:cubicBezTo>
                    <a:pt x="2311" y="2753"/>
                    <a:pt x="2299" y="2776"/>
                    <a:pt x="2276" y="2782"/>
                  </a:cubicBezTo>
                  <a:cubicBezTo>
                    <a:pt x="2259" y="2788"/>
                    <a:pt x="2253" y="2788"/>
                    <a:pt x="2235" y="2788"/>
                  </a:cubicBezTo>
                  <a:cubicBezTo>
                    <a:pt x="2206" y="2788"/>
                    <a:pt x="2206" y="2759"/>
                    <a:pt x="2189" y="2730"/>
                  </a:cubicBezTo>
                  <a:cubicBezTo>
                    <a:pt x="2165" y="2707"/>
                    <a:pt x="2136" y="2695"/>
                    <a:pt x="2136" y="2660"/>
                  </a:cubicBezTo>
                  <a:cubicBezTo>
                    <a:pt x="2136" y="2648"/>
                    <a:pt x="2148" y="2637"/>
                    <a:pt x="2148" y="2625"/>
                  </a:cubicBezTo>
                  <a:cubicBezTo>
                    <a:pt x="2148" y="2619"/>
                    <a:pt x="2142" y="2619"/>
                    <a:pt x="2142" y="2613"/>
                  </a:cubicBezTo>
                  <a:cubicBezTo>
                    <a:pt x="2136" y="2613"/>
                    <a:pt x="2136" y="2613"/>
                    <a:pt x="2136" y="2613"/>
                  </a:cubicBezTo>
                  <a:cubicBezTo>
                    <a:pt x="2119" y="2613"/>
                    <a:pt x="2113" y="2619"/>
                    <a:pt x="2096" y="2619"/>
                  </a:cubicBezTo>
                  <a:cubicBezTo>
                    <a:pt x="2043" y="2613"/>
                    <a:pt x="2043" y="2613"/>
                    <a:pt x="2043" y="2613"/>
                  </a:cubicBezTo>
                  <a:cubicBezTo>
                    <a:pt x="2008" y="2613"/>
                    <a:pt x="1985" y="2613"/>
                    <a:pt x="1956" y="2637"/>
                  </a:cubicBezTo>
                  <a:cubicBezTo>
                    <a:pt x="1933" y="2648"/>
                    <a:pt x="1927" y="2672"/>
                    <a:pt x="1904" y="2672"/>
                  </a:cubicBezTo>
                  <a:cubicBezTo>
                    <a:pt x="1868" y="2672"/>
                    <a:pt x="1851" y="2642"/>
                    <a:pt x="1851" y="2613"/>
                  </a:cubicBezTo>
                  <a:cubicBezTo>
                    <a:pt x="1851" y="2578"/>
                    <a:pt x="1898" y="2590"/>
                    <a:pt x="1921" y="2567"/>
                  </a:cubicBezTo>
                  <a:cubicBezTo>
                    <a:pt x="1962" y="2526"/>
                    <a:pt x="1991" y="2497"/>
                    <a:pt x="1991" y="2439"/>
                  </a:cubicBezTo>
                  <a:cubicBezTo>
                    <a:pt x="1991" y="2392"/>
                    <a:pt x="1973" y="2369"/>
                    <a:pt x="1944" y="2334"/>
                  </a:cubicBezTo>
                  <a:cubicBezTo>
                    <a:pt x="1927" y="2311"/>
                    <a:pt x="1927" y="2282"/>
                    <a:pt x="1898" y="2282"/>
                  </a:cubicBezTo>
                  <a:cubicBezTo>
                    <a:pt x="1874" y="2282"/>
                    <a:pt x="1868" y="2305"/>
                    <a:pt x="1851" y="2322"/>
                  </a:cubicBezTo>
                  <a:cubicBezTo>
                    <a:pt x="1816" y="2346"/>
                    <a:pt x="1787" y="2352"/>
                    <a:pt x="1746" y="2381"/>
                  </a:cubicBezTo>
                  <a:cubicBezTo>
                    <a:pt x="1723" y="2392"/>
                    <a:pt x="1705" y="2404"/>
                    <a:pt x="1688" y="2421"/>
                  </a:cubicBezTo>
                  <a:cubicBezTo>
                    <a:pt x="1676" y="2439"/>
                    <a:pt x="1653" y="2439"/>
                    <a:pt x="1653" y="2456"/>
                  </a:cubicBezTo>
                  <a:cubicBezTo>
                    <a:pt x="1653" y="2479"/>
                    <a:pt x="1682" y="2491"/>
                    <a:pt x="1705" y="2491"/>
                  </a:cubicBezTo>
                  <a:cubicBezTo>
                    <a:pt x="1741" y="2491"/>
                    <a:pt x="1758" y="2468"/>
                    <a:pt x="1787" y="2450"/>
                  </a:cubicBezTo>
                  <a:cubicBezTo>
                    <a:pt x="1793" y="2456"/>
                    <a:pt x="1799" y="2462"/>
                    <a:pt x="1799" y="2468"/>
                  </a:cubicBezTo>
                  <a:cubicBezTo>
                    <a:pt x="1799" y="2515"/>
                    <a:pt x="1752" y="2520"/>
                    <a:pt x="1711" y="2538"/>
                  </a:cubicBezTo>
                  <a:cubicBezTo>
                    <a:pt x="1642" y="2578"/>
                    <a:pt x="1601" y="2608"/>
                    <a:pt x="1525" y="2642"/>
                  </a:cubicBezTo>
                  <a:cubicBezTo>
                    <a:pt x="1444" y="2683"/>
                    <a:pt x="1426" y="2741"/>
                    <a:pt x="1356" y="2794"/>
                  </a:cubicBezTo>
                  <a:cubicBezTo>
                    <a:pt x="1339" y="2805"/>
                    <a:pt x="1321" y="2805"/>
                    <a:pt x="1304" y="2817"/>
                  </a:cubicBezTo>
                  <a:cubicBezTo>
                    <a:pt x="1281" y="2841"/>
                    <a:pt x="1286" y="2893"/>
                    <a:pt x="1251" y="2893"/>
                  </a:cubicBezTo>
                  <a:cubicBezTo>
                    <a:pt x="1193" y="2893"/>
                    <a:pt x="1176" y="2829"/>
                    <a:pt x="1123" y="2829"/>
                  </a:cubicBezTo>
                  <a:cubicBezTo>
                    <a:pt x="1118" y="2829"/>
                    <a:pt x="1112" y="2841"/>
                    <a:pt x="1106" y="2841"/>
                  </a:cubicBezTo>
                  <a:cubicBezTo>
                    <a:pt x="1059" y="2841"/>
                    <a:pt x="1048" y="2794"/>
                    <a:pt x="1001" y="2771"/>
                  </a:cubicBezTo>
                  <a:cubicBezTo>
                    <a:pt x="960" y="2753"/>
                    <a:pt x="925" y="2759"/>
                    <a:pt x="885" y="2730"/>
                  </a:cubicBezTo>
                  <a:cubicBezTo>
                    <a:pt x="809" y="2672"/>
                    <a:pt x="780" y="2596"/>
                    <a:pt x="681" y="2596"/>
                  </a:cubicBezTo>
                  <a:cubicBezTo>
                    <a:pt x="646" y="2596"/>
                    <a:pt x="629" y="2619"/>
                    <a:pt x="588" y="2619"/>
                  </a:cubicBezTo>
                  <a:cubicBezTo>
                    <a:pt x="570" y="2619"/>
                    <a:pt x="564" y="2602"/>
                    <a:pt x="547" y="2590"/>
                  </a:cubicBezTo>
                  <a:cubicBezTo>
                    <a:pt x="501" y="2555"/>
                    <a:pt x="466" y="2532"/>
                    <a:pt x="401" y="2532"/>
                  </a:cubicBezTo>
                  <a:cubicBezTo>
                    <a:pt x="384" y="2532"/>
                    <a:pt x="378" y="2544"/>
                    <a:pt x="361" y="2549"/>
                  </a:cubicBezTo>
                  <a:cubicBezTo>
                    <a:pt x="338" y="2555"/>
                    <a:pt x="303" y="2549"/>
                    <a:pt x="303" y="2573"/>
                  </a:cubicBezTo>
                  <a:cubicBezTo>
                    <a:pt x="303" y="2584"/>
                    <a:pt x="308" y="2590"/>
                    <a:pt x="308" y="2602"/>
                  </a:cubicBezTo>
                  <a:cubicBezTo>
                    <a:pt x="308" y="2619"/>
                    <a:pt x="308" y="2619"/>
                    <a:pt x="308" y="2619"/>
                  </a:cubicBezTo>
                  <a:cubicBezTo>
                    <a:pt x="291" y="2619"/>
                    <a:pt x="291" y="2619"/>
                    <a:pt x="291" y="2619"/>
                  </a:cubicBezTo>
                  <a:cubicBezTo>
                    <a:pt x="233" y="2596"/>
                    <a:pt x="215" y="2561"/>
                    <a:pt x="169" y="2515"/>
                  </a:cubicBezTo>
                  <a:cubicBezTo>
                    <a:pt x="116" y="2456"/>
                    <a:pt x="70" y="2427"/>
                    <a:pt x="0" y="2415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107"/>
            <p:cNvSpPr/>
            <p:nvPr/>
          </p:nvSpPr>
          <p:spPr>
            <a:xfrm>
              <a:off x="8409719" y="7820603"/>
              <a:ext cx="2669596" cy="2367092"/>
            </a:xfrm>
            <a:custGeom>
              <a:rect b="b" l="l" r="r" t="t"/>
              <a:pathLst>
                <a:path extrusionOk="0" h="5379" w="6067">
                  <a:moveTo>
                    <a:pt x="4325" y="5378"/>
                  </a:moveTo>
                  <a:lnTo>
                    <a:pt x="4325" y="5378"/>
                  </a:lnTo>
                  <a:cubicBezTo>
                    <a:pt x="4331" y="5372"/>
                    <a:pt x="4331" y="5366"/>
                    <a:pt x="4331" y="5361"/>
                  </a:cubicBezTo>
                  <a:cubicBezTo>
                    <a:pt x="4331" y="5314"/>
                    <a:pt x="4331" y="5314"/>
                    <a:pt x="4331" y="5314"/>
                  </a:cubicBezTo>
                  <a:cubicBezTo>
                    <a:pt x="4331" y="5273"/>
                    <a:pt x="4343" y="5250"/>
                    <a:pt x="4343" y="5215"/>
                  </a:cubicBezTo>
                  <a:cubicBezTo>
                    <a:pt x="4343" y="5180"/>
                    <a:pt x="4337" y="5163"/>
                    <a:pt x="4337" y="5133"/>
                  </a:cubicBezTo>
                  <a:cubicBezTo>
                    <a:pt x="4314" y="5133"/>
                    <a:pt x="4314" y="5133"/>
                    <a:pt x="4314" y="5133"/>
                  </a:cubicBezTo>
                  <a:cubicBezTo>
                    <a:pt x="4302" y="5133"/>
                    <a:pt x="4302" y="5139"/>
                    <a:pt x="4290" y="5145"/>
                  </a:cubicBezTo>
                  <a:cubicBezTo>
                    <a:pt x="4290" y="5122"/>
                    <a:pt x="4290" y="5122"/>
                    <a:pt x="4290" y="5122"/>
                  </a:cubicBezTo>
                  <a:cubicBezTo>
                    <a:pt x="4308" y="5064"/>
                    <a:pt x="4308" y="5064"/>
                    <a:pt x="4308" y="5064"/>
                  </a:cubicBezTo>
                  <a:cubicBezTo>
                    <a:pt x="4302" y="5052"/>
                    <a:pt x="4296" y="5046"/>
                    <a:pt x="4296" y="5035"/>
                  </a:cubicBezTo>
                  <a:cubicBezTo>
                    <a:pt x="4296" y="4988"/>
                    <a:pt x="4343" y="4965"/>
                    <a:pt x="4343" y="4912"/>
                  </a:cubicBezTo>
                  <a:cubicBezTo>
                    <a:pt x="4343" y="4906"/>
                    <a:pt x="4337" y="4906"/>
                    <a:pt x="4337" y="4906"/>
                  </a:cubicBezTo>
                  <a:cubicBezTo>
                    <a:pt x="4337" y="4854"/>
                    <a:pt x="4377" y="4831"/>
                    <a:pt x="4377" y="4784"/>
                  </a:cubicBezTo>
                  <a:cubicBezTo>
                    <a:pt x="4377" y="4703"/>
                    <a:pt x="4377" y="4703"/>
                    <a:pt x="4377" y="4703"/>
                  </a:cubicBezTo>
                  <a:cubicBezTo>
                    <a:pt x="4377" y="4668"/>
                    <a:pt x="4412" y="4650"/>
                    <a:pt x="4412" y="4615"/>
                  </a:cubicBezTo>
                  <a:cubicBezTo>
                    <a:pt x="4412" y="4569"/>
                    <a:pt x="4389" y="4551"/>
                    <a:pt x="4389" y="4505"/>
                  </a:cubicBezTo>
                  <a:cubicBezTo>
                    <a:pt x="4389" y="4476"/>
                    <a:pt x="4424" y="4470"/>
                    <a:pt x="4424" y="4441"/>
                  </a:cubicBezTo>
                  <a:cubicBezTo>
                    <a:pt x="4424" y="4435"/>
                    <a:pt x="4412" y="4441"/>
                    <a:pt x="4412" y="4435"/>
                  </a:cubicBezTo>
                  <a:cubicBezTo>
                    <a:pt x="4412" y="4383"/>
                    <a:pt x="4453" y="4359"/>
                    <a:pt x="4453" y="4307"/>
                  </a:cubicBezTo>
                  <a:cubicBezTo>
                    <a:pt x="4471" y="4313"/>
                    <a:pt x="4482" y="4295"/>
                    <a:pt x="4488" y="4272"/>
                  </a:cubicBezTo>
                  <a:cubicBezTo>
                    <a:pt x="4500" y="4249"/>
                    <a:pt x="4523" y="4237"/>
                    <a:pt x="4523" y="4208"/>
                  </a:cubicBezTo>
                  <a:cubicBezTo>
                    <a:pt x="4523" y="4150"/>
                    <a:pt x="4558" y="4126"/>
                    <a:pt x="4570" y="4074"/>
                  </a:cubicBezTo>
                  <a:cubicBezTo>
                    <a:pt x="4575" y="4045"/>
                    <a:pt x="4587" y="4016"/>
                    <a:pt x="4605" y="3992"/>
                  </a:cubicBezTo>
                  <a:lnTo>
                    <a:pt x="4605" y="3992"/>
                  </a:lnTo>
                  <a:cubicBezTo>
                    <a:pt x="4599" y="3987"/>
                    <a:pt x="4593" y="3987"/>
                    <a:pt x="4593" y="3975"/>
                  </a:cubicBezTo>
                  <a:cubicBezTo>
                    <a:pt x="4593" y="3958"/>
                    <a:pt x="4634" y="3934"/>
                    <a:pt x="4651" y="3969"/>
                  </a:cubicBezTo>
                  <a:lnTo>
                    <a:pt x="4651" y="3969"/>
                  </a:lnTo>
                  <a:cubicBezTo>
                    <a:pt x="4657" y="3969"/>
                    <a:pt x="4657" y="3969"/>
                    <a:pt x="4663" y="3969"/>
                  </a:cubicBezTo>
                  <a:cubicBezTo>
                    <a:pt x="4669" y="3969"/>
                    <a:pt x="4674" y="3975"/>
                    <a:pt x="4680" y="3975"/>
                  </a:cubicBezTo>
                  <a:cubicBezTo>
                    <a:pt x="4686" y="3975"/>
                    <a:pt x="4692" y="3969"/>
                    <a:pt x="4692" y="3969"/>
                  </a:cubicBezTo>
                  <a:cubicBezTo>
                    <a:pt x="4680" y="3946"/>
                    <a:pt x="4674" y="3928"/>
                    <a:pt x="4674" y="3894"/>
                  </a:cubicBezTo>
                  <a:cubicBezTo>
                    <a:pt x="4674" y="3882"/>
                    <a:pt x="4692" y="3876"/>
                    <a:pt x="4703" y="3876"/>
                  </a:cubicBezTo>
                  <a:cubicBezTo>
                    <a:pt x="4733" y="3894"/>
                    <a:pt x="4738" y="3940"/>
                    <a:pt x="4709" y="3818"/>
                  </a:cubicBezTo>
                  <a:cubicBezTo>
                    <a:pt x="4703" y="3812"/>
                    <a:pt x="4703" y="3800"/>
                    <a:pt x="4698" y="3789"/>
                  </a:cubicBezTo>
                  <a:cubicBezTo>
                    <a:pt x="4738" y="3754"/>
                    <a:pt x="4762" y="3719"/>
                    <a:pt x="4762" y="3666"/>
                  </a:cubicBezTo>
                  <a:cubicBezTo>
                    <a:pt x="4762" y="3608"/>
                    <a:pt x="4762" y="3608"/>
                    <a:pt x="4762" y="3608"/>
                  </a:cubicBezTo>
                  <a:cubicBezTo>
                    <a:pt x="4762" y="3597"/>
                    <a:pt x="4744" y="3591"/>
                    <a:pt x="4744" y="3579"/>
                  </a:cubicBezTo>
                  <a:cubicBezTo>
                    <a:pt x="4744" y="3550"/>
                    <a:pt x="4768" y="3539"/>
                    <a:pt x="4779" y="3515"/>
                  </a:cubicBezTo>
                  <a:cubicBezTo>
                    <a:pt x="4803" y="3463"/>
                    <a:pt x="4832" y="3434"/>
                    <a:pt x="4866" y="3387"/>
                  </a:cubicBezTo>
                  <a:cubicBezTo>
                    <a:pt x="4936" y="3288"/>
                    <a:pt x="4971" y="3213"/>
                    <a:pt x="4971" y="3090"/>
                  </a:cubicBezTo>
                  <a:cubicBezTo>
                    <a:pt x="4971" y="3079"/>
                    <a:pt x="4966" y="3067"/>
                    <a:pt x="4954" y="3067"/>
                  </a:cubicBezTo>
                  <a:cubicBezTo>
                    <a:pt x="4931" y="3067"/>
                    <a:pt x="4925" y="3084"/>
                    <a:pt x="4901" y="3090"/>
                  </a:cubicBezTo>
                  <a:cubicBezTo>
                    <a:pt x="4901" y="3067"/>
                    <a:pt x="4901" y="3055"/>
                    <a:pt x="4901" y="3038"/>
                  </a:cubicBezTo>
                  <a:cubicBezTo>
                    <a:pt x="4901" y="3014"/>
                    <a:pt x="4884" y="3003"/>
                    <a:pt x="4884" y="2985"/>
                  </a:cubicBezTo>
                  <a:cubicBezTo>
                    <a:pt x="4884" y="2980"/>
                    <a:pt x="4890" y="2980"/>
                    <a:pt x="4890" y="2974"/>
                  </a:cubicBezTo>
                  <a:cubicBezTo>
                    <a:pt x="4901" y="2980"/>
                    <a:pt x="4907" y="2991"/>
                    <a:pt x="4919" y="2991"/>
                  </a:cubicBezTo>
                  <a:cubicBezTo>
                    <a:pt x="4931" y="2991"/>
                    <a:pt x="4936" y="2974"/>
                    <a:pt x="4948" y="2974"/>
                  </a:cubicBezTo>
                  <a:cubicBezTo>
                    <a:pt x="4960" y="2974"/>
                    <a:pt x="4966" y="2991"/>
                    <a:pt x="4983" y="2991"/>
                  </a:cubicBezTo>
                  <a:cubicBezTo>
                    <a:pt x="5006" y="2991"/>
                    <a:pt x="5035" y="2980"/>
                    <a:pt x="5035" y="2950"/>
                  </a:cubicBezTo>
                  <a:cubicBezTo>
                    <a:pt x="5035" y="2939"/>
                    <a:pt x="5029" y="2939"/>
                    <a:pt x="5029" y="2927"/>
                  </a:cubicBezTo>
                  <a:cubicBezTo>
                    <a:pt x="5029" y="2881"/>
                    <a:pt x="5082" y="2875"/>
                    <a:pt x="5082" y="2828"/>
                  </a:cubicBezTo>
                  <a:cubicBezTo>
                    <a:pt x="5082" y="2758"/>
                    <a:pt x="5082" y="2758"/>
                    <a:pt x="5082" y="2758"/>
                  </a:cubicBezTo>
                  <a:cubicBezTo>
                    <a:pt x="5082" y="2741"/>
                    <a:pt x="5094" y="2735"/>
                    <a:pt x="5105" y="2735"/>
                  </a:cubicBezTo>
                  <a:cubicBezTo>
                    <a:pt x="5123" y="2735"/>
                    <a:pt x="5123" y="2735"/>
                    <a:pt x="5123" y="2735"/>
                  </a:cubicBezTo>
                  <a:cubicBezTo>
                    <a:pt x="5123" y="2758"/>
                    <a:pt x="5117" y="2776"/>
                    <a:pt x="5123" y="2799"/>
                  </a:cubicBezTo>
                  <a:cubicBezTo>
                    <a:pt x="5140" y="2764"/>
                    <a:pt x="5140" y="2741"/>
                    <a:pt x="5163" y="2706"/>
                  </a:cubicBezTo>
                  <a:cubicBezTo>
                    <a:pt x="5198" y="2648"/>
                    <a:pt x="5251" y="2642"/>
                    <a:pt x="5286" y="2584"/>
                  </a:cubicBezTo>
                  <a:cubicBezTo>
                    <a:pt x="5292" y="2566"/>
                    <a:pt x="5286" y="2555"/>
                    <a:pt x="5297" y="2537"/>
                  </a:cubicBezTo>
                  <a:cubicBezTo>
                    <a:pt x="5321" y="2496"/>
                    <a:pt x="5367" y="2514"/>
                    <a:pt x="5414" y="2496"/>
                  </a:cubicBezTo>
                  <a:cubicBezTo>
                    <a:pt x="5455" y="2479"/>
                    <a:pt x="5466" y="2444"/>
                    <a:pt x="5507" y="2421"/>
                  </a:cubicBezTo>
                  <a:cubicBezTo>
                    <a:pt x="5524" y="2409"/>
                    <a:pt x="5548" y="2398"/>
                    <a:pt x="5548" y="2374"/>
                  </a:cubicBezTo>
                  <a:cubicBezTo>
                    <a:pt x="5548" y="2345"/>
                    <a:pt x="5542" y="2304"/>
                    <a:pt x="5513" y="2304"/>
                  </a:cubicBezTo>
                  <a:cubicBezTo>
                    <a:pt x="5507" y="2304"/>
                    <a:pt x="5507" y="2310"/>
                    <a:pt x="5501" y="2310"/>
                  </a:cubicBezTo>
                  <a:cubicBezTo>
                    <a:pt x="5501" y="2287"/>
                    <a:pt x="5489" y="2275"/>
                    <a:pt x="5489" y="2246"/>
                  </a:cubicBezTo>
                  <a:cubicBezTo>
                    <a:pt x="5489" y="2217"/>
                    <a:pt x="5542" y="2229"/>
                    <a:pt x="5554" y="2205"/>
                  </a:cubicBezTo>
                  <a:cubicBezTo>
                    <a:pt x="5565" y="2182"/>
                    <a:pt x="5559" y="2170"/>
                    <a:pt x="5571" y="2153"/>
                  </a:cubicBezTo>
                  <a:cubicBezTo>
                    <a:pt x="5600" y="2101"/>
                    <a:pt x="5647" y="2089"/>
                    <a:pt x="5670" y="2031"/>
                  </a:cubicBezTo>
                  <a:cubicBezTo>
                    <a:pt x="5687" y="1978"/>
                    <a:pt x="5699" y="1949"/>
                    <a:pt x="5705" y="1891"/>
                  </a:cubicBezTo>
                  <a:cubicBezTo>
                    <a:pt x="5711" y="1879"/>
                    <a:pt x="5722" y="1874"/>
                    <a:pt x="5734" y="1862"/>
                  </a:cubicBezTo>
                  <a:cubicBezTo>
                    <a:pt x="5757" y="1827"/>
                    <a:pt x="5763" y="1804"/>
                    <a:pt x="5769" y="1763"/>
                  </a:cubicBezTo>
                  <a:cubicBezTo>
                    <a:pt x="5781" y="1693"/>
                    <a:pt x="5821" y="1652"/>
                    <a:pt x="5821" y="1583"/>
                  </a:cubicBezTo>
                  <a:cubicBezTo>
                    <a:pt x="5821" y="1559"/>
                    <a:pt x="5821" y="1548"/>
                    <a:pt x="5821" y="1530"/>
                  </a:cubicBezTo>
                  <a:cubicBezTo>
                    <a:pt x="5781" y="1524"/>
                    <a:pt x="5792" y="1478"/>
                    <a:pt x="5792" y="1437"/>
                  </a:cubicBezTo>
                  <a:cubicBezTo>
                    <a:pt x="5792" y="1396"/>
                    <a:pt x="5810" y="1373"/>
                    <a:pt x="5815" y="1332"/>
                  </a:cubicBezTo>
                  <a:cubicBezTo>
                    <a:pt x="5839" y="1257"/>
                    <a:pt x="5839" y="1216"/>
                    <a:pt x="5862" y="1140"/>
                  </a:cubicBezTo>
                  <a:cubicBezTo>
                    <a:pt x="5868" y="1111"/>
                    <a:pt x="5897" y="1099"/>
                    <a:pt x="5897" y="1059"/>
                  </a:cubicBezTo>
                  <a:cubicBezTo>
                    <a:pt x="5897" y="1047"/>
                    <a:pt x="5897" y="1041"/>
                    <a:pt x="5897" y="1029"/>
                  </a:cubicBezTo>
                  <a:cubicBezTo>
                    <a:pt x="5897" y="1000"/>
                    <a:pt x="5926" y="989"/>
                    <a:pt x="5926" y="960"/>
                  </a:cubicBezTo>
                  <a:cubicBezTo>
                    <a:pt x="5926" y="948"/>
                    <a:pt x="5914" y="942"/>
                    <a:pt x="5914" y="936"/>
                  </a:cubicBezTo>
                  <a:cubicBezTo>
                    <a:pt x="5914" y="860"/>
                    <a:pt x="5961" y="826"/>
                    <a:pt x="5961" y="756"/>
                  </a:cubicBezTo>
                  <a:cubicBezTo>
                    <a:pt x="5961" y="721"/>
                    <a:pt x="5932" y="703"/>
                    <a:pt x="5897" y="703"/>
                  </a:cubicBezTo>
                  <a:cubicBezTo>
                    <a:pt x="5885" y="703"/>
                    <a:pt x="5874" y="709"/>
                    <a:pt x="5862" y="715"/>
                  </a:cubicBezTo>
                  <a:cubicBezTo>
                    <a:pt x="5868" y="703"/>
                    <a:pt x="5868" y="703"/>
                    <a:pt x="5868" y="703"/>
                  </a:cubicBezTo>
                  <a:cubicBezTo>
                    <a:pt x="5885" y="663"/>
                    <a:pt x="5938" y="668"/>
                    <a:pt x="5967" y="634"/>
                  </a:cubicBezTo>
                  <a:cubicBezTo>
                    <a:pt x="6008" y="581"/>
                    <a:pt x="5984" y="529"/>
                    <a:pt x="6008" y="465"/>
                  </a:cubicBezTo>
                  <a:cubicBezTo>
                    <a:pt x="6025" y="418"/>
                    <a:pt x="6066" y="395"/>
                    <a:pt x="6066" y="348"/>
                  </a:cubicBezTo>
                  <a:cubicBezTo>
                    <a:pt x="6066" y="279"/>
                    <a:pt x="6043" y="238"/>
                    <a:pt x="6043" y="174"/>
                  </a:cubicBezTo>
                  <a:cubicBezTo>
                    <a:pt x="6043" y="133"/>
                    <a:pt x="6054" y="110"/>
                    <a:pt x="6054" y="69"/>
                  </a:cubicBezTo>
                  <a:cubicBezTo>
                    <a:pt x="6054" y="46"/>
                    <a:pt x="6048" y="22"/>
                    <a:pt x="6043" y="0"/>
                  </a:cubicBezTo>
                  <a:lnTo>
                    <a:pt x="6043" y="0"/>
                  </a:lnTo>
                  <a:cubicBezTo>
                    <a:pt x="6008" y="22"/>
                    <a:pt x="5990" y="34"/>
                    <a:pt x="5955" y="46"/>
                  </a:cubicBezTo>
                  <a:cubicBezTo>
                    <a:pt x="5932" y="51"/>
                    <a:pt x="5909" y="40"/>
                    <a:pt x="5891" y="51"/>
                  </a:cubicBezTo>
                  <a:cubicBezTo>
                    <a:pt x="5862" y="63"/>
                    <a:pt x="5862" y="110"/>
                    <a:pt x="5833" y="110"/>
                  </a:cubicBezTo>
                  <a:cubicBezTo>
                    <a:pt x="5815" y="110"/>
                    <a:pt x="5810" y="98"/>
                    <a:pt x="5792" y="98"/>
                  </a:cubicBezTo>
                  <a:cubicBezTo>
                    <a:pt x="5757" y="92"/>
                    <a:pt x="5728" y="104"/>
                    <a:pt x="5693" y="104"/>
                  </a:cubicBezTo>
                  <a:cubicBezTo>
                    <a:pt x="5635" y="104"/>
                    <a:pt x="5612" y="57"/>
                    <a:pt x="5554" y="57"/>
                  </a:cubicBezTo>
                  <a:cubicBezTo>
                    <a:pt x="5507" y="57"/>
                    <a:pt x="5501" y="104"/>
                    <a:pt x="5466" y="133"/>
                  </a:cubicBezTo>
                  <a:cubicBezTo>
                    <a:pt x="5449" y="145"/>
                    <a:pt x="5431" y="133"/>
                    <a:pt x="5408" y="145"/>
                  </a:cubicBezTo>
                  <a:cubicBezTo>
                    <a:pt x="5355" y="162"/>
                    <a:pt x="5338" y="197"/>
                    <a:pt x="5286" y="214"/>
                  </a:cubicBezTo>
                  <a:cubicBezTo>
                    <a:pt x="5297" y="244"/>
                    <a:pt x="5303" y="261"/>
                    <a:pt x="5321" y="279"/>
                  </a:cubicBezTo>
                  <a:cubicBezTo>
                    <a:pt x="5326" y="284"/>
                    <a:pt x="5344" y="284"/>
                    <a:pt x="5344" y="296"/>
                  </a:cubicBezTo>
                  <a:cubicBezTo>
                    <a:pt x="5344" y="360"/>
                    <a:pt x="5297" y="418"/>
                    <a:pt x="5233" y="418"/>
                  </a:cubicBezTo>
                  <a:cubicBezTo>
                    <a:pt x="5233" y="430"/>
                    <a:pt x="5233" y="436"/>
                    <a:pt x="5227" y="447"/>
                  </a:cubicBezTo>
                  <a:cubicBezTo>
                    <a:pt x="5198" y="447"/>
                    <a:pt x="5187" y="407"/>
                    <a:pt x="5158" y="407"/>
                  </a:cubicBezTo>
                  <a:cubicBezTo>
                    <a:pt x="5094" y="407"/>
                    <a:pt x="5070" y="465"/>
                    <a:pt x="5041" y="523"/>
                  </a:cubicBezTo>
                  <a:cubicBezTo>
                    <a:pt x="5029" y="540"/>
                    <a:pt x="5035" y="564"/>
                    <a:pt x="5018" y="564"/>
                  </a:cubicBezTo>
                  <a:cubicBezTo>
                    <a:pt x="4936" y="564"/>
                    <a:pt x="4983" y="424"/>
                    <a:pt x="4913" y="389"/>
                  </a:cubicBezTo>
                  <a:cubicBezTo>
                    <a:pt x="4849" y="360"/>
                    <a:pt x="4826" y="325"/>
                    <a:pt x="4768" y="290"/>
                  </a:cubicBezTo>
                  <a:cubicBezTo>
                    <a:pt x="4750" y="279"/>
                    <a:pt x="4750" y="255"/>
                    <a:pt x="4727" y="255"/>
                  </a:cubicBezTo>
                  <a:cubicBezTo>
                    <a:pt x="4703" y="255"/>
                    <a:pt x="4692" y="273"/>
                    <a:pt x="4663" y="273"/>
                  </a:cubicBezTo>
                  <a:cubicBezTo>
                    <a:pt x="4610" y="273"/>
                    <a:pt x="4610" y="273"/>
                    <a:pt x="4610" y="273"/>
                  </a:cubicBezTo>
                  <a:cubicBezTo>
                    <a:pt x="4605" y="273"/>
                    <a:pt x="4599" y="279"/>
                    <a:pt x="4587" y="279"/>
                  </a:cubicBezTo>
                  <a:cubicBezTo>
                    <a:pt x="4540" y="279"/>
                    <a:pt x="4535" y="214"/>
                    <a:pt x="4488" y="214"/>
                  </a:cubicBezTo>
                  <a:cubicBezTo>
                    <a:pt x="4412" y="214"/>
                    <a:pt x="4377" y="261"/>
                    <a:pt x="4302" y="261"/>
                  </a:cubicBezTo>
                  <a:cubicBezTo>
                    <a:pt x="4284" y="261"/>
                    <a:pt x="4279" y="255"/>
                    <a:pt x="4261" y="255"/>
                  </a:cubicBezTo>
                  <a:cubicBezTo>
                    <a:pt x="4209" y="255"/>
                    <a:pt x="4209" y="255"/>
                    <a:pt x="4209" y="255"/>
                  </a:cubicBezTo>
                  <a:cubicBezTo>
                    <a:pt x="4174" y="255"/>
                    <a:pt x="4156" y="232"/>
                    <a:pt x="4121" y="232"/>
                  </a:cubicBezTo>
                  <a:cubicBezTo>
                    <a:pt x="4075" y="232"/>
                    <a:pt x="4057" y="279"/>
                    <a:pt x="4017" y="308"/>
                  </a:cubicBezTo>
                  <a:cubicBezTo>
                    <a:pt x="3970" y="342"/>
                    <a:pt x="3929" y="342"/>
                    <a:pt x="3894" y="389"/>
                  </a:cubicBezTo>
                  <a:cubicBezTo>
                    <a:pt x="3877" y="407"/>
                    <a:pt x="3888" y="442"/>
                    <a:pt x="3865" y="447"/>
                  </a:cubicBezTo>
                  <a:cubicBezTo>
                    <a:pt x="11" y="459"/>
                    <a:pt x="11" y="459"/>
                    <a:pt x="11" y="459"/>
                  </a:cubicBezTo>
                  <a:lnTo>
                    <a:pt x="11" y="459"/>
                  </a:lnTo>
                  <a:cubicBezTo>
                    <a:pt x="0" y="3311"/>
                    <a:pt x="0" y="3311"/>
                    <a:pt x="0" y="3311"/>
                  </a:cubicBezTo>
                  <a:lnTo>
                    <a:pt x="0" y="3311"/>
                  </a:lnTo>
                  <a:cubicBezTo>
                    <a:pt x="23" y="3306"/>
                    <a:pt x="23" y="3306"/>
                    <a:pt x="23" y="3306"/>
                  </a:cubicBezTo>
                  <a:cubicBezTo>
                    <a:pt x="64" y="3329"/>
                    <a:pt x="93" y="3323"/>
                    <a:pt x="139" y="3340"/>
                  </a:cubicBezTo>
                  <a:cubicBezTo>
                    <a:pt x="198" y="3364"/>
                    <a:pt x="215" y="3410"/>
                    <a:pt x="279" y="3410"/>
                  </a:cubicBezTo>
                  <a:cubicBezTo>
                    <a:pt x="314" y="3410"/>
                    <a:pt x="308" y="3346"/>
                    <a:pt x="343" y="3346"/>
                  </a:cubicBezTo>
                  <a:cubicBezTo>
                    <a:pt x="378" y="3346"/>
                    <a:pt x="401" y="3364"/>
                    <a:pt x="436" y="3364"/>
                  </a:cubicBezTo>
                  <a:cubicBezTo>
                    <a:pt x="460" y="3364"/>
                    <a:pt x="471" y="3358"/>
                    <a:pt x="495" y="3358"/>
                  </a:cubicBezTo>
                  <a:cubicBezTo>
                    <a:pt x="541" y="3358"/>
                    <a:pt x="564" y="3399"/>
                    <a:pt x="593" y="3439"/>
                  </a:cubicBezTo>
                  <a:cubicBezTo>
                    <a:pt x="599" y="3451"/>
                    <a:pt x="605" y="3463"/>
                    <a:pt x="617" y="3474"/>
                  </a:cubicBezTo>
                  <a:cubicBezTo>
                    <a:pt x="640" y="3492"/>
                    <a:pt x="687" y="3474"/>
                    <a:pt x="687" y="3503"/>
                  </a:cubicBezTo>
                  <a:cubicBezTo>
                    <a:pt x="687" y="3527"/>
                    <a:pt x="675" y="3544"/>
                    <a:pt x="675" y="3573"/>
                  </a:cubicBezTo>
                  <a:cubicBezTo>
                    <a:pt x="675" y="3602"/>
                    <a:pt x="698" y="3614"/>
                    <a:pt x="710" y="3637"/>
                  </a:cubicBezTo>
                  <a:cubicBezTo>
                    <a:pt x="733" y="3690"/>
                    <a:pt x="739" y="3748"/>
                    <a:pt x="791" y="3748"/>
                  </a:cubicBezTo>
                  <a:cubicBezTo>
                    <a:pt x="826" y="3748"/>
                    <a:pt x="832" y="3702"/>
                    <a:pt x="832" y="3666"/>
                  </a:cubicBezTo>
                  <a:cubicBezTo>
                    <a:pt x="838" y="3637"/>
                    <a:pt x="867" y="3632"/>
                    <a:pt x="873" y="3602"/>
                  </a:cubicBezTo>
                  <a:cubicBezTo>
                    <a:pt x="896" y="3672"/>
                    <a:pt x="966" y="3678"/>
                    <a:pt x="1030" y="3696"/>
                  </a:cubicBezTo>
                  <a:cubicBezTo>
                    <a:pt x="1082" y="3707"/>
                    <a:pt x="1100" y="3736"/>
                    <a:pt x="1147" y="3754"/>
                  </a:cubicBezTo>
                  <a:cubicBezTo>
                    <a:pt x="1141" y="3783"/>
                    <a:pt x="1123" y="3795"/>
                    <a:pt x="1123" y="3824"/>
                  </a:cubicBezTo>
                  <a:cubicBezTo>
                    <a:pt x="1123" y="3882"/>
                    <a:pt x="1123" y="3928"/>
                    <a:pt x="1164" y="3969"/>
                  </a:cubicBezTo>
                  <a:cubicBezTo>
                    <a:pt x="1193" y="3998"/>
                    <a:pt x="1251" y="3992"/>
                    <a:pt x="1251" y="4033"/>
                  </a:cubicBezTo>
                  <a:cubicBezTo>
                    <a:pt x="1251" y="4074"/>
                    <a:pt x="1251" y="4074"/>
                    <a:pt x="1251" y="4074"/>
                  </a:cubicBezTo>
                  <a:cubicBezTo>
                    <a:pt x="1251" y="4103"/>
                    <a:pt x="1292" y="4097"/>
                    <a:pt x="1315" y="4103"/>
                  </a:cubicBezTo>
                  <a:cubicBezTo>
                    <a:pt x="1356" y="4115"/>
                    <a:pt x="1373" y="4144"/>
                    <a:pt x="1408" y="4167"/>
                  </a:cubicBezTo>
                  <a:cubicBezTo>
                    <a:pt x="1473" y="4208"/>
                    <a:pt x="1519" y="4225"/>
                    <a:pt x="1554" y="4289"/>
                  </a:cubicBezTo>
                  <a:cubicBezTo>
                    <a:pt x="1566" y="4313"/>
                    <a:pt x="1589" y="4313"/>
                    <a:pt x="1606" y="4330"/>
                  </a:cubicBezTo>
                  <a:cubicBezTo>
                    <a:pt x="1641" y="4388"/>
                    <a:pt x="1659" y="4429"/>
                    <a:pt x="1717" y="4470"/>
                  </a:cubicBezTo>
                  <a:cubicBezTo>
                    <a:pt x="1758" y="4505"/>
                    <a:pt x="1781" y="4546"/>
                    <a:pt x="1839" y="4546"/>
                  </a:cubicBezTo>
                  <a:cubicBezTo>
                    <a:pt x="1851" y="4546"/>
                    <a:pt x="1851" y="4534"/>
                    <a:pt x="1862" y="4528"/>
                  </a:cubicBezTo>
                  <a:cubicBezTo>
                    <a:pt x="1886" y="4522"/>
                    <a:pt x="1903" y="4528"/>
                    <a:pt x="1927" y="4522"/>
                  </a:cubicBezTo>
                  <a:cubicBezTo>
                    <a:pt x="1921" y="4499"/>
                    <a:pt x="1909" y="4493"/>
                    <a:pt x="1909" y="4470"/>
                  </a:cubicBezTo>
                  <a:cubicBezTo>
                    <a:pt x="1909" y="4423"/>
                    <a:pt x="1956" y="4388"/>
                    <a:pt x="2002" y="4388"/>
                  </a:cubicBezTo>
                  <a:cubicBezTo>
                    <a:pt x="2043" y="4388"/>
                    <a:pt x="2066" y="4400"/>
                    <a:pt x="2107" y="4400"/>
                  </a:cubicBezTo>
                  <a:cubicBezTo>
                    <a:pt x="2136" y="4400"/>
                    <a:pt x="2142" y="4377"/>
                    <a:pt x="2165" y="4377"/>
                  </a:cubicBezTo>
                  <a:cubicBezTo>
                    <a:pt x="2247" y="4377"/>
                    <a:pt x="2264" y="4470"/>
                    <a:pt x="2340" y="4470"/>
                  </a:cubicBezTo>
                  <a:cubicBezTo>
                    <a:pt x="2352" y="4470"/>
                    <a:pt x="2352" y="4458"/>
                    <a:pt x="2363" y="4458"/>
                  </a:cubicBezTo>
                  <a:cubicBezTo>
                    <a:pt x="2387" y="4458"/>
                    <a:pt x="2392" y="4476"/>
                    <a:pt x="2421" y="4476"/>
                  </a:cubicBezTo>
                  <a:cubicBezTo>
                    <a:pt x="2433" y="4476"/>
                    <a:pt x="2439" y="4470"/>
                    <a:pt x="2456" y="4470"/>
                  </a:cubicBezTo>
                  <a:cubicBezTo>
                    <a:pt x="2474" y="4470"/>
                    <a:pt x="2480" y="4487"/>
                    <a:pt x="2491" y="4493"/>
                  </a:cubicBezTo>
                  <a:cubicBezTo>
                    <a:pt x="2526" y="4505"/>
                    <a:pt x="2555" y="4499"/>
                    <a:pt x="2590" y="4499"/>
                  </a:cubicBezTo>
                  <a:cubicBezTo>
                    <a:pt x="2614" y="4499"/>
                    <a:pt x="2614" y="4499"/>
                    <a:pt x="2614" y="4499"/>
                  </a:cubicBezTo>
                  <a:cubicBezTo>
                    <a:pt x="2614" y="4476"/>
                    <a:pt x="2614" y="4476"/>
                    <a:pt x="2614" y="4476"/>
                  </a:cubicBezTo>
                  <a:cubicBezTo>
                    <a:pt x="2619" y="4470"/>
                    <a:pt x="2625" y="4464"/>
                    <a:pt x="2631" y="4464"/>
                  </a:cubicBezTo>
                  <a:cubicBezTo>
                    <a:pt x="2643" y="4464"/>
                    <a:pt x="2648" y="4470"/>
                    <a:pt x="2660" y="4470"/>
                  </a:cubicBezTo>
                  <a:cubicBezTo>
                    <a:pt x="2672" y="4470"/>
                    <a:pt x="2678" y="4470"/>
                    <a:pt x="2689" y="4470"/>
                  </a:cubicBezTo>
                  <a:cubicBezTo>
                    <a:pt x="2713" y="4470"/>
                    <a:pt x="2724" y="4493"/>
                    <a:pt x="2747" y="4499"/>
                  </a:cubicBezTo>
                  <a:cubicBezTo>
                    <a:pt x="2806" y="4522"/>
                    <a:pt x="2841" y="4546"/>
                    <a:pt x="2905" y="4546"/>
                  </a:cubicBezTo>
                  <a:cubicBezTo>
                    <a:pt x="2934" y="4546"/>
                    <a:pt x="2928" y="4493"/>
                    <a:pt x="2957" y="4487"/>
                  </a:cubicBezTo>
                  <a:cubicBezTo>
                    <a:pt x="3044" y="4464"/>
                    <a:pt x="3091" y="4441"/>
                    <a:pt x="3178" y="4441"/>
                  </a:cubicBezTo>
                  <a:cubicBezTo>
                    <a:pt x="3254" y="4441"/>
                    <a:pt x="3300" y="4452"/>
                    <a:pt x="3359" y="4499"/>
                  </a:cubicBezTo>
                  <a:cubicBezTo>
                    <a:pt x="3405" y="4528"/>
                    <a:pt x="3399" y="4580"/>
                    <a:pt x="3399" y="4639"/>
                  </a:cubicBezTo>
                  <a:cubicBezTo>
                    <a:pt x="3399" y="4691"/>
                    <a:pt x="3399" y="4691"/>
                    <a:pt x="3399" y="4691"/>
                  </a:cubicBezTo>
                  <a:cubicBezTo>
                    <a:pt x="3399" y="4773"/>
                    <a:pt x="3463" y="4802"/>
                    <a:pt x="3463" y="4883"/>
                  </a:cubicBezTo>
                  <a:cubicBezTo>
                    <a:pt x="3463" y="4901"/>
                    <a:pt x="3458" y="4906"/>
                    <a:pt x="3458" y="4924"/>
                  </a:cubicBezTo>
                  <a:cubicBezTo>
                    <a:pt x="3458" y="4953"/>
                    <a:pt x="3487" y="4959"/>
                    <a:pt x="3516" y="4970"/>
                  </a:cubicBezTo>
                  <a:cubicBezTo>
                    <a:pt x="3562" y="4988"/>
                    <a:pt x="3586" y="5011"/>
                    <a:pt x="3632" y="5029"/>
                  </a:cubicBezTo>
                  <a:cubicBezTo>
                    <a:pt x="4325" y="5378"/>
                    <a:pt x="4325" y="5378"/>
                    <a:pt x="4325" y="5378"/>
                  </a:cubicBezTo>
                  <a:close/>
                  <a:moveTo>
                    <a:pt x="3859" y="3987"/>
                  </a:moveTo>
                  <a:lnTo>
                    <a:pt x="3859" y="3987"/>
                  </a:lnTo>
                  <a:cubicBezTo>
                    <a:pt x="3883" y="3969"/>
                    <a:pt x="3900" y="3952"/>
                    <a:pt x="3929" y="3952"/>
                  </a:cubicBezTo>
                  <a:cubicBezTo>
                    <a:pt x="3993" y="3952"/>
                    <a:pt x="3988" y="4039"/>
                    <a:pt x="4046" y="4068"/>
                  </a:cubicBezTo>
                  <a:cubicBezTo>
                    <a:pt x="4011" y="4097"/>
                    <a:pt x="3970" y="4074"/>
                    <a:pt x="3935" y="4103"/>
                  </a:cubicBezTo>
                  <a:cubicBezTo>
                    <a:pt x="3918" y="4115"/>
                    <a:pt x="3923" y="4144"/>
                    <a:pt x="3918" y="4167"/>
                  </a:cubicBezTo>
                  <a:cubicBezTo>
                    <a:pt x="3912" y="4196"/>
                    <a:pt x="3900" y="4220"/>
                    <a:pt x="3900" y="4249"/>
                  </a:cubicBezTo>
                  <a:cubicBezTo>
                    <a:pt x="3900" y="4289"/>
                    <a:pt x="3912" y="4307"/>
                    <a:pt x="3912" y="4348"/>
                  </a:cubicBezTo>
                  <a:cubicBezTo>
                    <a:pt x="3912" y="4365"/>
                    <a:pt x="3906" y="4377"/>
                    <a:pt x="3906" y="4394"/>
                  </a:cubicBezTo>
                  <a:cubicBezTo>
                    <a:pt x="3906" y="4412"/>
                    <a:pt x="3918" y="4435"/>
                    <a:pt x="3900" y="4435"/>
                  </a:cubicBezTo>
                  <a:cubicBezTo>
                    <a:pt x="3848" y="4435"/>
                    <a:pt x="3830" y="4388"/>
                    <a:pt x="3801" y="4348"/>
                  </a:cubicBezTo>
                  <a:cubicBezTo>
                    <a:pt x="3766" y="4301"/>
                    <a:pt x="3731" y="4278"/>
                    <a:pt x="3731" y="4220"/>
                  </a:cubicBezTo>
                  <a:cubicBezTo>
                    <a:pt x="3731" y="4173"/>
                    <a:pt x="3766" y="4155"/>
                    <a:pt x="3766" y="4109"/>
                  </a:cubicBezTo>
                  <a:cubicBezTo>
                    <a:pt x="3766" y="4068"/>
                    <a:pt x="3766" y="4068"/>
                    <a:pt x="3766" y="4068"/>
                  </a:cubicBezTo>
                  <a:cubicBezTo>
                    <a:pt x="3766" y="4022"/>
                    <a:pt x="3848" y="4039"/>
                    <a:pt x="3859" y="3987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107"/>
            <p:cNvSpPr/>
            <p:nvPr/>
          </p:nvSpPr>
          <p:spPr>
            <a:xfrm>
              <a:off x="9015035" y="10750366"/>
              <a:ext cx="973937" cy="1142800"/>
            </a:xfrm>
            <a:custGeom>
              <a:rect b="b" l="l" r="r" t="t"/>
              <a:pathLst>
                <a:path extrusionOk="0" h="2597" w="2214">
                  <a:moveTo>
                    <a:pt x="2009" y="1769"/>
                  </a:moveTo>
                  <a:lnTo>
                    <a:pt x="2009" y="1769"/>
                  </a:lnTo>
                  <a:cubicBezTo>
                    <a:pt x="2009" y="1828"/>
                    <a:pt x="1991" y="1868"/>
                    <a:pt x="1945" y="1915"/>
                  </a:cubicBezTo>
                  <a:cubicBezTo>
                    <a:pt x="1974" y="1985"/>
                    <a:pt x="1974" y="1985"/>
                    <a:pt x="1974" y="1985"/>
                  </a:cubicBezTo>
                  <a:cubicBezTo>
                    <a:pt x="1968" y="2031"/>
                    <a:pt x="1927" y="2055"/>
                    <a:pt x="1927" y="2101"/>
                  </a:cubicBezTo>
                  <a:cubicBezTo>
                    <a:pt x="1927" y="2136"/>
                    <a:pt x="1997" y="2119"/>
                    <a:pt x="1997" y="2154"/>
                  </a:cubicBezTo>
                  <a:cubicBezTo>
                    <a:pt x="1997" y="2177"/>
                    <a:pt x="1980" y="2183"/>
                    <a:pt x="1968" y="2200"/>
                  </a:cubicBezTo>
                  <a:cubicBezTo>
                    <a:pt x="1980" y="2282"/>
                    <a:pt x="1980" y="2282"/>
                    <a:pt x="1980" y="2282"/>
                  </a:cubicBezTo>
                  <a:cubicBezTo>
                    <a:pt x="1980" y="2293"/>
                    <a:pt x="1974" y="2299"/>
                    <a:pt x="1968" y="2305"/>
                  </a:cubicBezTo>
                  <a:cubicBezTo>
                    <a:pt x="1951" y="2293"/>
                    <a:pt x="1945" y="2276"/>
                    <a:pt x="1939" y="2258"/>
                  </a:cubicBezTo>
                  <a:cubicBezTo>
                    <a:pt x="1927" y="2282"/>
                    <a:pt x="1921" y="2311"/>
                    <a:pt x="1898" y="2311"/>
                  </a:cubicBezTo>
                  <a:cubicBezTo>
                    <a:pt x="1887" y="2311"/>
                    <a:pt x="1869" y="2299"/>
                    <a:pt x="1869" y="2288"/>
                  </a:cubicBezTo>
                  <a:cubicBezTo>
                    <a:pt x="1869" y="2264"/>
                    <a:pt x="1869" y="2258"/>
                    <a:pt x="1869" y="2235"/>
                  </a:cubicBezTo>
                  <a:cubicBezTo>
                    <a:pt x="1852" y="2235"/>
                    <a:pt x="1840" y="2235"/>
                    <a:pt x="1823" y="2223"/>
                  </a:cubicBezTo>
                  <a:cubicBezTo>
                    <a:pt x="1834" y="2212"/>
                    <a:pt x="1834" y="2200"/>
                    <a:pt x="1834" y="2183"/>
                  </a:cubicBezTo>
                  <a:cubicBezTo>
                    <a:pt x="1846" y="2183"/>
                    <a:pt x="1846" y="2183"/>
                    <a:pt x="1846" y="2183"/>
                  </a:cubicBezTo>
                  <a:cubicBezTo>
                    <a:pt x="1863" y="2200"/>
                    <a:pt x="1869" y="2229"/>
                    <a:pt x="1898" y="2229"/>
                  </a:cubicBezTo>
                  <a:cubicBezTo>
                    <a:pt x="1916" y="2229"/>
                    <a:pt x="1939" y="2223"/>
                    <a:pt x="1939" y="2206"/>
                  </a:cubicBezTo>
                  <a:cubicBezTo>
                    <a:pt x="1939" y="2130"/>
                    <a:pt x="1863" y="2078"/>
                    <a:pt x="1788" y="2078"/>
                  </a:cubicBezTo>
                  <a:cubicBezTo>
                    <a:pt x="1747" y="2078"/>
                    <a:pt x="1747" y="2276"/>
                    <a:pt x="1747" y="2171"/>
                  </a:cubicBezTo>
                  <a:cubicBezTo>
                    <a:pt x="1747" y="2159"/>
                    <a:pt x="1741" y="2136"/>
                    <a:pt x="1724" y="2136"/>
                  </a:cubicBezTo>
                  <a:cubicBezTo>
                    <a:pt x="1689" y="2136"/>
                    <a:pt x="1665" y="2165"/>
                    <a:pt x="1665" y="2200"/>
                  </a:cubicBezTo>
                  <a:cubicBezTo>
                    <a:pt x="1665" y="2223"/>
                    <a:pt x="1665" y="2223"/>
                    <a:pt x="1665" y="2223"/>
                  </a:cubicBezTo>
                  <a:cubicBezTo>
                    <a:pt x="1654" y="2218"/>
                    <a:pt x="1648" y="2218"/>
                    <a:pt x="1636" y="2212"/>
                  </a:cubicBezTo>
                  <a:cubicBezTo>
                    <a:pt x="1642" y="2241"/>
                    <a:pt x="1654" y="2258"/>
                    <a:pt x="1654" y="2288"/>
                  </a:cubicBezTo>
                  <a:cubicBezTo>
                    <a:pt x="1654" y="2322"/>
                    <a:pt x="1660" y="2369"/>
                    <a:pt x="1625" y="2369"/>
                  </a:cubicBezTo>
                  <a:cubicBezTo>
                    <a:pt x="1595" y="2369"/>
                    <a:pt x="1572" y="2357"/>
                    <a:pt x="1561" y="2328"/>
                  </a:cubicBezTo>
                  <a:cubicBezTo>
                    <a:pt x="1561" y="2317"/>
                    <a:pt x="1561" y="2317"/>
                    <a:pt x="1561" y="2317"/>
                  </a:cubicBezTo>
                  <a:cubicBezTo>
                    <a:pt x="1537" y="2322"/>
                    <a:pt x="1520" y="2311"/>
                    <a:pt x="1497" y="2305"/>
                  </a:cubicBezTo>
                  <a:cubicBezTo>
                    <a:pt x="1520" y="2334"/>
                    <a:pt x="1537" y="2352"/>
                    <a:pt x="1537" y="2386"/>
                  </a:cubicBezTo>
                  <a:cubicBezTo>
                    <a:pt x="1537" y="2398"/>
                    <a:pt x="1531" y="2404"/>
                    <a:pt x="1520" y="2410"/>
                  </a:cubicBezTo>
                  <a:cubicBezTo>
                    <a:pt x="1520" y="2416"/>
                    <a:pt x="1531" y="2421"/>
                    <a:pt x="1531" y="2427"/>
                  </a:cubicBezTo>
                  <a:cubicBezTo>
                    <a:pt x="1531" y="2456"/>
                    <a:pt x="1502" y="2468"/>
                    <a:pt x="1479" y="2491"/>
                  </a:cubicBezTo>
                  <a:cubicBezTo>
                    <a:pt x="1456" y="2526"/>
                    <a:pt x="1473" y="2596"/>
                    <a:pt x="1427" y="2596"/>
                  </a:cubicBezTo>
                  <a:cubicBezTo>
                    <a:pt x="1368" y="2596"/>
                    <a:pt x="1351" y="2538"/>
                    <a:pt x="1293" y="2538"/>
                  </a:cubicBezTo>
                  <a:cubicBezTo>
                    <a:pt x="1252" y="2538"/>
                    <a:pt x="1235" y="2538"/>
                    <a:pt x="1194" y="2538"/>
                  </a:cubicBezTo>
                  <a:cubicBezTo>
                    <a:pt x="1176" y="2538"/>
                    <a:pt x="1171" y="2526"/>
                    <a:pt x="1153" y="2526"/>
                  </a:cubicBezTo>
                  <a:cubicBezTo>
                    <a:pt x="1124" y="2526"/>
                    <a:pt x="1118" y="2567"/>
                    <a:pt x="1083" y="2567"/>
                  </a:cubicBezTo>
                  <a:cubicBezTo>
                    <a:pt x="1037" y="2567"/>
                    <a:pt x="1060" y="2497"/>
                    <a:pt x="1031" y="2456"/>
                  </a:cubicBezTo>
                  <a:cubicBezTo>
                    <a:pt x="1002" y="2416"/>
                    <a:pt x="978" y="2386"/>
                    <a:pt x="943" y="2346"/>
                  </a:cubicBezTo>
                  <a:cubicBezTo>
                    <a:pt x="909" y="2264"/>
                    <a:pt x="845" y="2247"/>
                    <a:pt x="804" y="2165"/>
                  </a:cubicBezTo>
                  <a:cubicBezTo>
                    <a:pt x="769" y="2101"/>
                    <a:pt x="769" y="2060"/>
                    <a:pt x="751" y="1996"/>
                  </a:cubicBezTo>
                  <a:cubicBezTo>
                    <a:pt x="740" y="1967"/>
                    <a:pt x="722" y="1956"/>
                    <a:pt x="711" y="1927"/>
                  </a:cubicBezTo>
                  <a:cubicBezTo>
                    <a:pt x="699" y="1897"/>
                    <a:pt x="711" y="1880"/>
                    <a:pt x="705" y="1845"/>
                  </a:cubicBezTo>
                  <a:cubicBezTo>
                    <a:pt x="699" y="1787"/>
                    <a:pt x="670" y="1758"/>
                    <a:pt x="664" y="1700"/>
                  </a:cubicBezTo>
                  <a:cubicBezTo>
                    <a:pt x="670" y="1705"/>
                    <a:pt x="670" y="1705"/>
                    <a:pt x="670" y="1705"/>
                  </a:cubicBezTo>
                  <a:cubicBezTo>
                    <a:pt x="693" y="1746"/>
                    <a:pt x="722" y="1758"/>
                    <a:pt x="757" y="1787"/>
                  </a:cubicBezTo>
                  <a:cubicBezTo>
                    <a:pt x="786" y="1810"/>
                    <a:pt x="763" y="1880"/>
                    <a:pt x="780" y="1828"/>
                  </a:cubicBezTo>
                  <a:cubicBezTo>
                    <a:pt x="798" y="1833"/>
                    <a:pt x="804" y="1839"/>
                    <a:pt x="821" y="1851"/>
                  </a:cubicBezTo>
                  <a:cubicBezTo>
                    <a:pt x="821" y="1828"/>
                    <a:pt x="821" y="1828"/>
                    <a:pt x="821" y="1828"/>
                  </a:cubicBezTo>
                  <a:cubicBezTo>
                    <a:pt x="821" y="1769"/>
                    <a:pt x="769" y="1746"/>
                    <a:pt x="746" y="1694"/>
                  </a:cubicBezTo>
                  <a:cubicBezTo>
                    <a:pt x="734" y="1659"/>
                    <a:pt x="722" y="1624"/>
                    <a:pt x="687" y="1624"/>
                  </a:cubicBezTo>
                  <a:cubicBezTo>
                    <a:pt x="687" y="1478"/>
                    <a:pt x="583" y="1420"/>
                    <a:pt x="519" y="1286"/>
                  </a:cubicBezTo>
                  <a:cubicBezTo>
                    <a:pt x="489" y="1234"/>
                    <a:pt x="449" y="1216"/>
                    <a:pt x="449" y="1158"/>
                  </a:cubicBezTo>
                  <a:cubicBezTo>
                    <a:pt x="449" y="1152"/>
                    <a:pt x="460" y="1152"/>
                    <a:pt x="460" y="1147"/>
                  </a:cubicBezTo>
                  <a:cubicBezTo>
                    <a:pt x="460" y="1059"/>
                    <a:pt x="420" y="1007"/>
                    <a:pt x="396" y="919"/>
                  </a:cubicBezTo>
                  <a:cubicBezTo>
                    <a:pt x="396" y="908"/>
                    <a:pt x="379" y="908"/>
                    <a:pt x="379" y="890"/>
                  </a:cubicBezTo>
                  <a:cubicBezTo>
                    <a:pt x="379" y="838"/>
                    <a:pt x="420" y="821"/>
                    <a:pt x="425" y="768"/>
                  </a:cubicBezTo>
                  <a:cubicBezTo>
                    <a:pt x="414" y="698"/>
                    <a:pt x="414" y="698"/>
                    <a:pt x="414" y="698"/>
                  </a:cubicBezTo>
                  <a:cubicBezTo>
                    <a:pt x="425" y="698"/>
                    <a:pt x="425" y="698"/>
                    <a:pt x="425" y="698"/>
                  </a:cubicBezTo>
                  <a:cubicBezTo>
                    <a:pt x="431" y="704"/>
                    <a:pt x="437" y="710"/>
                    <a:pt x="443" y="716"/>
                  </a:cubicBezTo>
                  <a:cubicBezTo>
                    <a:pt x="478" y="733"/>
                    <a:pt x="501" y="733"/>
                    <a:pt x="536" y="739"/>
                  </a:cubicBezTo>
                  <a:cubicBezTo>
                    <a:pt x="565" y="751"/>
                    <a:pt x="571" y="774"/>
                    <a:pt x="600" y="774"/>
                  </a:cubicBezTo>
                  <a:cubicBezTo>
                    <a:pt x="617" y="774"/>
                    <a:pt x="623" y="762"/>
                    <a:pt x="641" y="762"/>
                  </a:cubicBezTo>
                  <a:cubicBezTo>
                    <a:pt x="699" y="762"/>
                    <a:pt x="722" y="797"/>
                    <a:pt x="775" y="815"/>
                  </a:cubicBezTo>
                  <a:cubicBezTo>
                    <a:pt x="879" y="861"/>
                    <a:pt x="938" y="890"/>
                    <a:pt x="1042" y="937"/>
                  </a:cubicBezTo>
                  <a:cubicBezTo>
                    <a:pt x="1095" y="954"/>
                    <a:pt x="1130" y="984"/>
                    <a:pt x="1188" y="984"/>
                  </a:cubicBezTo>
                  <a:cubicBezTo>
                    <a:pt x="1240" y="984"/>
                    <a:pt x="1240" y="984"/>
                    <a:pt x="1240" y="984"/>
                  </a:cubicBezTo>
                  <a:cubicBezTo>
                    <a:pt x="1275" y="984"/>
                    <a:pt x="1287" y="1013"/>
                    <a:pt x="1322" y="1030"/>
                  </a:cubicBezTo>
                  <a:cubicBezTo>
                    <a:pt x="1328" y="989"/>
                    <a:pt x="1328" y="937"/>
                    <a:pt x="1368" y="937"/>
                  </a:cubicBezTo>
                  <a:cubicBezTo>
                    <a:pt x="1398" y="937"/>
                    <a:pt x="1415" y="960"/>
                    <a:pt x="1438" y="978"/>
                  </a:cubicBezTo>
                  <a:cubicBezTo>
                    <a:pt x="1473" y="1007"/>
                    <a:pt x="1485" y="1030"/>
                    <a:pt x="1514" y="1065"/>
                  </a:cubicBezTo>
                  <a:cubicBezTo>
                    <a:pt x="1526" y="1094"/>
                    <a:pt x="1462" y="937"/>
                    <a:pt x="1462" y="914"/>
                  </a:cubicBezTo>
                  <a:cubicBezTo>
                    <a:pt x="1462" y="890"/>
                    <a:pt x="1462" y="890"/>
                    <a:pt x="1462" y="890"/>
                  </a:cubicBezTo>
                  <a:cubicBezTo>
                    <a:pt x="1467" y="890"/>
                    <a:pt x="1473" y="890"/>
                    <a:pt x="1473" y="890"/>
                  </a:cubicBezTo>
                  <a:cubicBezTo>
                    <a:pt x="1508" y="890"/>
                    <a:pt x="1526" y="914"/>
                    <a:pt x="1561" y="914"/>
                  </a:cubicBezTo>
                  <a:cubicBezTo>
                    <a:pt x="1595" y="914"/>
                    <a:pt x="1607" y="873"/>
                    <a:pt x="1636" y="873"/>
                  </a:cubicBezTo>
                  <a:cubicBezTo>
                    <a:pt x="1660" y="873"/>
                    <a:pt x="1671" y="908"/>
                    <a:pt x="1694" y="908"/>
                  </a:cubicBezTo>
                  <a:cubicBezTo>
                    <a:pt x="1758" y="908"/>
                    <a:pt x="1788" y="850"/>
                    <a:pt x="1817" y="791"/>
                  </a:cubicBezTo>
                  <a:cubicBezTo>
                    <a:pt x="1852" y="809"/>
                    <a:pt x="1863" y="832"/>
                    <a:pt x="1904" y="832"/>
                  </a:cubicBezTo>
                  <a:cubicBezTo>
                    <a:pt x="1951" y="832"/>
                    <a:pt x="1986" y="797"/>
                    <a:pt x="1986" y="751"/>
                  </a:cubicBezTo>
                  <a:cubicBezTo>
                    <a:pt x="1986" y="704"/>
                    <a:pt x="2160" y="844"/>
                    <a:pt x="2160" y="885"/>
                  </a:cubicBezTo>
                  <a:cubicBezTo>
                    <a:pt x="2160" y="908"/>
                    <a:pt x="2120" y="908"/>
                    <a:pt x="2120" y="931"/>
                  </a:cubicBezTo>
                  <a:cubicBezTo>
                    <a:pt x="2120" y="937"/>
                    <a:pt x="2125" y="937"/>
                    <a:pt x="2125" y="943"/>
                  </a:cubicBezTo>
                  <a:cubicBezTo>
                    <a:pt x="2125" y="1018"/>
                    <a:pt x="2125" y="1018"/>
                    <a:pt x="2125" y="1018"/>
                  </a:cubicBezTo>
                  <a:cubicBezTo>
                    <a:pt x="2125" y="1042"/>
                    <a:pt x="2143" y="1053"/>
                    <a:pt x="2143" y="1077"/>
                  </a:cubicBezTo>
                  <a:cubicBezTo>
                    <a:pt x="2143" y="1100"/>
                    <a:pt x="2131" y="1117"/>
                    <a:pt x="2131" y="1141"/>
                  </a:cubicBezTo>
                  <a:cubicBezTo>
                    <a:pt x="2131" y="1199"/>
                    <a:pt x="2131" y="1199"/>
                    <a:pt x="2131" y="1199"/>
                  </a:cubicBezTo>
                  <a:cubicBezTo>
                    <a:pt x="2131" y="1234"/>
                    <a:pt x="2160" y="1251"/>
                    <a:pt x="2160" y="1292"/>
                  </a:cubicBezTo>
                  <a:cubicBezTo>
                    <a:pt x="2160" y="1327"/>
                    <a:pt x="2137" y="1350"/>
                    <a:pt x="2137" y="1385"/>
                  </a:cubicBezTo>
                  <a:cubicBezTo>
                    <a:pt x="2137" y="1420"/>
                    <a:pt x="2143" y="1438"/>
                    <a:pt x="2143" y="1473"/>
                  </a:cubicBezTo>
                  <a:cubicBezTo>
                    <a:pt x="2143" y="1502"/>
                    <a:pt x="2125" y="1519"/>
                    <a:pt x="2125" y="1548"/>
                  </a:cubicBezTo>
                  <a:cubicBezTo>
                    <a:pt x="2125" y="1566"/>
                    <a:pt x="2143" y="1577"/>
                    <a:pt x="2149" y="1595"/>
                  </a:cubicBezTo>
                  <a:cubicBezTo>
                    <a:pt x="2131" y="1595"/>
                    <a:pt x="2125" y="1577"/>
                    <a:pt x="2102" y="1577"/>
                  </a:cubicBezTo>
                  <a:cubicBezTo>
                    <a:pt x="2102" y="1571"/>
                    <a:pt x="2102" y="1571"/>
                    <a:pt x="2102" y="1566"/>
                  </a:cubicBezTo>
                  <a:cubicBezTo>
                    <a:pt x="2102" y="1554"/>
                    <a:pt x="2108" y="1548"/>
                    <a:pt x="2108" y="1531"/>
                  </a:cubicBezTo>
                  <a:cubicBezTo>
                    <a:pt x="2061" y="1554"/>
                    <a:pt x="2050" y="1601"/>
                    <a:pt x="2038" y="1653"/>
                  </a:cubicBezTo>
                  <a:cubicBezTo>
                    <a:pt x="2026" y="1694"/>
                    <a:pt x="2003" y="1711"/>
                    <a:pt x="2003" y="1758"/>
                  </a:cubicBezTo>
                  <a:cubicBezTo>
                    <a:pt x="2003" y="1764"/>
                    <a:pt x="2009" y="1764"/>
                    <a:pt x="2009" y="1769"/>
                  </a:cubicBezTo>
                  <a:close/>
                  <a:moveTo>
                    <a:pt x="1677" y="2386"/>
                  </a:moveTo>
                  <a:lnTo>
                    <a:pt x="1677" y="2386"/>
                  </a:lnTo>
                  <a:cubicBezTo>
                    <a:pt x="1671" y="2381"/>
                    <a:pt x="1671" y="2381"/>
                    <a:pt x="1665" y="2381"/>
                  </a:cubicBezTo>
                  <a:cubicBezTo>
                    <a:pt x="1630" y="2381"/>
                    <a:pt x="1636" y="2427"/>
                    <a:pt x="1619" y="2456"/>
                  </a:cubicBezTo>
                  <a:cubicBezTo>
                    <a:pt x="1636" y="2474"/>
                    <a:pt x="1636" y="2497"/>
                    <a:pt x="1654" y="2515"/>
                  </a:cubicBezTo>
                  <a:cubicBezTo>
                    <a:pt x="1677" y="2491"/>
                    <a:pt x="1671" y="2468"/>
                    <a:pt x="1683" y="2451"/>
                  </a:cubicBezTo>
                  <a:cubicBezTo>
                    <a:pt x="1677" y="2427"/>
                    <a:pt x="1677" y="2427"/>
                    <a:pt x="1677" y="2427"/>
                  </a:cubicBezTo>
                  <a:cubicBezTo>
                    <a:pt x="1677" y="2386"/>
                    <a:pt x="1677" y="2386"/>
                    <a:pt x="1677" y="2386"/>
                  </a:cubicBezTo>
                  <a:close/>
                  <a:moveTo>
                    <a:pt x="2055" y="1932"/>
                  </a:moveTo>
                  <a:lnTo>
                    <a:pt x="2055" y="1932"/>
                  </a:lnTo>
                  <a:cubicBezTo>
                    <a:pt x="2055" y="1927"/>
                    <a:pt x="2055" y="1927"/>
                    <a:pt x="2055" y="1927"/>
                  </a:cubicBezTo>
                  <a:cubicBezTo>
                    <a:pt x="2044" y="1921"/>
                    <a:pt x="2044" y="1921"/>
                    <a:pt x="2044" y="1921"/>
                  </a:cubicBezTo>
                  <a:cubicBezTo>
                    <a:pt x="2032" y="1944"/>
                    <a:pt x="2032" y="1956"/>
                    <a:pt x="2026" y="1973"/>
                  </a:cubicBezTo>
                  <a:cubicBezTo>
                    <a:pt x="2032" y="1973"/>
                    <a:pt x="2038" y="1979"/>
                    <a:pt x="2044" y="1979"/>
                  </a:cubicBezTo>
                  <a:cubicBezTo>
                    <a:pt x="2050" y="1979"/>
                    <a:pt x="2055" y="1973"/>
                    <a:pt x="2061" y="1973"/>
                  </a:cubicBezTo>
                  <a:cubicBezTo>
                    <a:pt x="2055" y="1932"/>
                    <a:pt x="2055" y="1932"/>
                    <a:pt x="2055" y="1932"/>
                  </a:cubicBezTo>
                  <a:close/>
                  <a:moveTo>
                    <a:pt x="513" y="669"/>
                  </a:moveTo>
                  <a:lnTo>
                    <a:pt x="513" y="669"/>
                  </a:lnTo>
                  <a:cubicBezTo>
                    <a:pt x="507" y="687"/>
                    <a:pt x="507" y="698"/>
                    <a:pt x="501" y="710"/>
                  </a:cubicBezTo>
                  <a:cubicBezTo>
                    <a:pt x="513" y="716"/>
                    <a:pt x="513" y="716"/>
                    <a:pt x="513" y="716"/>
                  </a:cubicBezTo>
                  <a:cubicBezTo>
                    <a:pt x="536" y="710"/>
                    <a:pt x="548" y="704"/>
                    <a:pt x="559" y="687"/>
                  </a:cubicBezTo>
                  <a:cubicBezTo>
                    <a:pt x="542" y="681"/>
                    <a:pt x="530" y="675"/>
                    <a:pt x="513" y="669"/>
                  </a:cubicBezTo>
                  <a:close/>
                  <a:moveTo>
                    <a:pt x="1916" y="169"/>
                  </a:moveTo>
                  <a:lnTo>
                    <a:pt x="1916" y="169"/>
                  </a:lnTo>
                  <a:cubicBezTo>
                    <a:pt x="1945" y="186"/>
                    <a:pt x="1957" y="215"/>
                    <a:pt x="1957" y="250"/>
                  </a:cubicBezTo>
                  <a:cubicBezTo>
                    <a:pt x="1957" y="256"/>
                    <a:pt x="1951" y="256"/>
                    <a:pt x="1945" y="262"/>
                  </a:cubicBezTo>
                  <a:cubicBezTo>
                    <a:pt x="1951" y="273"/>
                    <a:pt x="1951" y="273"/>
                    <a:pt x="1951" y="273"/>
                  </a:cubicBezTo>
                  <a:cubicBezTo>
                    <a:pt x="1991" y="273"/>
                    <a:pt x="1997" y="314"/>
                    <a:pt x="2015" y="355"/>
                  </a:cubicBezTo>
                  <a:cubicBezTo>
                    <a:pt x="2026" y="384"/>
                    <a:pt x="2038" y="396"/>
                    <a:pt x="2050" y="425"/>
                  </a:cubicBezTo>
                  <a:cubicBezTo>
                    <a:pt x="2073" y="419"/>
                    <a:pt x="2073" y="390"/>
                    <a:pt x="2096" y="390"/>
                  </a:cubicBezTo>
                  <a:cubicBezTo>
                    <a:pt x="2114" y="390"/>
                    <a:pt x="2125" y="396"/>
                    <a:pt x="2143" y="401"/>
                  </a:cubicBezTo>
                  <a:cubicBezTo>
                    <a:pt x="2143" y="396"/>
                    <a:pt x="2143" y="396"/>
                    <a:pt x="2143" y="384"/>
                  </a:cubicBezTo>
                  <a:cubicBezTo>
                    <a:pt x="2143" y="372"/>
                    <a:pt x="2143" y="361"/>
                    <a:pt x="2143" y="343"/>
                  </a:cubicBezTo>
                  <a:cubicBezTo>
                    <a:pt x="2137" y="343"/>
                    <a:pt x="2131" y="343"/>
                    <a:pt x="2120" y="343"/>
                  </a:cubicBezTo>
                  <a:cubicBezTo>
                    <a:pt x="2114" y="343"/>
                    <a:pt x="2114" y="337"/>
                    <a:pt x="2108" y="337"/>
                  </a:cubicBezTo>
                  <a:cubicBezTo>
                    <a:pt x="2120" y="320"/>
                    <a:pt x="2131" y="314"/>
                    <a:pt x="2131" y="297"/>
                  </a:cubicBezTo>
                  <a:cubicBezTo>
                    <a:pt x="2131" y="238"/>
                    <a:pt x="2131" y="238"/>
                    <a:pt x="2131" y="238"/>
                  </a:cubicBezTo>
                  <a:cubicBezTo>
                    <a:pt x="2044" y="238"/>
                    <a:pt x="2032" y="151"/>
                    <a:pt x="1968" y="93"/>
                  </a:cubicBezTo>
                  <a:cubicBezTo>
                    <a:pt x="1957" y="128"/>
                    <a:pt x="1945" y="151"/>
                    <a:pt x="1916" y="169"/>
                  </a:cubicBezTo>
                  <a:close/>
                  <a:moveTo>
                    <a:pt x="2084" y="483"/>
                  </a:moveTo>
                  <a:lnTo>
                    <a:pt x="2084" y="483"/>
                  </a:lnTo>
                  <a:cubicBezTo>
                    <a:pt x="2073" y="483"/>
                    <a:pt x="2061" y="477"/>
                    <a:pt x="2050" y="477"/>
                  </a:cubicBezTo>
                  <a:cubicBezTo>
                    <a:pt x="2026" y="477"/>
                    <a:pt x="2003" y="495"/>
                    <a:pt x="2003" y="512"/>
                  </a:cubicBezTo>
                  <a:cubicBezTo>
                    <a:pt x="2026" y="529"/>
                    <a:pt x="2044" y="535"/>
                    <a:pt x="2073" y="535"/>
                  </a:cubicBezTo>
                  <a:cubicBezTo>
                    <a:pt x="2096" y="535"/>
                    <a:pt x="2114" y="529"/>
                    <a:pt x="2137" y="518"/>
                  </a:cubicBezTo>
                  <a:cubicBezTo>
                    <a:pt x="2149" y="529"/>
                    <a:pt x="2154" y="541"/>
                    <a:pt x="2166" y="559"/>
                  </a:cubicBezTo>
                  <a:cubicBezTo>
                    <a:pt x="2183" y="547"/>
                    <a:pt x="2195" y="541"/>
                    <a:pt x="2213" y="524"/>
                  </a:cubicBezTo>
                  <a:cubicBezTo>
                    <a:pt x="2195" y="500"/>
                    <a:pt x="2183" y="483"/>
                    <a:pt x="2172" y="454"/>
                  </a:cubicBezTo>
                  <a:cubicBezTo>
                    <a:pt x="2160" y="448"/>
                    <a:pt x="2160" y="448"/>
                    <a:pt x="2160" y="448"/>
                  </a:cubicBezTo>
                  <a:cubicBezTo>
                    <a:pt x="2143" y="477"/>
                    <a:pt x="2114" y="483"/>
                    <a:pt x="2084" y="483"/>
                  </a:cubicBezTo>
                  <a:close/>
                  <a:moveTo>
                    <a:pt x="2067" y="599"/>
                  </a:moveTo>
                  <a:lnTo>
                    <a:pt x="2067" y="599"/>
                  </a:lnTo>
                  <a:cubicBezTo>
                    <a:pt x="2067" y="605"/>
                    <a:pt x="2067" y="611"/>
                    <a:pt x="2067" y="617"/>
                  </a:cubicBezTo>
                  <a:cubicBezTo>
                    <a:pt x="2090" y="611"/>
                    <a:pt x="2102" y="599"/>
                    <a:pt x="2114" y="582"/>
                  </a:cubicBezTo>
                  <a:cubicBezTo>
                    <a:pt x="2096" y="576"/>
                    <a:pt x="2067" y="582"/>
                    <a:pt x="2067" y="599"/>
                  </a:cubicBezTo>
                  <a:close/>
                  <a:moveTo>
                    <a:pt x="483" y="541"/>
                  </a:moveTo>
                  <a:lnTo>
                    <a:pt x="483" y="541"/>
                  </a:lnTo>
                  <a:cubicBezTo>
                    <a:pt x="536" y="541"/>
                    <a:pt x="536" y="541"/>
                    <a:pt x="536" y="541"/>
                  </a:cubicBezTo>
                  <a:cubicBezTo>
                    <a:pt x="536" y="529"/>
                    <a:pt x="536" y="524"/>
                    <a:pt x="536" y="506"/>
                  </a:cubicBezTo>
                  <a:cubicBezTo>
                    <a:pt x="513" y="512"/>
                    <a:pt x="501" y="529"/>
                    <a:pt x="483" y="541"/>
                  </a:cubicBezTo>
                  <a:close/>
                  <a:moveTo>
                    <a:pt x="82" y="23"/>
                  </a:moveTo>
                  <a:lnTo>
                    <a:pt x="82" y="23"/>
                  </a:lnTo>
                  <a:cubicBezTo>
                    <a:pt x="76" y="17"/>
                    <a:pt x="70" y="11"/>
                    <a:pt x="59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7"/>
                    <a:pt x="59" y="29"/>
                    <a:pt x="53" y="46"/>
                  </a:cubicBezTo>
                  <a:cubicBezTo>
                    <a:pt x="41" y="64"/>
                    <a:pt x="12" y="58"/>
                    <a:pt x="12" y="75"/>
                  </a:cubicBezTo>
                  <a:cubicBezTo>
                    <a:pt x="12" y="93"/>
                    <a:pt x="24" y="99"/>
                    <a:pt x="24" y="116"/>
                  </a:cubicBezTo>
                  <a:cubicBezTo>
                    <a:pt x="24" y="145"/>
                    <a:pt x="0" y="157"/>
                    <a:pt x="0" y="186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2" y="209"/>
                    <a:pt x="18" y="209"/>
                    <a:pt x="29" y="209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35" y="332"/>
                    <a:pt x="41" y="332"/>
                  </a:cubicBezTo>
                  <a:cubicBezTo>
                    <a:pt x="59" y="332"/>
                    <a:pt x="59" y="314"/>
                    <a:pt x="70" y="302"/>
                  </a:cubicBezTo>
                  <a:cubicBezTo>
                    <a:pt x="105" y="285"/>
                    <a:pt x="134" y="262"/>
                    <a:pt x="134" y="221"/>
                  </a:cubicBezTo>
                  <a:cubicBezTo>
                    <a:pt x="134" y="180"/>
                    <a:pt x="117" y="163"/>
                    <a:pt x="117" y="128"/>
                  </a:cubicBezTo>
                  <a:cubicBezTo>
                    <a:pt x="117" y="99"/>
                    <a:pt x="128" y="81"/>
                    <a:pt x="128" y="46"/>
                  </a:cubicBezTo>
                  <a:cubicBezTo>
                    <a:pt x="128" y="29"/>
                    <a:pt x="99" y="29"/>
                    <a:pt x="82" y="23"/>
                  </a:cubicBezTo>
                  <a:close/>
                </a:path>
              </a:pathLst>
            </a:custGeom>
            <a:solidFill>
              <a:schemeClr val="dk2">
                <a:alpha val="9019"/>
              </a:schemeClr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70" name="Google Shape;170;p11"/>
          <p:cNvSpPr txBox="1"/>
          <p:nvPr>
            <p:ph idx="2" type="body"/>
          </p:nvPr>
        </p:nvSpPr>
        <p:spPr>
          <a:xfrm>
            <a:off x="1485140" y="706666"/>
            <a:ext cx="6173720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Pitch Deck Template is a presentation template that helps founders to create a visually impressive and effective pitch deck quickly and easily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805729" y="218366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Strong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805729" y="2464838"/>
            <a:ext cx="1995779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deep market, technology, execution background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vision to succeed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3574108" y="218366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Significant Traction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3574108" y="2464838"/>
            <a:ext cx="1995779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13,500 template download;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1,050 custom template requests;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$850,000 total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6342485" y="218366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Big Market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6269597" y="2474419"/>
            <a:ext cx="2141555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$50M sales in 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templates sector 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thriving in USA ecommerce market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691761" y="3710475"/>
            <a:ext cx="2223715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Competitive Advantage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805729" y="3991648"/>
            <a:ext cx="1995779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all-in-one template with more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 100 different slide layouts for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creating outstanding decks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3574108" y="371047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Valuable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3499614" y="4001229"/>
            <a:ext cx="2144766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signed contract with 6 key industry players (Google, Prezi, ie) in 2014-2018, 3 more comes in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6342485" y="371047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Raising $500,000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6342485" y="3991648"/>
            <a:ext cx="1995779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finish development of our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product, release a beta, launch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offices and hire key staff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7228023" y="1959305"/>
            <a:ext cx="224703" cy="211485"/>
          </a:xfrm>
          <a:custGeom>
            <a:rect b="b" l="l" r="r" t="t"/>
            <a:pathLst>
              <a:path extrusionOk="0" h="303897" w="322890">
                <a:moveTo>
                  <a:pt x="313297" y="170967"/>
                </a:moveTo>
                <a:lnTo>
                  <a:pt x="172454" y="170967"/>
                </a:lnTo>
                <a:lnTo>
                  <a:pt x="266252" y="264765"/>
                </a:lnTo>
                <a:cubicBezTo>
                  <a:pt x="269837" y="268350"/>
                  <a:pt x="275737" y="268641"/>
                  <a:pt x="279423" y="265169"/>
                </a:cubicBezTo>
                <a:cubicBezTo>
                  <a:pt x="302393" y="243528"/>
                  <a:pt x="318194" y="214355"/>
                  <a:pt x="322829" y="181562"/>
                </a:cubicBezTo>
                <a:cubicBezTo>
                  <a:pt x="323625" y="175947"/>
                  <a:pt x="318965" y="170967"/>
                  <a:pt x="313297" y="170967"/>
                </a:cubicBezTo>
                <a:close/>
                <a:moveTo>
                  <a:pt x="303901" y="132505"/>
                </a:moveTo>
                <a:cubicBezTo>
                  <a:pt x="299010" y="61599"/>
                  <a:pt x="242350" y="4939"/>
                  <a:pt x="171445" y="48"/>
                </a:cubicBezTo>
                <a:cubicBezTo>
                  <a:pt x="166032" y="-325"/>
                  <a:pt x="161473" y="4239"/>
                  <a:pt x="161473" y="9664"/>
                </a:cubicBezTo>
                <a:lnTo>
                  <a:pt x="161473" y="142476"/>
                </a:lnTo>
                <a:lnTo>
                  <a:pt x="294292" y="142476"/>
                </a:lnTo>
                <a:cubicBezTo>
                  <a:pt x="299717" y="142476"/>
                  <a:pt x="304275" y="137918"/>
                  <a:pt x="303901" y="132505"/>
                </a:cubicBezTo>
                <a:close/>
                <a:moveTo>
                  <a:pt x="132983" y="170967"/>
                </a:moveTo>
                <a:lnTo>
                  <a:pt x="132983" y="30124"/>
                </a:lnTo>
                <a:cubicBezTo>
                  <a:pt x="132983" y="24455"/>
                  <a:pt x="128003" y="19796"/>
                  <a:pt x="122394" y="20591"/>
                </a:cubicBezTo>
                <a:cubicBezTo>
                  <a:pt x="51661" y="30587"/>
                  <a:pt x="-2405" y="92381"/>
                  <a:pt x="111" y="166438"/>
                </a:cubicBezTo>
                <a:cubicBezTo>
                  <a:pt x="2699" y="242495"/>
                  <a:pt x="68185" y="304865"/>
                  <a:pt x="144278" y="303910"/>
                </a:cubicBezTo>
                <a:cubicBezTo>
                  <a:pt x="174193" y="303536"/>
                  <a:pt x="201835" y="293897"/>
                  <a:pt x="224562" y="277776"/>
                </a:cubicBezTo>
                <a:cubicBezTo>
                  <a:pt x="229251" y="274452"/>
                  <a:pt x="229559" y="267549"/>
                  <a:pt x="225493" y="263483"/>
                </a:cubicBezTo>
                <a:lnTo>
                  <a:pt x="132983" y="1709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4443708" y="3478060"/>
            <a:ext cx="272081" cy="217665"/>
          </a:xfrm>
          <a:custGeom>
            <a:rect b="b" l="l" r="r" t="t"/>
            <a:pathLst>
              <a:path extrusionOk="0" h="263347" w="329184">
                <a:moveTo>
                  <a:pt x="251035" y="98764"/>
                </a:moveTo>
                <a:lnTo>
                  <a:pt x="172854" y="98764"/>
                </a:lnTo>
                <a:lnTo>
                  <a:pt x="172854" y="127568"/>
                </a:lnTo>
                <a:cubicBezTo>
                  <a:pt x="172854" y="147988"/>
                  <a:pt x="156240" y="164601"/>
                  <a:pt x="135821" y="164601"/>
                </a:cubicBezTo>
                <a:cubicBezTo>
                  <a:pt x="115401" y="164601"/>
                  <a:pt x="98787" y="147988"/>
                  <a:pt x="98787" y="127568"/>
                </a:cubicBezTo>
                <a:lnTo>
                  <a:pt x="98787" y="65023"/>
                </a:lnTo>
                <a:lnTo>
                  <a:pt x="65406" y="85083"/>
                </a:lnTo>
                <a:cubicBezTo>
                  <a:pt x="55479" y="90998"/>
                  <a:pt x="49410" y="101748"/>
                  <a:pt x="49410" y="113269"/>
                </a:cubicBezTo>
                <a:lnTo>
                  <a:pt x="49410" y="137598"/>
                </a:lnTo>
                <a:lnTo>
                  <a:pt x="8262" y="161361"/>
                </a:lnTo>
                <a:cubicBezTo>
                  <a:pt x="392" y="165887"/>
                  <a:pt x="-2334" y="175968"/>
                  <a:pt x="2244" y="183838"/>
                </a:cubicBezTo>
                <a:lnTo>
                  <a:pt x="43392" y="255127"/>
                </a:lnTo>
                <a:cubicBezTo>
                  <a:pt x="47918" y="262996"/>
                  <a:pt x="57999" y="265671"/>
                  <a:pt x="65869" y="261145"/>
                </a:cubicBezTo>
                <a:lnTo>
                  <a:pt x="119053" y="230438"/>
                </a:lnTo>
                <a:lnTo>
                  <a:pt x="189313" y="230438"/>
                </a:lnTo>
                <a:cubicBezTo>
                  <a:pt x="207470" y="230438"/>
                  <a:pt x="222231" y="215676"/>
                  <a:pt x="222231" y="197520"/>
                </a:cubicBezTo>
                <a:lnTo>
                  <a:pt x="230461" y="197520"/>
                </a:lnTo>
                <a:cubicBezTo>
                  <a:pt x="239565" y="197520"/>
                  <a:pt x="246920" y="190164"/>
                  <a:pt x="246920" y="181060"/>
                </a:cubicBezTo>
                <a:lnTo>
                  <a:pt x="246920" y="148142"/>
                </a:lnTo>
                <a:lnTo>
                  <a:pt x="251035" y="148142"/>
                </a:lnTo>
                <a:cubicBezTo>
                  <a:pt x="257876" y="148142"/>
                  <a:pt x="263379" y="142639"/>
                  <a:pt x="263379" y="135798"/>
                </a:cubicBezTo>
                <a:lnTo>
                  <a:pt x="263379" y="111109"/>
                </a:lnTo>
                <a:cubicBezTo>
                  <a:pt x="263379" y="104268"/>
                  <a:pt x="257876" y="98764"/>
                  <a:pt x="251035" y="98764"/>
                </a:cubicBezTo>
                <a:close/>
                <a:moveTo>
                  <a:pt x="327005" y="79528"/>
                </a:moveTo>
                <a:lnTo>
                  <a:pt x="285857" y="8239"/>
                </a:lnTo>
                <a:cubicBezTo>
                  <a:pt x="281330" y="369"/>
                  <a:pt x="271249" y="-2305"/>
                  <a:pt x="263379" y="2221"/>
                </a:cubicBezTo>
                <a:lnTo>
                  <a:pt x="210196" y="32928"/>
                </a:lnTo>
                <a:lnTo>
                  <a:pt x="157629" y="32928"/>
                </a:lnTo>
                <a:cubicBezTo>
                  <a:pt x="151457" y="32928"/>
                  <a:pt x="145439" y="34677"/>
                  <a:pt x="140193" y="37917"/>
                </a:cubicBezTo>
                <a:lnTo>
                  <a:pt x="122962" y="48667"/>
                </a:lnTo>
                <a:cubicBezTo>
                  <a:pt x="118127" y="51650"/>
                  <a:pt x="115247" y="56948"/>
                  <a:pt x="115247" y="62606"/>
                </a:cubicBezTo>
                <a:lnTo>
                  <a:pt x="115247" y="127568"/>
                </a:lnTo>
                <a:cubicBezTo>
                  <a:pt x="115247" y="138935"/>
                  <a:pt x="124453" y="148142"/>
                  <a:pt x="135821" y="148142"/>
                </a:cubicBezTo>
                <a:cubicBezTo>
                  <a:pt x="147188" y="148142"/>
                  <a:pt x="156395" y="138935"/>
                  <a:pt x="156395" y="127568"/>
                </a:cubicBezTo>
                <a:lnTo>
                  <a:pt x="156395" y="82305"/>
                </a:lnTo>
                <a:lnTo>
                  <a:pt x="251035" y="82305"/>
                </a:lnTo>
                <a:cubicBezTo>
                  <a:pt x="266928" y="82305"/>
                  <a:pt x="279839" y="95215"/>
                  <a:pt x="279839" y="111109"/>
                </a:cubicBezTo>
                <a:lnTo>
                  <a:pt x="279839" y="125768"/>
                </a:lnTo>
                <a:lnTo>
                  <a:pt x="320987" y="102005"/>
                </a:lnTo>
                <a:cubicBezTo>
                  <a:pt x="328856" y="97427"/>
                  <a:pt x="331531" y="87397"/>
                  <a:pt x="327005" y="79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1656613" y="1962144"/>
            <a:ext cx="294010" cy="205807"/>
          </a:xfrm>
          <a:custGeom>
            <a:rect b="b" l="l" r="r" t="t"/>
            <a:pathLst>
              <a:path extrusionOk="0" h="288036" w="411480">
                <a:moveTo>
                  <a:pt x="61754" y="123476"/>
                </a:moveTo>
                <a:cubicBezTo>
                  <a:pt x="84450" y="123476"/>
                  <a:pt x="102902" y="105024"/>
                  <a:pt x="102902" y="82328"/>
                </a:cubicBezTo>
                <a:cubicBezTo>
                  <a:pt x="102902" y="59633"/>
                  <a:pt x="84450" y="41180"/>
                  <a:pt x="61754" y="41180"/>
                </a:cubicBezTo>
                <a:cubicBezTo>
                  <a:pt x="39059" y="41180"/>
                  <a:pt x="20606" y="59633"/>
                  <a:pt x="20606" y="82328"/>
                </a:cubicBezTo>
                <a:cubicBezTo>
                  <a:pt x="20606" y="105024"/>
                  <a:pt x="39059" y="123476"/>
                  <a:pt x="61754" y="123476"/>
                </a:cubicBezTo>
                <a:close/>
                <a:moveTo>
                  <a:pt x="349790" y="123476"/>
                </a:moveTo>
                <a:cubicBezTo>
                  <a:pt x="372486" y="123476"/>
                  <a:pt x="390938" y="105024"/>
                  <a:pt x="390938" y="82328"/>
                </a:cubicBezTo>
                <a:cubicBezTo>
                  <a:pt x="390938" y="59633"/>
                  <a:pt x="372486" y="41180"/>
                  <a:pt x="349790" y="41180"/>
                </a:cubicBezTo>
                <a:cubicBezTo>
                  <a:pt x="327095" y="41180"/>
                  <a:pt x="308642" y="59633"/>
                  <a:pt x="308642" y="82328"/>
                </a:cubicBezTo>
                <a:cubicBezTo>
                  <a:pt x="308642" y="105024"/>
                  <a:pt x="327095" y="123476"/>
                  <a:pt x="349790" y="123476"/>
                </a:cubicBezTo>
                <a:close/>
                <a:moveTo>
                  <a:pt x="370364" y="144050"/>
                </a:moveTo>
                <a:lnTo>
                  <a:pt x="329216" y="144050"/>
                </a:lnTo>
                <a:cubicBezTo>
                  <a:pt x="317901" y="144050"/>
                  <a:pt x="307678" y="148615"/>
                  <a:pt x="300220" y="156009"/>
                </a:cubicBezTo>
                <a:cubicBezTo>
                  <a:pt x="326130" y="170218"/>
                  <a:pt x="344518" y="195871"/>
                  <a:pt x="348505" y="226346"/>
                </a:cubicBezTo>
                <a:lnTo>
                  <a:pt x="390938" y="226346"/>
                </a:lnTo>
                <a:cubicBezTo>
                  <a:pt x="402318" y="226346"/>
                  <a:pt x="411512" y="217152"/>
                  <a:pt x="411512" y="205772"/>
                </a:cubicBezTo>
                <a:lnTo>
                  <a:pt x="411512" y="185198"/>
                </a:lnTo>
                <a:cubicBezTo>
                  <a:pt x="411512" y="162503"/>
                  <a:pt x="393060" y="144050"/>
                  <a:pt x="370364" y="144050"/>
                </a:cubicBezTo>
                <a:close/>
                <a:moveTo>
                  <a:pt x="205772" y="144050"/>
                </a:moveTo>
                <a:cubicBezTo>
                  <a:pt x="245570" y="144050"/>
                  <a:pt x="277781" y="111839"/>
                  <a:pt x="277781" y="72041"/>
                </a:cubicBezTo>
                <a:cubicBezTo>
                  <a:pt x="277781" y="32244"/>
                  <a:pt x="245570" y="32"/>
                  <a:pt x="205772" y="32"/>
                </a:cubicBezTo>
                <a:cubicBezTo>
                  <a:pt x="165975" y="32"/>
                  <a:pt x="133763" y="32244"/>
                  <a:pt x="133763" y="72041"/>
                </a:cubicBezTo>
                <a:cubicBezTo>
                  <a:pt x="133763" y="111839"/>
                  <a:pt x="165975" y="144050"/>
                  <a:pt x="205772" y="144050"/>
                </a:cubicBezTo>
                <a:close/>
                <a:moveTo>
                  <a:pt x="255150" y="164624"/>
                </a:moveTo>
                <a:lnTo>
                  <a:pt x="249814" y="164624"/>
                </a:lnTo>
                <a:cubicBezTo>
                  <a:pt x="236441" y="171054"/>
                  <a:pt x="221589" y="174911"/>
                  <a:pt x="205772" y="174911"/>
                </a:cubicBezTo>
                <a:cubicBezTo>
                  <a:pt x="189956" y="174911"/>
                  <a:pt x="175169" y="171054"/>
                  <a:pt x="161731" y="164624"/>
                </a:cubicBezTo>
                <a:lnTo>
                  <a:pt x="156395" y="164624"/>
                </a:lnTo>
                <a:cubicBezTo>
                  <a:pt x="115504" y="164624"/>
                  <a:pt x="82328" y="197800"/>
                  <a:pt x="82328" y="238691"/>
                </a:cubicBezTo>
                <a:lnTo>
                  <a:pt x="82328" y="257207"/>
                </a:lnTo>
                <a:cubicBezTo>
                  <a:pt x="82328" y="274245"/>
                  <a:pt x="96152" y="288068"/>
                  <a:pt x="113189" y="288068"/>
                </a:cubicBezTo>
                <a:lnTo>
                  <a:pt x="298355" y="288068"/>
                </a:lnTo>
                <a:cubicBezTo>
                  <a:pt x="315393" y="288068"/>
                  <a:pt x="329216" y="274245"/>
                  <a:pt x="329216" y="257207"/>
                </a:cubicBezTo>
                <a:lnTo>
                  <a:pt x="329216" y="238691"/>
                </a:lnTo>
                <a:cubicBezTo>
                  <a:pt x="329216" y="197800"/>
                  <a:pt x="296041" y="164624"/>
                  <a:pt x="255150" y="164624"/>
                </a:cubicBezTo>
                <a:close/>
                <a:moveTo>
                  <a:pt x="111325" y="156009"/>
                </a:moveTo>
                <a:cubicBezTo>
                  <a:pt x="103867" y="148615"/>
                  <a:pt x="93644" y="144050"/>
                  <a:pt x="82328" y="144050"/>
                </a:cubicBezTo>
                <a:lnTo>
                  <a:pt x="41180" y="144050"/>
                </a:lnTo>
                <a:cubicBezTo>
                  <a:pt x="18485" y="144050"/>
                  <a:pt x="32" y="162503"/>
                  <a:pt x="32" y="185198"/>
                </a:cubicBezTo>
                <a:lnTo>
                  <a:pt x="32" y="205772"/>
                </a:lnTo>
                <a:cubicBezTo>
                  <a:pt x="32" y="217152"/>
                  <a:pt x="9226" y="226346"/>
                  <a:pt x="20606" y="226346"/>
                </a:cubicBezTo>
                <a:lnTo>
                  <a:pt x="62976" y="226346"/>
                </a:lnTo>
                <a:cubicBezTo>
                  <a:pt x="67026" y="195871"/>
                  <a:pt x="85415" y="170218"/>
                  <a:pt x="111325" y="156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7217601" y="3448019"/>
            <a:ext cx="245546" cy="245546"/>
          </a:xfrm>
          <a:custGeom>
            <a:rect b="b" l="l" r="r" t="t"/>
            <a:pathLst>
              <a:path extrusionOk="0" h="329184" w="329184">
                <a:moveTo>
                  <a:pt x="324741" y="284635"/>
                </a:moveTo>
                <a:lnTo>
                  <a:pt x="260634" y="220540"/>
                </a:lnTo>
                <a:cubicBezTo>
                  <a:pt x="257741" y="217647"/>
                  <a:pt x="253819" y="216040"/>
                  <a:pt x="249704" y="216040"/>
                </a:cubicBezTo>
                <a:lnTo>
                  <a:pt x="239224" y="216040"/>
                </a:lnTo>
                <a:cubicBezTo>
                  <a:pt x="256969" y="193344"/>
                  <a:pt x="267513" y="164804"/>
                  <a:pt x="267513" y="133750"/>
                </a:cubicBezTo>
                <a:cubicBezTo>
                  <a:pt x="267513" y="59883"/>
                  <a:pt x="207649" y="32"/>
                  <a:pt x="133776" y="32"/>
                </a:cubicBezTo>
                <a:cubicBezTo>
                  <a:pt x="59902" y="32"/>
                  <a:pt x="32" y="59883"/>
                  <a:pt x="32" y="133750"/>
                </a:cubicBezTo>
                <a:cubicBezTo>
                  <a:pt x="32" y="207617"/>
                  <a:pt x="59896" y="267468"/>
                  <a:pt x="133776" y="267468"/>
                </a:cubicBezTo>
                <a:cubicBezTo>
                  <a:pt x="164830" y="267468"/>
                  <a:pt x="193383" y="256924"/>
                  <a:pt x="216078" y="239179"/>
                </a:cubicBezTo>
                <a:lnTo>
                  <a:pt x="216078" y="249659"/>
                </a:lnTo>
                <a:cubicBezTo>
                  <a:pt x="216078" y="253774"/>
                  <a:pt x="217686" y="257696"/>
                  <a:pt x="220579" y="260589"/>
                </a:cubicBezTo>
                <a:lnTo>
                  <a:pt x="284686" y="324683"/>
                </a:lnTo>
                <a:cubicBezTo>
                  <a:pt x="290730" y="330727"/>
                  <a:pt x="300502" y="330727"/>
                  <a:pt x="306482" y="324683"/>
                </a:cubicBezTo>
                <a:lnTo>
                  <a:pt x="324677" y="306488"/>
                </a:lnTo>
                <a:cubicBezTo>
                  <a:pt x="330721" y="300445"/>
                  <a:pt x="330721" y="290678"/>
                  <a:pt x="324741" y="284635"/>
                </a:cubicBezTo>
                <a:close/>
                <a:moveTo>
                  <a:pt x="133776" y="226320"/>
                </a:moveTo>
                <a:cubicBezTo>
                  <a:pt x="82637" y="226320"/>
                  <a:pt x="41193" y="184954"/>
                  <a:pt x="41193" y="133750"/>
                </a:cubicBezTo>
                <a:cubicBezTo>
                  <a:pt x="41193" y="82617"/>
                  <a:pt x="82566" y="41180"/>
                  <a:pt x="133776" y="41180"/>
                </a:cubicBezTo>
                <a:cubicBezTo>
                  <a:pt x="184915" y="41180"/>
                  <a:pt x="226359" y="82547"/>
                  <a:pt x="226359" y="133750"/>
                </a:cubicBezTo>
                <a:cubicBezTo>
                  <a:pt x="226359" y="184883"/>
                  <a:pt x="184986" y="226320"/>
                  <a:pt x="133776" y="226320"/>
                </a:cubicBezTo>
                <a:close/>
                <a:moveTo>
                  <a:pt x="151206" y="128247"/>
                </a:moveTo>
                <a:lnTo>
                  <a:pt x="122267" y="119567"/>
                </a:lnTo>
                <a:cubicBezTo>
                  <a:pt x="118950" y="118570"/>
                  <a:pt x="116629" y="115208"/>
                  <a:pt x="116629" y="111382"/>
                </a:cubicBezTo>
                <a:cubicBezTo>
                  <a:pt x="116629" y="106708"/>
                  <a:pt x="120036" y="102902"/>
                  <a:pt x="124215" y="102902"/>
                </a:cubicBezTo>
                <a:lnTo>
                  <a:pt x="142288" y="102902"/>
                </a:lnTo>
                <a:cubicBezTo>
                  <a:pt x="145220" y="102902"/>
                  <a:pt x="148049" y="103731"/>
                  <a:pt x="150531" y="105294"/>
                </a:cubicBezTo>
                <a:cubicBezTo>
                  <a:pt x="152614" y="106599"/>
                  <a:pt x="155263" y="106522"/>
                  <a:pt x="157044" y="104824"/>
                </a:cubicBezTo>
                <a:lnTo>
                  <a:pt x="164598" y="97617"/>
                </a:lnTo>
                <a:cubicBezTo>
                  <a:pt x="166868" y="95450"/>
                  <a:pt x="166739" y="91696"/>
                  <a:pt x="164232" y="89812"/>
                </a:cubicBezTo>
                <a:cubicBezTo>
                  <a:pt x="158381" y="85421"/>
                  <a:pt x="151322" y="82887"/>
                  <a:pt x="144063" y="82514"/>
                </a:cubicBezTo>
                <a:lnTo>
                  <a:pt x="144063" y="72041"/>
                </a:lnTo>
                <a:cubicBezTo>
                  <a:pt x="144063" y="69199"/>
                  <a:pt x="141761" y="66898"/>
                  <a:pt x="138919" y="66898"/>
                </a:cubicBezTo>
                <a:lnTo>
                  <a:pt x="128632" y="66898"/>
                </a:lnTo>
                <a:cubicBezTo>
                  <a:pt x="125791" y="66898"/>
                  <a:pt x="123489" y="69199"/>
                  <a:pt x="123489" y="72041"/>
                </a:cubicBezTo>
                <a:lnTo>
                  <a:pt x="123489" y="82405"/>
                </a:lnTo>
                <a:cubicBezTo>
                  <a:pt x="108296" y="82810"/>
                  <a:pt x="96048" y="95618"/>
                  <a:pt x="96048" y="111382"/>
                </a:cubicBezTo>
                <a:cubicBezTo>
                  <a:pt x="96048" y="124222"/>
                  <a:pt x="104400" y="135692"/>
                  <a:pt x="116352" y="139279"/>
                </a:cubicBezTo>
                <a:lnTo>
                  <a:pt x="145291" y="147959"/>
                </a:lnTo>
                <a:cubicBezTo>
                  <a:pt x="148608" y="148956"/>
                  <a:pt x="150929" y="152318"/>
                  <a:pt x="150929" y="156144"/>
                </a:cubicBezTo>
                <a:cubicBezTo>
                  <a:pt x="150929" y="160818"/>
                  <a:pt x="147522" y="164624"/>
                  <a:pt x="143343" y="164624"/>
                </a:cubicBezTo>
                <a:lnTo>
                  <a:pt x="125276" y="164624"/>
                </a:lnTo>
                <a:cubicBezTo>
                  <a:pt x="122344" y="164624"/>
                  <a:pt x="119516" y="163795"/>
                  <a:pt x="117034" y="162232"/>
                </a:cubicBezTo>
                <a:cubicBezTo>
                  <a:pt x="114951" y="160927"/>
                  <a:pt x="112302" y="161004"/>
                  <a:pt x="110521" y="162702"/>
                </a:cubicBezTo>
                <a:lnTo>
                  <a:pt x="102966" y="169909"/>
                </a:lnTo>
                <a:cubicBezTo>
                  <a:pt x="100697" y="172076"/>
                  <a:pt x="100825" y="175830"/>
                  <a:pt x="103333" y="177714"/>
                </a:cubicBezTo>
                <a:cubicBezTo>
                  <a:pt x="109184" y="182106"/>
                  <a:pt x="116243" y="184639"/>
                  <a:pt x="123502" y="185012"/>
                </a:cubicBezTo>
                <a:lnTo>
                  <a:pt x="123502" y="195485"/>
                </a:lnTo>
                <a:cubicBezTo>
                  <a:pt x="123502" y="198327"/>
                  <a:pt x="125803" y="200629"/>
                  <a:pt x="128645" y="200629"/>
                </a:cubicBezTo>
                <a:lnTo>
                  <a:pt x="138932" y="200629"/>
                </a:lnTo>
                <a:cubicBezTo>
                  <a:pt x="141774" y="200629"/>
                  <a:pt x="144076" y="198327"/>
                  <a:pt x="144076" y="195485"/>
                </a:cubicBezTo>
                <a:lnTo>
                  <a:pt x="144076" y="185121"/>
                </a:lnTo>
                <a:cubicBezTo>
                  <a:pt x="159268" y="184716"/>
                  <a:pt x="171516" y="171915"/>
                  <a:pt x="171516" y="156144"/>
                </a:cubicBezTo>
                <a:cubicBezTo>
                  <a:pt x="171516" y="143304"/>
                  <a:pt x="163165" y="131834"/>
                  <a:pt x="151206" y="1282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1675330" y="3448019"/>
            <a:ext cx="256576" cy="245546"/>
          </a:xfrm>
          <a:custGeom>
            <a:rect b="b" l="l" r="r" t="t"/>
            <a:pathLst>
              <a:path extrusionOk="0" h="329184" w="343971">
                <a:moveTo>
                  <a:pt x="153566" y="11484"/>
                </a:moveTo>
                <a:lnTo>
                  <a:pt x="111582" y="96609"/>
                </a:lnTo>
                <a:lnTo>
                  <a:pt x="17649" y="110304"/>
                </a:lnTo>
                <a:cubicBezTo>
                  <a:pt x="804" y="112747"/>
                  <a:pt x="-5947" y="133514"/>
                  <a:pt x="6269" y="145408"/>
                </a:cubicBezTo>
                <a:lnTo>
                  <a:pt x="74227" y="211631"/>
                </a:lnTo>
                <a:lnTo>
                  <a:pt x="58154" y="305178"/>
                </a:lnTo>
                <a:cubicBezTo>
                  <a:pt x="55260" y="322087"/>
                  <a:pt x="73070" y="334753"/>
                  <a:pt x="87986" y="326845"/>
                </a:cubicBezTo>
                <a:lnTo>
                  <a:pt x="172018" y="282675"/>
                </a:lnTo>
                <a:lnTo>
                  <a:pt x="256050" y="326845"/>
                </a:lnTo>
                <a:cubicBezTo>
                  <a:pt x="270966" y="334689"/>
                  <a:pt x="288775" y="322087"/>
                  <a:pt x="285882" y="305178"/>
                </a:cubicBezTo>
                <a:lnTo>
                  <a:pt x="269809" y="211631"/>
                </a:lnTo>
                <a:lnTo>
                  <a:pt x="337767" y="145408"/>
                </a:lnTo>
                <a:cubicBezTo>
                  <a:pt x="349983" y="133514"/>
                  <a:pt x="343232" y="112747"/>
                  <a:pt x="326387" y="110304"/>
                </a:cubicBezTo>
                <a:lnTo>
                  <a:pt x="232454" y="96609"/>
                </a:lnTo>
                <a:lnTo>
                  <a:pt x="190470" y="11484"/>
                </a:lnTo>
                <a:cubicBezTo>
                  <a:pt x="182948" y="-3689"/>
                  <a:pt x="161152" y="-3882"/>
                  <a:pt x="153566" y="114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4459646" y="1980784"/>
            <a:ext cx="224702" cy="168527"/>
          </a:xfrm>
          <a:custGeom>
            <a:rect b="b" l="l" r="r" t="t"/>
            <a:pathLst>
              <a:path extrusionOk="0" h="227922" w="303897">
                <a:moveTo>
                  <a:pt x="294427" y="189963"/>
                </a:moveTo>
                <a:lnTo>
                  <a:pt x="38014" y="189963"/>
                </a:lnTo>
                <a:lnTo>
                  <a:pt x="38014" y="9524"/>
                </a:lnTo>
                <a:cubicBezTo>
                  <a:pt x="38014" y="4277"/>
                  <a:pt x="33764" y="27"/>
                  <a:pt x="28517" y="27"/>
                </a:cubicBezTo>
                <a:lnTo>
                  <a:pt x="9524" y="27"/>
                </a:lnTo>
                <a:cubicBezTo>
                  <a:pt x="4277" y="27"/>
                  <a:pt x="27" y="4277"/>
                  <a:pt x="27" y="9524"/>
                </a:cubicBezTo>
                <a:lnTo>
                  <a:pt x="27" y="208956"/>
                </a:lnTo>
                <a:cubicBezTo>
                  <a:pt x="27" y="219444"/>
                  <a:pt x="8533" y="227950"/>
                  <a:pt x="19021" y="227950"/>
                </a:cubicBezTo>
                <a:lnTo>
                  <a:pt x="294427" y="227950"/>
                </a:lnTo>
                <a:cubicBezTo>
                  <a:pt x="299674" y="227950"/>
                  <a:pt x="303924" y="223700"/>
                  <a:pt x="303924" y="218453"/>
                </a:cubicBezTo>
                <a:lnTo>
                  <a:pt x="303924" y="199459"/>
                </a:lnTo>
                <a:cubicBezTo>
                  <a:pt x="303924" y="194212"/>
                  <a:pt x="299674" y="189963"/>
                  <a:pt x="294427" y="189963"/>
                </a:cubicBezTo>
                <a:close/>
                <a:moveTo>
                  <a:pt x="275434" y="19021"/>
                </a:moveTo>
                <a:lnTo>
                  <a:pt x="205359" y="19021"/>
                </a:lnTo>
                <a:cubicBezTo>
                  <a:pt x="192669" y="19021"/>
                  <a:pt x="186312" y="34364"/>
                  <a:pt x="195287" y="43338"/>
                </a:cubicBezTo>
                <a:lnTo>
                  <a:pt x="214518" y="62569"/>
                </a:lnTo>
                <a:lnTo>
                  <a:pt x="170969" y="106124"/>
                </a:lnTo>
                <a:lnTo>
                  <a:pt x="127420" y="62575"/>
                </a:lnTo>
                <a:cubicBezTo>
                  <a:pt x="120001" y="55156"/>
                  <a:pt x="107976" y="55156"/>
                  <a:pt x="100562" y="62575"/>
                </a:cubicBezTo>
                <a:lnTo>
                  <a:pt x="59791" y="103346"/>
                </a:lnTo>
                <a:cubicBezTo>
                  <a:pt x="56082" y="107056"/>
                  <a:pt x="56082" y="113068"/>
                  <a:pt x="59791" y="116778"/>
                </a:cubicBezTo>
                <a:lnTo>
                  <a:pt x="73217" y="130204"/>
                </a:lnTo>
                <a:cubicBezTo>
                  <a:pt x="76927" y="133914"/>
                  <a:pt x="82940" y="133914"/>
                  <a:pt x="86649" y="130204"/>
                </a:cubicBezTo>
                <a:lnTo>
                  <a:pt x="113988" y="102859"/>
                </a:lnTo>
                <a:lnTo>
                  <a:pt x="157537" y="146408"/>
                </a:lnTo>
                <a:cubicBezTo>
                  <a:pt x="164956" y="153827"/>
                  <a:pt x="176982" y="153827"/>
                  <a:pt x="184395" y="146408"/>
                </a:cubicBezTo>
                <a:lnTo>
                  <a:pt x="241376" y="89427"/>
                </a:lnTo>
                <a:lnTo>
                  <a:pt x="260607" y="108658"/>
                </a:lnTo>
                <a:cubicBezTo>
                  <a:pt x="269581" y="117633"/>
                  <a:pt x="284924" y="111276"/>
                  <a:pt x="284924" y="98586"/>
                </a:cubicBezTo>
                <a:lnTo>
                  <a:pt x="284924" y="28517"/>
                </a:lnTo>
                <a:cubicBezTo>
                  <a:pt x="284930" y="23270"/>
                  <a:pt x="280681" y="19021"/>
                  <a:pt x="275434" y="190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Problem</a:t>
            </a:r>
            <a:endParaRPr/>
          </a:p>
        </p:txBody>
      </p:sp>
      <p:sp>
        <p:nvSpPr>
          <p:cNvPr id="194" name="Google Shape;194;p12"/>
          <p:cNvSpPr txBox="1"/>
          <p:nvPr>
            <p:ph idx="2" type="body"/>
          </p:nvPr>
        </p:nvSpPr>
        <p:spPr>
          <a:xfrm>
            <a:off x="1485140" y="706666"/>
            <a:ext cx="6173720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Creating a great pitch deck is time consuming and costly process</a:t>
            </a:r>
            <a:endParaRPr/>
          </a:p>
        </p:txBody>
      </p:sp>
      <p:sp>
        <p:nvSpPr>
          <p:cNvPr id="195" name="Google Shape;195;p12"/>
          <p:cNvSpPr txBox="1"/>
          <p:nvPr/>
        </p:nvSpPr>
        <p:spPr>
          <a:xfrm>
            <a:off x="744039" y="3910565"/>
            <a:ext cx="331635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Investors </a:t>
            </a:r>
            <a:r>
              <a:rPr b="1" i="0" lang="en-US" sz="1400" u="none" cap="none" strike="noStrik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Not Interested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995497" y="4199690"/>
            <a:ext cx="2813440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reading memos and rows of bullet points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2"/>
          <p:cNvSpPr txBox="1"/>
          <p:nvPr/>
        </p:nvSpPr>
        <p:spPr>
          <a:xfrm>
            <a:off x="5014618" y="3910565"/>
            <a:ext cx="331635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</a:t>
            </a:r>
            <a:r>
              <a:rPr b="1" i="0" lang="en-US" sz="1400" u="none" cap="none" strike="noStrik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Not Know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5096450" y="4211362"/>
            <a:ext cx="3220610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to present their content in engaging and visual 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117" y="1791434"/>
            <a:ext cx="31242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4655" y="1791434"/>
            <a:ext cx="31242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607247" y="529456"/>
            <a:ext cx="4345758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607247" y="1089590"/>
            <a:ext cx="3855563" cy="619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Creating a great pitch deck is time consuming and costly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1009453" y="2143165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1009453" y="2424338"/>
            <a:ext cx="217733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don’t have enough content for creating a great storyline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1009453" y="3005820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Ideas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1009453" y="3286993"/>
            <a:ext cx="2081443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don’t have enough ideas for presenting their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3"/>
          <p:cNvSpPr txBox="1"/>
          <p:nvPr/>
        </p:nvSpPr>
        <p:spPr>
          <a:xfrm>
            <a:off x="1009453" y="3868476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1009453" y="4149649"/>
            <a:ext cx="2081443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simply don’t have enough relevant skills for the job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3"/>
          <p:cNvSpPr/>
          <p:nvPr/>
        </p:nvSpPr>
        <p:spPr>
          <a:xfrm>
            <a:off x="747251" y="3126499"/>
            <a:ext cx="176710" cy="257033"/>
          </a:xfrm>
          <a:custGeom>
            <a:rect b="b" l="l" r="r" t="t"/>
            <a:pathLst>
              <a:path extrusionOk="0" h="329184" w="226314">
                <a:moveTo>
                  <a:pt x="61792" y="292151"/>
                </a:moveTo>
                <a:cubicBezTo>
                  <a:pt x="61799" y="296195"/>
                  <a:pt x="62994" y="300155"/>
                  <a:pt x="65238" y="303524"/>
                </a:cubicBezTo>
                <a:lnTo>
                  <a:pt x="76226" y="320041"/>
                </a:lnTo>
                <a:cubicBezTo>
                  <a:pt x="80039" y="325776"/>
                  <a:pt x="86467" y="329223"/>
                  <a:pt x="93354" y="329223"/>
                </a:cubicBezTo>
                <a:lnTo>
                  <a:pt x="133030" y="329223"/>
                </a:lnTo>
                <a:cubicBezTo>
                  <a:pt x="139916" y="329223"/>
                  <a:pt x="146345" y="325776"/>
                  <a:pt x="150157" y="320041"/>
                </a:cubicBezTo>
                <a:lnTo>
                  <a:pt x="161145" y="303524"/>
                </a:lnTo>
                <a:cubicBezTo>
                  <a:pt x="163388" y="300155"/>
                  <a:pt x="164587" y="296199"/>
                  <a:pt x="164591" y="292151"/>
                </a:cubicBezTo>
                <a:lnTo>
                  <a:pt x="164617" y="267494"/>
                </a:lnTo>
                <a:lnTo>
                  <a:pt x="61760" y="267494"/>
                </a:lnTo>
                <a:lnTo>
                  <a:pt x="61792" y="292151"/>
                </a:lnTo>
                <a:close/>
                <a:moveTo>
                  <a:pt x="32" y="113189"/>
                </a:moveTo>
                <a:cubicBezTo>
                  <a:pt x="32" y="141716"/>
                  <a:pt x="10608" y="167742"/>
                  <a:pt x="28038" y="187628"/>
                </a:cubicBezTo>
                <a:cubicBezTo>
                  <a:pt x="38659" y="199748"/>
                  <a:pt x="55273" y="225067"/>
                  <a:pt x="61606" y="246425"/>
                </a:cubicBezTo>
                <a:cubicBezTo>
                  <a:pt x="61631" y="246592"/>
                  <a:pt x="61651" y="246759"/>
                  <a:pt x="61676" y="246926"/>
                </a:cubicBezTo>
                <a:lnTo>
                  <a:pt x="164701" y="246926"/>
                </a:lnTo>
                <a:cubicBezTo>
                  <a:pt x="164726" y="246759"/>
                  <a:pt x="164746" y="246599"/>
                  <a:pt x="164771" y="246425"/>
                </a:cubicBezTo>
                <a:cubicBezTo>
                  <a:pt x="171104" y="225067"/>
                  <a:pt x="187718" y="199748"/>
                  <a:pt x="198339" y="187628"/>
                </a:cubicBezTo>
                <a:cubicBezTo>
                  <a:pt x="215769" y="167742"/>
                  <a:pt x="226346" y="141716"/>
                  <a:pt x="226346" y="113189"/>
                </a:cubicBezTo>
                <a:cubicBezTo>
                  <a:pt x="226346" y="50573"/>
                  <a:pt x="175496" y="-161"/>
                  <a:pt x="112835" y="32"/>
                </a:cubicBezTo>
                <a:cubicBezTo>
                  <a:pt x="47249" y="231"/>
                  <a:pt x="32" y="53377"/>
                  <a:pt x="32" y="113189"/>
                </a:cubicBezTo>
                <a:close/>
                <a:moveTo>
                  <a:pt x="113189" y="61754"/>
                </a:moveTo>
                <a:cubicBezTo>
                  <a:pt x="84829" y="61754"/>
                  <a:pt x="61754" y="84829"/>
                  <a:pt x="61754" y="113189"/>
                </a:cubicBezTo>
                <a:cubicBezTo>
                  <a:pt x="61754" y="118873"/>
                  <a:pt x="57150" y="123476"/>
                  <a:pt x="51467" y="123476"/>
                </a:cubicBezTo>
                <a:cubicBezTo>
                  <a:pt x="45783" y="123476"/>
                  <a:pt x="41180" y="118873"/>
                  <a:pt x="41180" y="113189"/>
                </a:cubicBezTo>
                <a:cubicBezTo>
                  <a:pt x="41180" y="73481"/>
                  <a:pt x="73481" y="41180"/>
                  <a:pt x="113189" y="41180"/>
                </a:cubicBezTo>
                <a:cubicBezTo>
                  <a:pt x="118872" y="41180"/>
                  <a:pt x="123476" y="45783"/>
                  <a:pt x="123476" y="51467"/>
                </a:cubicBezTo>
                <a:cubicBezTo>
                  <a:pt x="123476" y="57151"/>
                  <a:pt x="118872" y="61754"/>
                  <a:pt x="113189" y="617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707090" y="3997597"/>
            <a:ext cx="257033" cy="257033"/>
          </a:xfrm>
          <a:custGeom>
            <a:rect b="b" l="l" r="r" t="t"/>
            <a:pathLst>
              <a:path extrusionOk="0" h="329184" w="329184">
                <a:moveTo>
                  <a:pt x="107422" y="198918"/>
                </a:moveTo>
                <a:cubicBezTo>
                  <a:pt x="81627" y="200577"/>
                  <a:pt x="58218" y="210401"/>
                  <a:pt x="44935" y="245403"/>
                </a:cubicBezTo>
                <a:cubicBezTo>
                  <a:pt x="43424" y="249395"/>
                  <a:pt x="39791" y="251819"/>
                  <a:pt x="35554" y="251819"/>
                </a:cubicBezTo>
                <a:cubicBezTo>
                  <a:pt x="28411" y="251819"/>
                  <a:pt x="6326" y="234029"/>
                  <a:pt x="32" y="229734"/>
                </a:cubicBezTo>
                <a:cubicBezTo>
                  <a:pt x="38" y="282680"/>
                  <a:pt x="24425" y="329216"/>
                  <a:pt x="82334" y="329216"/>
                </a:cubicBezTo>
                <a:cubicBezTo>
                  <a:pt x="131108" y="329216"/>
                  <a:pt x="164630" y="301075"/>
                  <a:pt x="164630" y="251941"/>
                </a:cubicBezTo>
                <a:cubicBezTo>
                  <a:pt x="164630" y="249942"/>
                  <a:pt x="164213" y="248032"/>
                  <a:pt x="164007" y="246071"/>
                </a:cubicBezTo>
                <a:lnTo>
                  <a:pt x="107422" y="198918"/>
                </a:lnTo>
                <a:close/>
                <a:moveTo>
                  <a:pt x="294433" y="32"/>
                </a:moveTo>
                <a:cubicBezTo>
                  <a:pt x="284686" y="32"/>
                  <a:pt x="275550" y="4346"/>
                  <a:pt x="268581" y="10608"/>
                </a:cubicBezTo>
                <a:cubicBezTo>
                  <a:pt x="137158" y="128009"/>
                  <a:pt x="123482" y="130767"/>
                  <a:pt x="123482" y="165325"/>
                </a:cubicBezTo>
                <a:cubicBezTo>
                  <a:pt x="123482" y="174133"/>
                  <a:pt x="125572" y="182530"/>
                  <a:pt x="129095" y="190207"/>
                </a:cubicBezTo>
                <a:lnTo>
                  <a:pt x="170128" y="224398"/>
                </a:lnTo>
                <a:cubicBezTo>
                  <a:pt x="174763" y="225555"/>
                  <a:pt x="179540" y="226346"/>
                  <a:pt x="184523" y="226346"/>
                </a:cubicBezTo>
                <a:cubicBezTo>
                  <a:pt x="224456" y="226346"/>
                  <a:pt x="247602" y="197112"/>
                  <a:pt x="320286" y="61458"/>
                </a:cubicBezTo>
                <a:cubicBezTo>
                  <a:pt x="325031" y="52232"/>
                  <a:pt x="329222" y="42267"/>
                  <a:pt x="329222" y="31890"/>
                </a:cubicBezTo>
                <a:cubicBezTo>
                  <a:pt x="329222" y="13302"/>
                  <a:pt x="312506" y="32"/>
                  <a:pt x="294433" y="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722548" y="2264893"/>
            <a:ext cx="226116" cy="226116"/>
          </a:xfrm>
          <a:custGeom>
            <a:rect b="b" l="l" r="r" t="t"/>
            <a:pathLst>
              <a:path extrusionOk="0" h="329184" w="329184">
                <a:moveTo>
                  <a:pt x="186967" y="59975"/>
                </a:moveTo>
                <a:lnTo>
                  <a:pt x="269276" y="142284"/>
                </a:lnTo>
                <a:lnTo>
                  <a:pt x="90545" y="321014"/>
                </a:lnTo>
                <a:lnTo>
                  <a:pt x="17160" y="329115"/>
                </a:lnTo>
                <a:cubicBezTo>
                  <a:pt x="7336" y="330201"/>
                  <a:pt x="-964" y="321895"/>
                  <a:pt x="129" y="312070"/>
                </a:cubicBezTo>
                <a:lnTo>
                  <a:pt x="8294" y="238634"/>
                </a:lnTo>
                <a:lnTo>
                  <a:pt x="186967" y="59975"/>
                </a:lnTo>
                <a:close/>
                <a:moveTo>
                  <a:pt x="320183" y="47720"/>
                </a:moveTo>
                <a:lnTo>
                  <a:pt x="281536" y="9073"/>
                </a:lnTo>
                <a:cubicBezTo>
                  <a:pt x="269481" y="-2982"/>
                  <a:pt x="249930" y="-2982"/>
                  <a:pt x="237874" y="9073"/>
                </a:cubicBezTo>
                <a:lnTo>
                  <a:pt x="201516" y="45431"/>
                </a:lnTo>
                <a:lnTo>
                  <a:pt x="283825" y="127740"/>
                </a:lnTo>
                <a:lnTo>
                  <a:pt x="320183" y="91382"/>
                </a:lnTo>
                <a:cubicBezTo>
                  <a:pt x="332238" y="79321"/>
                  <a:pt x="332238" y="59775"/>
                  <a:pt x="320183" y="477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b="0" l="50" r="49" t="0"/>
          <a:stretch/>
        </p:blipFill>
        <p:spPr>
          <a:xfrm>
            <a:off x="5422900" y="0"/>
            <a:ext cx="3721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Problem</a:t>
            </a:r>
            <a:endParaRPr/>
          </a:p>
        </p:txBody>
      </p:sp>
      <p:sp>
        <p:nvSpPr>
          <p:cNvPr id="222" name="Google Shape;222;p14"/>
          <p:cNvSpPr/>
          <p:nvPr/>
        </p:nvSpPr>
        <p:spPr>
          <a:xfrm>
            <a:off x="0" y="936701"/>
            <a:ext cx="9144000" cy="13440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 txBox="1"/>
          <p:nvPr/>
        </p:nvSpPr>
        <p:spPr>
          <a:xfrm>
            <a:off x="1355413" y="1451104"/>
            <a:ext cx="6433172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Creating a great pitch deck is time consuming and costly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850756" y="3365906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Storylines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777868" y="3645731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don’t have enough content for creating a great storyline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6287942" y="3365906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6215054" y="3656660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simply don’t have enough relevant skills for the job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3574109" y="3354978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Ideas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3501221" y="3645732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don’t have enough ideas for presenting their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705917" y="2706133"/>
            <a:ext cx="2285457" cy="1567103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3429270" y="2706133"/>
            <a:ext cx="2285457" cy="1567103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/>
          <p:nvPr/>
        </p:nvSpPr>
        <p:spPr>
          <a:xfrm>
            <a:off x="6143103" y="2706132"/>
            <a:ext cx="2285457" cy="1567103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4459845" y="3026563"/>
            <a:ext cx="176710" cy="257033"/>
          </a:xfrm>
          <a:custGeom>
            <a:rect b="b" l="l" r="r" t="t"/>
            <a:pathLst>
              <a:path extrusionOk="0" h="329184" w="226314">
                <a:moveTo>
                  <a:pt x="61792" y="292151"/>
                </a:moveTo>
                <a:cubicBezTo>
                  <a:pt x="61799" y="296195"/>
                  <a:pt x="62994" y="300155"/>
                  <a:pt x="65238" y="303524"/>
                </a:cubicBezTo>
                <a:lnTo>
                  <a:pt x="76226" y="320041"/>
                </a:lnTo>
                <a:cubicBezTo>
                  <a:pt x="80039" y="325776"/>
                  <a:pt x="86467" y="329223"/>
                  <a:pt x="93354" y="329223"/>
                </a:cubicBezTo>
                <a:lnTo>
                  <a:pt x="133030" y="329223"/>
                </a:lnTo>
                <a:cubicBezTo>
                  <a:pt x="139916" y="329223"/>
                  <a:pt x="146345" y="325776"/>
                  <a:pt x="150157" y="320041"/>
                </a:cubicBezTo>
                <a:lnTo>
                  <a:pt x="161145" y="303524"/>
                </a:lnTo>
                <a:cubicBezTo>
                  <a:pt x="163388" y="300155"/>
                  <a:pt x="164587" y="296199"/>
                  <a:pt x="164591" y="292151"/>
                </a:cubicBezTo>
                <a:lnTo>
                  <a:pt x="164617" y="267494"/>
                </a:lnTo>
                <a:lnTo>
                  <a:pt x="61760" y="267494"/>
                </a:lnTo>
                <a:lnTo>
                  <a:pt x="61792" y="292151"/>
                </a:lnTo>
                <a:close/>
                <a:moveTo>
                  <a:pt x="32" y="113189"/>
                </a:moveTo>
                <a:cubicBezTo>
                  <a:pt x="32" y="141716"/>
                  <a:pt x="10608" y="167742"/>
                  <a:pt x="28038" y="187628"/>
                </a:cubicBezTo>
                <a:cubicBezTo>
                  <a:pt x="38659" y="199748"/>
                  <a:pt x="55273" y="225067"/>
                  <a:pt x="61606" y="246425"/>
                </a:cubicBezTo>
                <a:cubicBezTo>
                  <a:pt x="61631" y="246592"/>
                  <a:pt x="61651" y="246759"/>
                  <a:pt x="61676" y="246926"/>
                </a:cubicBezTo>
                <a:lnTo>
                  <a:pt x="164701" y="246926"/>
                </a:lnTo>
                <a:cubicBezTo>
                  <a:pt x="164726" y="246759"/>
                  <a:pt x="164746" y="246599"/>
                  <a:pt x="164771" y="246425"/>
                </a:cubicBezTo>
                <a:cubicBezTo>
                  <a:pt x="171104" y="225067"/>
                  <a:pt x="187718" y="199748"/>
                  <a:pt x="198339" y="187628"/>
                </a:cubicBezTo>
                <a:cubicBezTo>
                  <a:pt x="215769" y="167742"/>
                  <a:pt x="226346" y="141716"/>
                  <a:pt x="226346" y="113189"/>
                </a:cubicBezTo>
                <a:cubicBezTo>
                  <a:pt x="226346" y="50573"/>
                  <a:pt x="175496" y="-161"/>
                  <a:pt x="112835" y="32"/>
                </a:cubicBezTo>
                <a:cubicBezTo>
                  <a:pt x="47249" y="231"/>
                  <a:pt x="32" y="53377"/>
                  <a:pt x="32" y="113189"/>
                </a:cubicBezTo>
                <a:close/>
                <a:moveTo>
                  <a:pt x="113189" y="61754"/>
                </a:moveTo>
                <a:cubicBezTo>
                  <a:pt x="84829" y="61754"/>
                  <a:pt x="61754" y="84829"/>
                  <a:pt x="61754" y="113189"/>
                </a:cubicBezTo>
                <a:cubicBezTo>
                  <a:pt x="61754" y="118873"/>
                  <a:pt x="57150" y="123476"/>
                  <a:pt x="51467" y="123476"/>
                </a:cubicBezTo>
                <a:cubicBezTo>
                  <a:pt x="45783" y="123476"/>
                  <a:pt x="41180" y="118873"/>
                  <a:pt x="41180" y="113189"/>
                </a:cubicBezTo>
                <a:cubicBezTo>
                  <a:pt x="41180" y="73481"/>
                  <a:pt x="73481" y="41180"/>
                  <a:pt x="113189" y="41180"/>
                </a:cubicBezTo>
                <a:cubicBezTo>
                  <a:pt x="118872" y="41180"/>
                  <a:pt x="123476" y="45783"/>
                  <a:pt x="123476" y="51467"/>
                </a:cubicBezTo>
                <a:cubicBezTo>
                  <a:pt x="123476" y="57151"/>
                  <a:pt x="118872" y="61754"/>
                  <a:pt x="113189" y="617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7155416" y="3026563"/>
            <a:ext cx="257033" cy="257033"/>
          </a:xfrm>
          <a:custGeom>
            <a:rect b="b" l="l" r="r" t="t"/>
            <a:pathLst>
              <a:path extrusionOk="0" h="329184" w="329184">
                <a:moveTo>
                  <a:pt x="107422" y="198918"/>
                </a:moveTo>
                <a:cubicBezTo>
                  <a:pt x="81627" y="200577"/>
                  <a:pt x="58218" y="210401"/>
                  <a:pt x="44935" y="245403"/>
                </a:cubicBezTo>
                <a:cubicBezTo>
                  <a:pt x="43424" y="249395"/>
                  <a:pt x="39791" y="251819"/>
                  <a:pt x="35554" y="251819"/>
                </a:cubicBezTo>
                <a:cubicBezTo>
                  <a:pt x="28411" y="251819"/>
                  <a:pt x="6326" y="234029"/>
                  <a:pt x="32" y="229734"/>
                </a:cubicBezTo>
                <a:cubicBezTo>
                  <a:pt x="38" y="282680"/>
                  <a:pt x="24425" y="329216"/>
                  <a:pt x="82334" y="329216"/>
                </a:cubicBezTo>
                <a:cubicBezTo>
                  <a:pt x="131108" y="329216"/>
                  <a:pt x="164630" y="301075"/>
                  <a:pt x="164630" y="251941"/>
                </a:cubicBezTo>
                <a:cubicBezTo>
                  <a:pt x="164630" y="249942"/>
                  <a:pt x="164213" y="248032"/>
                  <a:pt x="164007" y="246071"/>
                </a:cubicBezTo>
                <a:lnTo>
                  <a:pt x="107422" y="198918"/>
                </a:lnTo>
                <a:close/>
                <a:moveTo>
                  <a:pt x="294433" y="32"/>
                </a:moveTo>
                <a:cubicBezTo>
                  <a:pt x="284686" y="32"/>
                  <a:pt x="275550" y="4346"/>
                  <a:pt x="268581" y="10608"/>
                </a:cubicBezTo>
                <a:cubicBezTo>
                  <a:pt x="137158" y="128009"/>
                  <a:pt x="123482" y="130767"/>
                  <a:pt x="123482" y="165325"/>
                </a:cubicBezTo>
                <a:cubicBezTo>
                  <a:pt x="123482" y="174133"/>
                  <a:pt x="125572" y="182530"/>
                  <a:pt x="129095" y="190207"/>
                </a:cubicBezTo>
                <a:lnTo>
                  <a:pt x="170128" y="224398"/>
                </a:lnTo>
                <a:cubicBezTo>
                  <a:pt x="174763" y="225555"/>
                  <a:pt x="179540" y="226346"/>
                  <a:pt x="184523" y="226346"/>
                </a:cubicBezTo>
                <a:cubicBezTo>
                  <a:pt x="224456" y="226346"/>
                  <a:pt x="247602" y="197112"/>
                  <a:pt x="320286" y="61458"/>
                </a:cubicBezTo>
                <a:cubicBezTo>
                  <a:pt x="325031" y="52232"/>
                  <a:pt x="329222" y="42267"/>
                  <a:pt x="329222" y="31890"/>
                </a:cubicBezTo>
                <a:cubicBezTo>
                  <a:pt x="329222" y="13302"/>
                  <a:pt x="312506" y="32"/>
                  <a:pt x="294433" y="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1731551" y="3042021"/>
            <a:ext cx="226116" cy="226116"/>
          </a:xfrm>
          <a:custGeom>
            <a:rect b="b" l="l" r="r" t="t"/>
            <a:pathLst>
              <a:path extrusionOk="0" h="329184" w="329184">
                <a:moveTo>
                  <a:pt x="186967" y="59975"/>
                </a:moveTo>
                <a:lnTo>
                  <a:pt x="269276" y="142284"/>
                </a:lnTo>
                <a:lnTo>
                  <a:pt x="90545" y="321014"/>
                </a:lnTo>
                <a:lnTo>
                  <a:pt x="17160" y="329115"/>
                </a:lnTo>
                <a:cubicBezTo>
                  <a:pt x="7336" y="330201"/>
                  <a:pt x="-964" y="321895"/>
                  <a:pt x="129" y="312070"/>
                </a:cubicBezTo>
                <a:lnTo>
                  <a:pt x="8294" y="238634"/>
                </a:lnTo>
                <a:lnTo>
                  <a:pt x="186967" y="59975"/>
                </a:lnTo>
                <a:close/>
                <a:moveTo>
                  <a:pt x="320183" y="47720"/>
                </a:moveTo>
                <a:lnTo>
                  <a:pt x="281536" y="9073"/>
                </a:lnTo>
                <a:cubicBezTo>
                  <a:pt x="269481" y="-2982"/>
                  <a:pt x="249930" y="-2982"/>
                  <a:pt x="237874" y="9073"/>
                </a:cubicBezTo>
                <a:lnTo>
                  <a:pt x="201516" y="45431"/>
                </a:lnTo>
                <a:lnTo>
                  <a:pt x="283825" y="127740"/>
                </a:lnTo>
                <a:lnTo>
                  <a:pt x="320183" y="91382"/>
                </a:lnTo>
                <a:cubicBezTo>
                  <a:pt x="332238" y="79321"/>
                  <a:pt x="332238" y="59775"/>
                  <a:pt x="320183" y="477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Problem</a:t>
            </a:r>
            <a:endParaRPr/>
          </a:p>
        </p:txBody>
      </p:sp>
      <p:sp>
        <p:nvSpPr>
          <p:cNvPr id="241" name="Google Shape;241;p15"/>
          <p:cNvSpPr txBox="1"/>
          <p:nvPr>
            <p:ph idx="2" type="body"/>
          </p:nvPr>
        </p:nvSpPr>
        <p:spPr>
          <a:xfrm>
            <a:off x="1485140" y="706666"/>
            <a:ext cx="6173720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Creating a great pitch deck is time consuming and costly process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805732" y="218366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732840" y="2487119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don’t have enough content for creating a great storyline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3574110" y="218366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Storylines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3501219" y="2474418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don’t know how to make their content sound interesting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6342488" y="218366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Ideas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6269597" y="2474419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don’t have enough ideas for presenting their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691761" y="3710475"/>
            <a:ext cx="2223715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Font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805731" y="3991648"/>
            <a:ext cx="199577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don’t know what font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work best for their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3574110" y="371047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Branding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>
            <a:off x="3574109" y="3991648"/>
            <a:ext cx="199577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don’t know what colors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should be chosen for their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342488" y="371047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6342487" y="3991648"/>
            <a:ext cx="199577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simply don’t have enough relevant skills for the job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1675100" y="3374346"/>
            <a:ext cx="257033" cy="257033"/>
          </a:xfrm>
          <a:custGeom>
            <a:rect b="b" l="l" r="r" t="t"/>
            <a:pathLst>
              <a:path extrusionOk="0" h="318896" w="318896">
                <a:moveTo>
                  <a:pt x="108236" y="273379"/>
                </a:moveTo>
                <a:lnTo>
                  <a:pt x="91143" y="273379"/>
                </a:lnTo>
                <a:lnTo>
                  <a:pt x="110068" y="215877"/>
                </a:lnTo>
                <a:lnTo>
                  <a:pt x="208461" y="215877"/>
                </a:lnTo>
                <a:lnTo>
                  <a:pt x="227385" y="273379"/>
                </a:lnTo>
                <a:lnTo>
                  <a:pt x="210738" y="273379"/>
                </a:lnTo>
                <a:cubicBezTo>
                  <a:pt x="204448" y="273379"/>
                  <a:pt x="199349" y="278478"/>
                  <a:pt x="199349" y="284768"/>
                </a:cubicBezTo>
                <a:lnTo>
                  <a:pt x="199349" y="307547"/>
                </a:lnTo>
                <a:cubicBezTo>
                  <a:pt x="199349" y="313837"/>
                  <a:pt x="204448" y="318936"/>
                  <a:pt x="210738" y="318936"/>
                </a:cubicBezTo>
                <a:lnTo>
                  <a:pt x="307546" y="318936"/>
                </a:lnTo>
                <a:cubicBezTo>
                  <a:pt x="313837" y="318936"/>
                  <a:pt x="318935" y="313837"/>
                  <a:pt x="318935" y="307547"/>
                </a:cubicBezTo>
                <a:lnTo>
                  <a:pt x="318935" y="284768"/>
                </a:lnTo>
                <a:cubicBezTo>
                  <a:pt x="318935" y="278478"/>
                  <a:pt x="313837" y="273379"/>
                  <a:pt x="307546" y="273379"/>
                </a:cubicBezTo>
                <a:lnTo>
                  <a:pt x="288513" y="273379"/>
                </a:lnTo>
                <a:lnTo>
                  <a:pt x="196143" y="7689"/>
                </a:lnTo>
                <a:cubicBezTo>
                  <a:pt x="194550" y="3109"/>
                  <a:pt x="190233" y="39"/>
                  <a:pt x="185385" y="39"/>
                </a:cubicBezTo>
                <a:lnTo>
                  <a:pt x="133588" y="39"/>
                </a:lnTo>
                <a:cubicBezTo>
                  <a:pt x="128740" y="39"/>
                  <a:pt x="124423" y="3109"/>
                  <a:pt x="122831" y="7689"/>
                </a:cubicBezTo>
                <a:lnTo>
                  <a:pt x="30462" y="273379"/>
                </a:lnTo>
                <a:lnTo>
                  <a:pt x="11428" y="273379"/>
                </a:lnTo>
                <a:cubicBezTo>
                  <a:pt x="5138" y="273379"/>
                  <a:pt x="39" y="278478"/>
                  <a:pt x="39" y="284768"/>
                </a:cubicBezTo>
                <a:lnTo>
                  <a:pt x="39" y="307547"/>
                </a:lnTo>
                <a:cubicBezTo>
                  <a:pt x="39" y="313837"/>
                  <a:pt x="5138" y="318936"/>
                  <a:pt x="11428" y="318936"/>
                </a:cubicBezTo>
                <a:lnTo>
                  <a:pt x="108236" y="318936"/>
                </a:lnTo>
                <a:cubicBezTo>
                  <a:pt x="114527" y="318936"/>
                  <a:pt x="119625" y="313837"/>
                  <a:pt x="119625" y="307547"/>
                </a:cubicBezTo>
                <a:lnTo>
                  <a:pt x="119625" y="284768"/>
                </a:lnTo>
                <a:cubicBezTo>
                  <a:pt x="119625" y="278478"/>
                  <a:pt x="114527" y="273379"/>
                  <a:pt x="108236" y="273379"/>
                </a:cubicBezTo>
                <a:close/>
                <a:moveTo>
                  <a:pt x="154044" y="79921"/>
                </a:moveTo>
                <a:cubicBezTo>
                  <a:pt x="157139" y="69090"/>
                  <a:pt x="158749" y="59879"/>
                  <a:pt x="159444" y="55261"/>
                </a:cubicBezTo>
                <a:cubicBezTo>
                  <a:pt x="160041" y="59903"/>
                  <a:pt x="161536" y="69125"/>
                  <a:pt x="164944" y="79966"/>
                </a:cubicBezTo>
                <a:lnTo>
                  <a:pt x="194367" y="168236"/>
                </a:lnTo>
                <a:lnTo>
                  <a:pt x="124168" y="168236"/>
                </a:lnTo>
                <a:lnTo>
                  <a:pt x="154044" y="799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4460238" y="3374346"/>
            <a:ext cx="257033" cy="257033"/>
          </a:xfrm>
          <a:custGeom>
            <a:rect b="b" l="l" r="r" t="t"/>
            <a:pathLst>
              <a:path extrusionOk="0" h="329184" w="329184">
                <a:moveTo>
                  <a:pt x="131376" y="3269"/>
                </a:moveTo>
                <a:cubicBezTo>
                  <a:pt x="67468" y="15742"/>
                  <a:pt x="15969" y="67113"/>
                  <a:pt x="3367" y="130828"/>
                </a:cubicBezTo>
                <a:cubicBezTo>
                  <a:pt x="-20421" y="251057"/>
                  <a:pt x="88042" y="340683"/>
                  <a:pt x="169760" y="328017"/>
                </a:cubicBezTo>
                <a:cubicBezTo>
                  <a:pt x="196249" y="323902"/>
                  <a:pt x="209236" y="292913"/>
                  <a:pt x="197085" y="269060"/>
                </a:cubicBezTo>
                <a:cubicBezTo>
                  <a:pt x="182233" y="239870"/>
                  <a:pt x="203450" y="205795"/>
                  <a:pt x="236239" y="205795"/>
                </a:cubicBezTo>
                <a:lnTo>
                  <a:pt x="287482" y="205795"/>
                </a:lnTo>
                <a:cubicBezTo>
                  <a:pt x="310499" y="205795"/>
                  <a:pt x="329144" y="186764"/>
                  <a:pt x="329208" y="163811"/>
                </a:cubicBezTo>
                <a:cubicBezTo>
                  <a:pt x="328887" y="62484"/>
                  <a:pt x="236689" y="-17240"/>
                  <a:pt x="131376" y="3269"/>
                </a:cubicBezTo>
                <a:close/>
                <a:moveTo>
                  <a:pt x="61746" y="205795"/>
                </a:moveTo>
                <a:cubicBezTo>
                  <a:pt x="50366" y="205795"/>
                  <a:pt x="41172" y="196601"/>
                  <a:pt x="41172" y="185221"/>
                </a:cubicBezTo>
                <a:cubicBezTo>
                  <a:pt x="41172" y="173841"/>
                  <a:pt x="50366" y="164647"/>
                  <a:pt x="61746" y="164647"/>
                </a:cubicBezTo>
                <a:cubicBezTo>
                  <a:pt x="73126" y="164647"/>
                  <a:pt x="82320" y="173841"/>
                  <a:pt x="82320" y="185221"/>
                </a:cubicBezTo>
                <a:cubicBezTo>
                  <a:pt x="82320" y="196601"/>
                  <a:pt x="73126" y="205795"/>
                  <a:pt x="61746" y="205795"/>
                </a:cubicBezTo>
                <a:close/>
                <a:moveTo>
                  <a:pt x="82320" y="123499"/>
                </a:moveTo>
                <a:cubicBezTo>
                  <a:pt x="70940" y="123499"/>
                  <a:pt x="61746" y="114305"/>
                  <a:pt x="61746" y="102925"/>
                </a:cubicBezTo>
                <a:cubicBezTo>
                  <a:pt x="61746" y="91545"/>
                  <a:pt x="70940" y="82351"/>
                  <a:pt x="82320" y="82351"/>
                </a:cubicBezTo>
                <a:cubicBezTo>
                  <a:pt x="93700" y="82351"/>
                  <a:pt x="102894" y="91545"/>
                  <a:pt x="102894" y="102925"/>
                </a:cubicBezTo>
                <a:cubicBezTo>
                  <a:pt x="102894" y="114305"/>
                  <a:pt x="93700" y="123499"/>
                  <a:pt x="82320" y="123499"/>
                </a:cubicBezTo>
                <a:close/>
                <a:moveTo>
                  <a:pt x="164616" y="82351"/>
                </a:moveTo>
                <a:cubicBezTo>
                  <a:pt x="153236" y="82351"/>
                  <a:pt x="144042" y="73157"/>
                  <a:pt x="144042" y="61777"/>
                </a:cubicBezTo>
                <a:cubicBezTo>
                  <a:pt x="144042" y="50397"/>
                  <a:pt x="153236" y="41203"/>
                  <a:pt x="164616" y="41203"/>
                </a:cubicBezTo>
                <a:cubicBezTo>
                  <a:pt x="175996" y="41203"/>
                  <a:pt x="185190" y="50397"/>
                  <a:pt x="185190" y="61777"/>
                </a:cubicBezTo>
                <a:cubicBezTo>
                  <a:pt x="185190" y="73157"/>
                  <a:pt x="175996" y="82351"/>
                  <a:pt x="164616" y="82351"/>
                </a:cubicBezTo>
                <a:close/>
                <a:moveTo>
                  <a:pt x="246912" y="123499"/>
                </a:moveTo>
                <a:cubicBezTo>
                  <a:pt x="235532" y="123499"/>
                  <a:pt x="226338" y="114305"/>
                  <a:pt x="226338" y="102925"/>
                </a:cubicBezTo>
                <a:cubicBezTo>
                  <a:pt x="226338" y="91545"/>
                  <a:pt x="235532" y="82351"/>
                  <a:pt x="246912" y="82351"/>
                </a:cubicBezTo>
                <a:cubicBezTo>
                  <a:pt x="258292" y="82351"/>
                  <a:pt x="267486" y="91545"/>
                  <a:pt x="267486" y="102925"/>
                </a:cubicBezTo>
                <a:cubicBezTo>
                  <a:pt x="267486" y="114305"/>
                  <a:pt x="258292" y="123499"/>
                  <a:pt x="246912" y="1234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4460238" y="1912153"/>
            <a:ext cx="223515" cy="173845"/>
          </a:xfrm>
          <a:custGeom>
            <a:rect b="b" l="l" r="r" t="t"/>
            <a:pathLst>
              <a:path extrusionOk="0" h="256032" w="329184">
                <a:moveTo>
                  <a:pt x="25" y="48980"/>
                </a:moveTo>
                <a:lnTo>
                  <a:pt x="25" y="246902"/>
                </a:lnTo>
                <a:cubicBezTo>
                  <a:pt x="25" y="253371"/>
                  <a:pt x="6558" y="257795"/>
                  <a:pt x="12564" y="255394"/>
                </a:cubicBezTo>
                <a:lnTo>
                  <a:pt x="91465" y="219481"/>
                </a:lnTo>
                <a:lnTo>
                  <a:pt x="91465" y="25"/>
                </a:lnTo>
                <a:lnTo>
                  <a:pt x="11524" y="32001"/>
                </a:lnTo>
                <a:cubicBezTo>
                  <a:pt x="4581" y="34778"/>
                  <a:pt x="27" y="41502"/>
                  <a:pt x="25" y="48980"/>
                </a:cubicBezTo>
                <a:close/>
                <a:moveTo>
                  <a:pt x="109753" y="219481"/>
                </a:moveTo>
                <a:lnTo>
                  <a:pt x="219481" y="256057"/>
                </a:lnTo>
                <a:lnTo>
                  <a:pt x="219481" y="36601"/>
                </a:lnTo>
                <a:lnTo>
                  <a:pt x="109753" y="25"/>
                </a:lnTo>
                <a:lnTo>
                  <a:pt x="109753" y="219481"/>
                </a:lnTo>
                <a:close/>
                <a:moveTo>
                  <a:pt x="316671" y="688"/>
                </a:moveTo>
                <a:lnTo>
                  <a:pt x="237769" y="36601"/>
                </a:lnTo>
                <a:lnTo>
                  <a:pt x="237769" y="256057"/>
                </a:lnTo>
                <a:lnTo>
                  <a:pt x="317711" y="224082"/>
                </a:lnTo>
                <a:cubicBezTo>
                  <a:pt x="324655" y="221306"/>
                  <a:pt x="329209" y="214581"/>
                  <a:pt x="329209" y="207103"/>
                </a:cubicBezTo>
                <a:lnTo>
                  <a:pt x="329209" y="9181"/>
                </a:lnTo>
                <a:cubicBezTo>
                  <a:pt x="329209" y="2711"/>
                  <a:pt x="322677" y="-1712"/>
                  <a:pt x="316671" y="6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7254934" y="1870559"/>
            <a:ext cx="176710" cy="257033"/>
          </a:xfrm>
          <a:custGeom>
            <a:rect b="b" l="l" r="r" t="t"/>
            <a:pathLst>
              <a:path extrusionOk="0" h="329184" w="226314">
                <a:moveTo>
                  <a:pt x="61792" y="292151"/>
                </a:moveTo>
                <a:cubicBezTo>
                  <a:pt x="61799" y="296195"/>
                  <a:pt x="62994" y="300155"/>
                  <a:pt x="65238" y="303524"/>
                </a:cubicBezTo>
                <a:lnTo>
                  <a:pt x="76226" y="320041"/>
                </a:lnTo>
                <a:cubicBezTo>
                  <a:pt x="80039" y="325776"/>
                  <a:pt x="86467" y="329223"/>
                  <a:pt x="93354" y="329223"/>
                </a:cubicBezTo>
                <a:lnTo>
                  <a:pt x="133030" y="329223"/>
                </a:lnTo>
                <a:cubicBezTo>
                  <a:pt x="139916" y="329223"/>
                  <a:pt x="146345" y="325776"/>
                  <a:pt x="150157" y="320041"/>
                </a:cubicBezTo>
                <a:lnTo>
                  <a:pt x="161145" y="303524"/>
                </a:lnTo>
                <a:cubicBezTo>
                  <a:pt x="163388" y="300155"/>
                  <a:pt x="164587" y="296199"/>
                  <a:pt x="164591" y="292151"/>
                </a:cubicBezTo>
                <a:lnTo>
                  <a:pt x="164617" y="267494"/>
                </a:lnTo>
                <a:lnTo>
                  <a:pt x="61760" y="267494"/>
                </a:lnTo>
                <a:lnTo>
                  <a:pt x="61792" y="292151"/>
                </a:lnTo>
                <a:close/>
                <a:moveTo>
                  <a:pt x="32" y="113189"/>
                </a:moveTo>
                <a:cubicBezTo>
                  <a:pt x="32" y="141716"/>
                  <a:pt x="10608" y="167742"/>
                  <a:pt x="28038" y="187628"/>
                </a:cubicBezTo>
                <a:cubicBezTo>
                  <a:pt x="38659" y="199748"/>
                  <a:pt x="55273" y="225067"/>
                  <a:pt x="61606" y="246425"/>
                </a:cubicBezTo>
                <a:cubicBezTo>
                  <a:pt x="61631" y="246592"/>
                  <a:pt x="61651" y="246759"/>
                  <a:pt x="61676" y="246926"/>
                </a:cubicBezTo>
                <a:lnTo>
                  <a:pt x="164701" y="246926"/>
                </a:lnTo>
                <a:cubicBezTo>
                  <a:pt x="164726" y="246759"/>
                  <a:pt x="164746" y="246599"/>
                  <a:pt x="164771" y="246425"/>
                </a:cubicBezTo>
                <a:cubicBezTo>
                  <a:pt x="171104" y="225067"/>
                  <a:pt x="187718" y="199748"/>
                  <a:pt x="198339" y="187628"/>
                </a:cubicBezTo>
                <a:cubicBezTo>
                  <a:pt x="215769" y="167742"/>
                  <a:pt x="226346" y="141716"/>
                  <a:pt x="226346" y="113189"/>
                </a:cubicBezTo>
                <a:cubicBezTo>
                  <a:pt x="226346" y="50573"/>
                  <a:pt x="175496" y="-161"/>
                  <a:pt x="112835" y="32"/>
                </a:cubicBezTo>
                <a:cubicBezTo>
                  <a:pt x="47249" y="231"/>
                  <a:pt x="32" y="53377"/>
                  <a:pt x="32" y="113189"/>
                </a:cubicBezTo>
                <a:close/>
                <a:moveTo>
                  <a:pt x="113189" y="61754"/>
                </a:moveTo>
                <a:cubicBezTo>
                  <a:pt x="84829" y="61754"/>
                  <a:pt x="61754" y="84829"/>
                  <a:pt x="61754" y="113189"/>
                </a:cubicBezTo>
                <a:cubicBezTo>
                  <a:pt x="61754" y="118873"/>
                  <a:pt x="57150" y="123476"/>
                  <a:pt x="51467" y="123476"/>
                </a:cubicBezTo>
                <a:cubicBezTo>
                  <a:pt x="45783" y="123476"/>
                  <a:pt x="41180" y="118873"/>
                  <a:pt x="41180" y="113189"/>
                </a:cubicBezTo>
                <a:cubicBezTo>
                  <a:pt x="41180" y="73481"/>
                  <a:pt x="73481" y="41180"/>
                  <a:pt x="113189" y="41180"/>
                </a:cubicBezTo>
                <a:cubicBezTo>
                  <a:pt x="118872" y="41180"/>
                  <a:pt x="123476" y="45783"/>
                  <a:pt x="123476" y="51467"/>
                </a:cubicBezTo>
                <a:cubicBezTo>
                  <a:pt x="123476" y="57151"/>
                  <a:pt x="118872" y="61754"/>
                  <a:pt x="113189" y="617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7208035" y="3374346"/>
            <a:ext cx="257033" cy="257033"/>
          </a:xfrm>
          <a:custGeom>
            <a:rect b="b" l="l" r="r" t="t"/>
            <a:pathLst>
              <a:path extrusionOk="0" h="329184" w="329184">
                <a:moveTo>
                  <a:pt x="107422" y="198918"/>
                </a:moveTo>
                <a:cubicBezTo>
                  <a:pt x="81627" y="200577"/>
                  <a:pt x="58218" y="210401"/>
                  <a:pt x="44935" y="245403"/>
                </a:cubicBezTo>
                <a:cubicBezTo>
                  <a:pt x="43424" y="249395"/>
                  <a:pt x="39791" y="251819"/>
                  <a:pt x="35554" y="251819"/>
                </a:cubicBezTo>
                <a:cubicBezTo>
                  <a:pt x="28411" y="251819"/>
                  <a:pt x="6326" y="234029"/>
                  <a:pt x="32" y="229734"/>
                </a:cubicBezTo>
                <a:cubicBezTo>
                  <a:pt x="38" y="282680"/>
                  <a:pt x="24425" y="329216"/>
                  <a:pt x="82334" y="329216"/>
                </a:cubicBezTo>
                <a:cubicBezTo>
                  <a:pt x="131108" y="329216"/>
                  <a:pt x="164630" y="301075"/>
                  <a:pt x="164630" y="251941"/>
                </a:cubicBezTo>
                <a:cubicBezTo>
                  <a:pt x="164630" y="249942"/>
                  <a:pt x="164213" y="248032"/>
                  <a:pt x="164007" y="246071"/>
                </a:cubicBezTo>
                <a:lnTo>
                  <a:pt x="107422" y="198918"/>
                </a:lnTo>
                <a:close/>
                <a:moveTo>
                  <a:pt x="294433" y="32"/>
                </a:moveTo>
                <a:cubicBezTo>
                  <a:pt x="284686" y="32"/>
                  <a:pt x="275550" y="4346"/>
                  <a:pt x="268581" y="10608"/>
                </a:cubicBezTo>
                <a:cubicBezTo>
                  <a:pt x="137158" y="128009"/>
                  <a:pt x="123482" y="130767"/>
                  <a:pt x="123482" y="165325"/>
                </a:cubicBezTo>
                <a:cubicBezTo>
                  <a:pt x="123482" y="174133"/>
                  <a:pt x="125572" y="182530"/>
                  <a:pt x="129095" y="190207"/>
                </a:cubicBezTo>
                <a:lnTo>
                  <a:pt x="170128" y="224398"/>
                </a:lnTo>
                <a:cubicBezTo>
                  <a:pt x="174763" y="225555"/>
                  <a:pt x="179540" y="226346"/>
                  <a:pt x="184523" y="226346"/>
                </a:cubicBezTo>
                <a:cubicBezTo>
                  <a:pt x="224456" y="226346"/>
                  <a:pt x="247602" y="197112"/>
                  <a:pt x="320286" y="61458"/>
                </a:cubicBezTo>
                <a:cubicBezTo>
                  <a:pt x="325031" y="52232"/>
                  <a:pt x="329222" y="42267"/>
                  <a:pt x="329222" y="31890"/>
                </a:cubicBezTo>
                <a:cubicBezTo>
                  <a:pt x="329222" y="13302"/>
                  <a:pt x="312506" y="32"/>
                  <a:pt x="294433" y="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1712356" y="1886017"/>
            <a:ext cx="226116" cy="226116"/>
          </a:xfrm>
          <a:custGeom>
            <a:rect b="b" l="l" r="r" t="t"/>
            <a:pathLst>
              <a:path extrusionOk="0" h="329184" w="329184">
                <a:moveTo>
                  <a:pt x="186967" y="59975"/>
                </a:moveTo>
                <a:lnTo>
                  <a:pt x="269276" y="142284"/>
                </a:lnTo>
                <a:lnTo>
                  <a:pt x="90545" y="321014"/>
                </a:lnTo>
                <a:lnTo>
                  <a:pt x="17160" y="329115"/>
                </a:lnTo>
                <a:cubicBezTo>
                  <a:pt x="7336" y="330201"/>
                  <a:pt x="-964" y="321895"/>
                  <a:pt x="129" y="312070"/>
                </a:cubicBezTo>
                <a:lnTo>
                  <a:pt x="8294" y="238634"/>
                </a:lnTo>
                <a:lnTo>
                  <a:pt x="186967" y="59975"/>
                </a:lnTo>
                <a:close/>
                <a:moveTo>
                  <a:pt x="320183" y="47720"/>
                </a:moveTo>
                <a:lnTo>
                  <a:pt x="281536" y="9073"/>
                </a:lnTo>
                <a:cubicBezTo>
                  <a:pt x="269481" y="-2982"/>
                  <a:pt x="249930" y="-2982"/>
                  <a:pt x="237874" y="9073"/>
                </a:cubicBezTo>
                <a:lnTo>
                  <a:pt x="201516" y="45431"/>
                </a:lnTo>
                <a:lnTo>
                  <a:pt x="283825" y="127740"/>
                </a:lnTo>
                <a:lnTo>
                  <a:pt x="320183" y="91382"/>
                </a:lnTo>
                <a:cubicBezTo>
                  <a:pt x="332238" y="79321"/>
                  <a:pt x="332238" y="59775"/>
                  <a:pt x="320183" y="477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flat screen television &#10; &#10;Description automatically generated" id="264" name="Google Shape;264;p16"/>
          <p:cNvPicPr preferRelativeResize="0"/>
          <p:nvPr/>
        </p:nvPicPr>
        <p:blipFill rotWithShape="1">
          <a:blip r:embed="rId3">
            <a:alphaModFix/>
          </a:blip>
          <a:srcRect b="21102" l="16249" r="16835" t="22235"/>
          <a:stretch/>
        </p:blipFill>
        <p:spPr>
          <a:xfrm>
            <a:off x="585751" y="1624842"/>
            <a:ext cx="4495498" cy="266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7644" y="1865196"/>
            <a:ext cx="3289754" cy="20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Solution</a:t>
            </a:r>
            <a:endParaRPr/>
          </a:p>
        </p:txBody>
      </p:sp>
      <p:sp>
        <p:nvSpPr>
          <p:cNvPr id="267" name="Google Shape;267;p16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268" name="Google Shape;268;p16"/>
          <p:cNvSpPr txBox="1"/>
          <p:nvPr/>
        </p:nvSpPr>
        <p:spPr>
          <a:xfrm>
            <a:off x="4923064" y="2449286"/>
            <a:ext cx="3739243" cy="958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presentation template that helps founders create a visually impressive and effective pitch deck 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quickly and easily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Solution</a:t>
            </a:r>
            <a:endParaRPr/>
          </a:p>
        </p:txBody>
      </p:sp>
      <p:sp>
        <p:nvSpPr>
          <p:cNvPr id="274" name="Google Shape;274;p17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275" name="Google Shape;275;p17"/>
          <p:cNvSpPr txBox="1"/>
          <p:nvPr/>
        </p:nvSpPr>
        <p:spPr>
          <a:xfrm>
            <a:off x="1616527" y="3853857"/>
            <a:ext cx="5910943" cy="662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presentation template </a:t>
            </a:r>
            <a:r>
              <a:rPr b="0" i="0" lang="en-US" sz="16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that helps founders create a visually impressive and effective pitch deck quickly and easily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flat screen television &#10; &#10;Description automatically generated" id="276" name="Google Shape;276;p17"/>
          <p:cNvPicPr preferRelativeResize="0"/>
          <p:nvPr/>
        </p:nvPicPr>
        <p:blipFill rotWithShape="1">
          <a:blip r:embed="rId3">
            <a:alphaModFix/>
          </a:blip>
          <a:srcRect b="21102" l="16249" r="16835" t="22235"/>
          <a:stretch/>
        </p:blipFill>
        <p:spPr>
          <a:xfrm>
            <a:off x="2231167" y="1182890"/>
            <a:ext cx="4392911" cy="260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8869" y="1417759"/>
            <a:ext cx="3214682" cy="1997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computer &#10; &#10;Description automatically generated" id="278" name="Google Shape;27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8400" y="2069155"/>
            <a:ext cx="883418" cy="176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4255" y="2120519"/>
            <a:ext cx="765195" cy="165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/>
          <p:nvPr/>
        </p:nvSpPr>
        <p:spPr>
          <a:xfrm>
            <a:off x="424087" y="1996256"/>
            <a:ext cx="4003057" cy="890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presentation template that helps founders create a visually impressive and effective pitch deck quickly and easily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787213" y="3382305"/>
            <a:ext cx="1773061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Content Direction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>
            <a:off x="787214" y="3663478"/>
            <a:ext cx="1694183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help founders think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relevant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3246650" y="3382305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Editable Layouts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3246651" y="3663478"/>
            <a:ext cx="208144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help founders create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slides in seconds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424087" y="975204"/>
            <a:ext cx="4412664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ource Sans Pro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424087" y="1372302"/>
            <a:ext cx="4345758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513681" y="3510923"/>
            <a:ext cx="234094" cy="234094"/>
          </a:xfrm>
          <a:custGeom>
            <a:rect b="b" l="l" r="r" t="t"/>
            <a:pathLst>
              <a:path extrusionOk="0" h="329184" w="329184">
                <a:moveTo>
                  <a:pt x="285826" y="2294"/>
                </a:moveTo>
                <a:lnTo>
                  <a:pt x="18506" y="125674"/>
                </a:lnTo>
                <a:cubicBezTo>
                  <a:pt x="-12336" y="140069"/>
                  <a:pt x="-2055" y="185306"/>
                  <a:pt x="30844" y="185306"/>
                </a:cubicBezTo>
                <a:lnTo>
                  <a:pt x="143943" y="185306"/>
                </a:lnTo>
                <a:lnTo>
                  <a:pt x="143943" y="298406"/>
                </a:lnTo>
                <a:cubicBezTo>
                  <a:pt x="143943" y="331305"/>
                  <a:pt x="189180" y="341592"/>
                  <a:pt x="203575" y="310744"/>
                </a:cubicBezTo>
                <a:lnTo>
                  <a:pt x="326955" y="43423"/>
                </a:lnTo>
                <a:cubicBezTo>
                  <a:pt x="337236" y="18741"/>
                  <a:pt x="310502" y="-7993"/>
                  <a:pt x="285826" y="2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2976516" y="3496055"/>
            <a:ext cx="234284" cy="204998"/>
          </a:xfrm>
          <a:custGeom>
            <a:rect b="b" l="l" r="r" t="t"/>
            <a:pathLst>
              <a:path extrusionOk="0" h="288036" w="329184">
                <a:moveTo>
                  <a:pt x="298355" y="32"/>
                </a:moveTo>
                <a:lnTo>
                  <a:pt x="30893" y="32"/>
                </a:lnTo>
                <a:cubicBezTo>
                  <a:pt x="13849" y="32"/>
                  <a:pt x="32" y="13849"/>
                  <a:pt x="32" y="30893"/>
                </a:cubicBezTo>
                <a:lnTo>
                  <a:pt x="32" y="257207"/>
                </a:lnTo>
                <a:cubicBezTo>
                  <a:pt x="32" y="274251"/>
                  <a:pt x="13849" y="288068"/>
                  <a:pt x="30893" y="288068"/>
                </a:cubicBezTo>
                <a:lnTo>
                  <a:pt x="298355" y="288068"/>
                </a:lnTo>
                <a:cubicBezTo>
                  <a:pt x="315399" y="288068"/>
                  <a:pt x="329216" y="274251"/>
                  <a:pt x="329216" y="257207"/>
                </a:cubicBezTo>
                <a:lnTo>
                  <a:pt x="329216" y="30893"/>
                </a:lnTo>
                <a:cubicBezTo>
                  <a:pt x="329216" y="13849"/>
                  <a:pt x="315399" y="32"/>
                  <a:pt x="298355" y="32"/>
                </a:cubicBezTo>
                <a:close/>
                <a:moveTo>
                  <a:pt x="144050" y="246920"/>
                </a:moveTo>
                <a:lnTo>
                  <a:pt x="41180" y="246920"/>
                </a:lnTo>
                <a:lnTo>
                  <a:pt x="41180" y="185198"/>
                </a:lnTo>
                <a:lnTo>
                  <a:pt x="144050" y="185198"/>
                </a:lnTo>
                <a:lnTo>
                  <a:pt x="144050" y="246920"/>
                </a:lnTo>
                <a:close/>
                <a:moveTo>
                  <a:pt x="144050" y="144050"/>
                </a:moveTo>
                <a:lnTo>
                  <a:pt x="41180" y="144050"/>
                </a:lnTo>
                <a:lnTo>
                  <a:pt x="41180" y="82328"/>
                </a:lnTo>
                <a:lnTo>
                  <a:pt x="144050" y="82328"/>
                </a:lnTo>
                <a:lnTo>
                  <a:pt x="144050" y="144050"/>
                </a:lnTo>
                <a:close/>
                <a:moveTo>
                  <a:pt x="288068" y="246920"/>
                </a:moveTo>
                <a:lnTo>
                  <a:pt x="185198" y="246920"/>
                </a:lnTo>
                <a:lnTo>
                  <a:pt x="185198" y="185198"/>
                </a:lnTo>
                <a:lnTo>
                  <a:pt x="288068" y="185198"/>
                </a:lnTo>
                <a:lnTo>
                  <a:pt x="288068" y="246920"/>
                </a:lnTo>
                <a:close/>
                <a:moveTo>
                  <a:pt x="288068" y="144050"/>
                </a:moveTo>
                <a:lnTo>
                  <a:pt x="185198" y="144050"/>
                </a:lnTo>
                <a:lnTo>
                  <a:pt x="185198" y="82328"/>
                </a:lnTo>
                <a:lnTo>
                  <a:pt x="288068" y="82328"/>
                </a:lnTo>
                <a:lnTo>
                  <a:pt x="288068" y="144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hand holding a cellphone &#10; &#10;Description automatically generated" id="293" name="Google Shape;2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5280" y="397254"/>
            <a:ext cx="6448509" cy="483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9533" y="840335"/>
            <a:ext cx="1684365" cy="363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5">
            <a:alphaModFix/>
          </a:blip>
          <a:srcRect b="0" l="86876" r="0" t="0"/>
          <a:stretch/>
        </p:blipFill>
        <p:spPr>
          <a:xfrm>
            <a:off x="7678337" y="1876978"/>
            <a:ext cx="281003" cy="241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5">
            <a:alphaModFix/>
          </a:blip>
          <a:srcRect b="0" l="0" r="82328" t="0"/>
          <a:stretch/>
        </p:blipFill>
        <p:spPr>
          <a:xfrm>
            <a:off x="5824905" y="1876978"/>
            <a:ext cx="378385" cy="241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/>
        </p:nvSpPr>
        <p:spPr>
          <a:xfrm>
            <a:off x="4412349" y="529456"/>
            <a:ext cx="4345758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4412349" y="1089590"/>
            <a:ext cx="3855563" cy="890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presentation template that helps founders create a visually impressive and effective pitch deck quickly and easily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4876933" y="2383612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Content Direction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4876934" y="2664785"/>
            <a:ext cx="208144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help founders think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relevant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4876933" y="3186061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Visual Direction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4876934" y="3467234"/>
            <a:ext cx="208144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help founders think about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relevant visual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4876933" y="3988510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Editable Layouts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4876934" y="4269683"/>
            <a:ext cx="208144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help founders create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slides in seconds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4571602" y="2521599"/>
            <a:ext cx="234094" cy="234094"/>
          </a:xfrm>
          <a:custGeom>
            <a:rect b="b" l="l" r="r" t="t"/>
            <a:pathLst>
              <a:path extrusionOk="0" h="329184" w="329184">
                <a:moveTo>
                  <a:pt x="285826" y="2294"/>
                </a:moveTo>
                <a:lnTo>
                  <a:pt x="18506" y="125674"/>
                </a:lnTo>
                <a:cubicBezTo>
                  <a:pt x="-12336" y="140069"/>
                  <a:pt x="-2055" y="185306"/>
                  <a:pt x="30844" y="185306"/>
                </a:cubicBezTo>
                <a:lnTo>
                  <a:pt x="143943" y="185306"/>
                </a:lnTo>
                <a:lnTo>
                  <a:pt x="143943" y="298406"/>
                </a:lnTo>
                <a:cubicBezTo>
                  <a:pt x="143943" y="331305"/>
                  <a:pt x="189180" y="341592"/>
                  <a:pt x="203575" y="310744"/>
                </a:cubicBezTo>
                <a:lnTo>
                  <a:pt x="326955" y="43423"/>
                </a:lnTo>
                <a:cubicBezTo>
                  <a:pt x="337236" y="18741"/>
                  <a:pt x="310502" y="-7993"/>
                  <a:pt x="285826" y="2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4588132" y="4120511"/>
            <a:ext cx="234284" cy="204998"/>
          </a:xfrm>
          <a:custGeom>
            <a:rect b="b" l="l" r="r" t="t"/>
            <a:pathLst>
              <a:path extrusionOk="0" h="288036" w="329184">
                <a:moveTo>
                  <a:pt x="298355" y="32"/>
                </a:moveTo>
                <a:lnTo>
                  <a:pt x="30893" y="32"/>
                </a:lnTo>
                <a:cubicBezTo>
                  <a:pt x="13849" y="32"/>
                  <a:pt x="32" y="13849"/>
                  <a:pt x="32" y="30893"/>
                </a:cubicBezTo>
                <a:lnTo>
                  <a:pt x="32" y="257207"/>
                </a:lnTo>
                <a:cubicBezTo>
                  <a:pt x="32" y="274251"/>
                  <a:pt x="13849" y="288068"/>
                  <a:pt x="30893" y="288068"/>
                </a:cubicBezTo>
                <a:lnTo>
                  <a:pt x="298355" y="288068"/>
                </a:lnTo>
                <a:cubicBezTo>
                  <a:pt x="315399" y="288068"/>
                  <a:pt x="329216" y="274251"/>
                  <a:pt x="329216" y="257207"/>
                </a:cubicBezTo>
                <a:lnTo>
                  <a:pt x="329216" y="30893"/>
                </a:lnTo>
                <a:cubicBezTo>
                  <a:pt x="329216" y="13849"/>
                  <a:pt x="315399" y="32"/>
                  <a:pt x="298355" y="32"/>
                </a:cubicBezTo>
                <a:close/>
                <a:moveTo>
                  <a:pt x="144050" y="246920"/>
                </a:moveTo>
                <a:lnTo>
                  <a:pt x="41180" y="246920"/>
                </a:lnTo>
                <a:lnTo>
                  <a:pt x="41180" y="185198"/>
                </a:lnTo>
                <a:lnTo>
                  <a:pt x="144050" y="185198"/>
                </a:lnTo>
                <a:lnTo>
                  <a:pt x="144050" y="246920"/>
                </a:lnTo>
                <a:close/>
                <a:moveTo>
                  <a:pt x="144050" y="144050"/>
                </a:moveTo>
                <a:lnTo>
                  <a:pt x="41180" y="144050"/>
                </a:lnTo>
                <a:lnTo>
                  <a:pt x="41180" y="82328"/>
                </a:lnTo>
                <a:lnTo>
                  <a:pt x="144050" y="82328"/>
                </a:lnTo>
                <a:lnTo>
                  <a:pt x="144050" y="144050"/>
                </a:lnTo>
                <a:close/>
                <a:moveTo>
                  <a:pt x="288068" y="246920"/>
                </a:moveTo>
                <a:lnTo>
                  <a:pt x="185198" y="246920"/>
                </a:lnTo>
                <a:lnTo>
                  <a:pt x="185198" y="185198"/>
                </a:lnTo>
                <a:lnTo>
                  <a:pt x="288068" y="185198"/>
                </a:lnTo>
                <a:lnTo>
                  <a:pt x="288068" y="246920"/>
                </a:lnTo>
                <a:close/>
                <a:moveTo>
                  <a:pt x="288068" y="144050"/>
                </a:moveTo>
                <a:lnTo>
                  <a:pt x="185198" y="144050"/>
                </a:lnTo>
                <a:lnTo>
                  <a:pt x="185198" y="82328"/>
                </a:lnTo>
                <a:lnTo>
                  <a:pt x="288068" y="82328"/>
                </a:lnTo>
                <a:lnTo>
                  <a:pt x="288068" y="144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4571602" y="3311052"/>
            <a:ext cx="234094" cy="234094"/>
          </a:xfrm>
          <a:custGeom>
            <a:rect b="b" l="l" r="r" t="t"/>
            <a:pathLst>
              <a:path extrusionOk="0" h="329184" w="329184">
                <a:moveTo>
                  <a:pt x="144050" y="61754"/>
                </a:moveTo>
                <a:lnTo>
                  <a:pt x="154337" y="41180"/>
                </a:lnTo>
                <a:lnTo>
                  <a:pt x="174911" y="30893"/>
                </a:lnTo>
                <a:lnTo>
                  <a:pt x="154337" y="20606"/>
                </a:lnTo>
                <a:lnTo>
                  <a:pt x="144050" y="32"/>
                </a:lnTo>
                <a:lnTo>
                  <a:pt x="133763" y="20606"/>
                </a:lnTo>
                <a:lnTo>
                  <a:pt x="113189" y="30893"/>
                </a:lnTo>
                <a:lnTo>
                  <a:pt x="133763" y="41180"/>
                </a:lnTo>
                <a:lnTo>
                  <a:pt x="144050" y="61754"/>
                </a:lnTo>
                <a:close/>
                <a:moveTo>
                  <a:pt x="51467" y="102902"/>
                </a:moveTo>
                <a:lnTo>
                  <a:pt x="68608" y="68614"/>
                </a:lnTo>
                <a:lnTo>
                  <a:pt x="102902" y="51467"/>
                </a:lnTo>
                <a:lnTo>
                  <a:pt x="68608" y="34320"/>
                </a:lnTo>
                <a:lnTo>
                  <a:pt x="51467" y="32"/>
                </a:lnTo>
                <a:lnTo>
                  <a:pt x="34326" y="34320"/>
                </a:lnTo>
                <a:lnTo>
                  <a:pt x="32" y="51467"/>
                </a:lnTo>
                <a:lnTo>
                  <a:pt x="34326" y="68614"/>
                </a:lnTo>
                <a:lnTo>
                  <a:pt x="51467" y="102902"/>
                </a:lnTo>
                <a:close/>
                <a:moveTo>
                  <a:pt x="277781" y="185198"/>
                </a:moveTo>
                <a:lnTo>
                  <a:pt x="260640" y="219486"/>
                </a:lnTo>
                <a:lnTo>
                  <a:pt x="226346" y="236633"/>
                </a:lnTo>
                <a:lnTo>
                  <a:pt x="260640" y="253780"/>
                </a:lnTo>
                <a:lnTo>
                  <a:pt x="277781" y="288068"/>
                </a:lnTo>
                <a:lnTo>
                  <a:pt x="294922" y="253780"/>
                </a:lnTo>
                <a:lnTo>
                  <a:pt x="329216" y="236633"/>
                </a:lnTo>
                <a:lnTo>
                  <a:pt x="294922" y="219486"/>
                </a:lnTo>
                <a:lnTo>
                  <a:pt x="277781" y="185198"/>
                </a:lnTo>
                <a:close/>
                <a:moveTo>
                  <a:pt x="323185" y="60616"/>
                </a:moveTo>
                <a:lnTo>
                  <a:pt x="268632" y="6063"/>
                </a:lnTo>
                <a:cubicBezTo>
                  <a:pt x="264620" y="2038"/>
                  <a:pt x="259354" y="32"/>
                  <a:pt x="254089" y="32"/>
                </a:cubicBezTo>
                <a:cubicBezTo>
                  <a:pt x="248823" y="32"/>
                  <a:pt x="243557" y="2038"/>
                  <a:pt x="239539" y="6063"/>
                </a:cubicBezTo>
                <a:lnTo>
                  <a:pt x="6063" y="239539"/>
                </a:lnTo>
                <a:cubicBezTo>
                  <a:pt x="-1974" y="247576"/>
                  <a:pt x="-1974" y="260602"/>
                  <a:pt x="6063" y="268632"/>
                </a:cubicBezTo>
                <a:lnTo>
                  <a:pt x="60616" y="323185"/>
                </a:lnTo>
                <a:cubicBezTo>
                  <a:pt x="64634" y="327204"/>
                  <a:pt x="69900" y="329210"/>
                  <a:pt x="75159" y="329210"/>
                </a:cubicBezTo>
                <a:cubicBezTo>
                  <a:pt x="80425" y="329210"/>
                  <a:pt x="85691" y="327204"/>
                  <a:pt x="89709" y="323185"/>
                </a:cubicBezTo>
                <a:lnTo>
                  <a:pt x="323185" y="89703"/>
                </a:lnTo>
                <a:cubicBezTo>
                  <a:pt x="331222" y="81679"/>
                  <a:pt x="331222" y="68646"/>
                  <a:pt x="323185" y="60616"/>
                </a:cubicBezTo>
                <a:close/>
                <a:moveTo>
                  <a:pt x="231136" y="130844"/>
                </a:moveTo>
                <a:lnTo>
                  <a:pt x="198404" y="98112"/>
                </a:lnTo>
                <a:lnTo>
                  <a:pt x="254082" y="42434"/>
                </a:lnTo>
                <a:lnTo>
                  <a:pt x="286814" y="75166"/>
                </a:lnTo>
                <a:lnTo>
                  <a:pt x="231136" y="130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721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/>
        </p:nvSpPr>
        <p:spPr>
          <a:xfrm>
            <a:off x="1347746" y="2615656"/>
            <a:ext cx="6448509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easiest way to build your pitch deck and 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2724060" y="4154798"/>
            <a:ext cx="36914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2724059" y="4412376"/>
            <a:ext cx="36914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</a:t>
            </a:r>
            <a:endParaRPr b="0" i="0" sz="10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2724060" y="4631618"/>
            <a:ext cx="36914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Phone number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2833200" y="1977482"/>
            <a:ext cx="3477601" cy="553652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Solution</a:t>
            </a:r>
            <a:endParaRPr/>
          </a:p>
        </p:txBody>
      </p:sp>
      <p:sp>
        <p:nvSpPr>
          <p:cNvPr id="318" name="Google Shape;318;p20"/>
          <p:cNvSpPr/>
          <p:nvPr/>
        </p:nvSpPr>
        <p:spPr>
          <a:xfrm>
            <a:off x="0" y="936701"/>
            <a:ext cx="9144000" cy="15654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1676540" y="1715872"/>
            <a:ext cx="5790920" cy="619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presentation template that helps founders create a visually impressive and effective pitch deck quickly and easily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0"/>
          <p:cNvSpPr/>
          <p:nvPr/>
        </p:nvSpPr>
        <p:spPr>
          <a:xfrm>
            <a:off x="3322353" y="1205817"/>
            <a:ext cx="2499291" cy="39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773109" y="3500598"/>
            <a:ext cx="214155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Investors Are Impressed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0"/>
          <p:cNvSpPr/>
          <p:nvPr/>
        </p:nvSpPr>
        <p:spPr>
          <a:xfrm>
            <a:off x="773109" y="3780423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seriously consider making an investment in the startup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0"/>
          <p:cNvSpPr txBox="1"/>
          <p:nvPr/>
        </p:nvSpPr>
        <p:spPr>
          <a:xfrm>
            <a:off x="6287942" y="3500598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Are Satisfied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6215054" y="3791352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their startup is ready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growth and exposure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0"/>
          <p:cNvSpPr txBox="1"/>
          <p:nvPr/>
        </p:nvSpPr>
        <p:spPr>
          <a:xfrm>
            <a:off x="3574114" y="3489670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Money Is Raised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0"/>
          <p:cNvSpPr/>
          <p:nvPr/>
        </p:nvSpPr>
        <p:spPr>
          <a:xfrm>
            <a:off x="3501223" y="3780424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some great advice as well as expertise will be provided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701158" y="2878147"/>
            <a:ext cx="2285457" cy="1567103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0"/>
          <p:cNvSpPr/>
          <p:nvPr/>
        </p:nvSpPr>
        <p:spPr>
          <a:xfrm>
            <a:off x="3429270" y="2878147"/>
            <a:ext cx="2285457" cy="1567103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0"/>
          <p:cNvSpPr/>
          <p:nvPr/>
        </p:nvSpPr>
        <p:spPr>
          <a:xfrm>
            <a:off x="6143103" y="2878146"/>
            <a:ext cx="2285457" cy="1567103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0"/>
          <p:cNvSpPr/>
          <p:nvPr/>
        </p:nvSpPr>
        <p:spPr>
          <a:xfrm>
            <a:off x="7165203" y="3199192"/>
            <a:ext cx="241256" cy="241257"/>
          </a:xfrm>
          <a:custGeom>
            <a:rect b="b" l="l" r="r" t="t"/>
            <a:pathLst>
              <a:path extrusionOk="0" h="318897" w="318897">
                <a:moveTo>
                  <a:pt x="159481" y="32"/>
                </a:moveTo>
                <a:cubicBezTo>
                  <a:pt x="71398" y="32"/>
                  <a:pt x="32" y="71398"/>
                  <a:pt x="32" y="159481"/>
                </a:cubicBezTo>
                <a:cubicBezTo>
                  <a:pt x="32" y="247563"/>
                  <a:pt x="71398" y="318929"/>
                  <a:pt x="159481" y="318929"/>
                </a:cubicBezTo>
                <a:cubicBezTo>
                  <a:pt x="247563" y="318929"/>
                  <a:pt x="318929" y="247563"/>
                  <a:pt x="318929" y="159481"/>
                </a:cubicBezTo>
                <a:cubicBezTo>
                  <a:pt x="318929" y="71398"/>
                  <a:pt x="247563" y="32"/>
                  <a:pt x="159481" y="32"/>
                </a:cubicBezTo>
                <a:close/>
                <a:moveTo>
                  <a:pt x="172404" y="127398"/>
                </a:moveTo>
                <a:cubicBezTo>
                  <a:pt x="174975" y="111196"/>
                  <a:pt x="194392" y="100330"/>
                  <a:pt x="210916" y="100330"/>
                </a:cubicBezTo>
                <a:cubicBezTo>
                  <a:pt x="227439" y="100330"/>
                  <a:pt x="246856" y="111196"/>
                  <a:pt x="249428" y="127398"/>
                </a:cubicBezTo>
                <a:cubicBezTo>
                  <a:pt x="250521" y="134535"/>
                  <a:pt x="242098" y="139164"/>
                  <a:pt x="236697" y="134342"/>
                </a:cubicBezTo>
                <a:lnTo>
                  <a:pt x="230589" y="128877"/>
                </a:lnTo>
                <a:cubicBezTo>
                  <a:pt x="221074" y="120390"/>
                  <a:pt x="200886" y="120390"/>
                  <a:pt x="191370" y="128877"/>
                </a:cubicBezTo>
                <a:lnTo>
                  <a:pt x="185198" y="134406"/>
                </a:lnTo>
                <a:cubicBezTo>
                  <a:pt x="179797" y="139164"/>
                  <a:pt x="171311" y="134599"/>
                  <a:pt x="172404" y="127398"/>
                </a:cubicBezTo>
                <a:close/>
                <a:moveTo>
                  <a:pt x="108046" y="97759"/>
                </a:moveTo>
                <a:cubicBezTo>
                  <a:pt x="119426" y="97759"/>
                  <a:pt x="128620" y="106953"/>
                  <a:pt x="128620" y="118333"/>
                </a:cubicBezTo>
                <a:cubicBezTo>
                  <a:pt x="128620" y="129713"/>
                  <a:pt x="119426" y="138907"/>
                  <a:pt x="108046" y="138907"/>
                </a:cubicBezTo>
                <a:cubicBezTo>
                  <a:pt x="96666" y="138907"/>
                  <a:pt x="87472" y="129713"/>
                  <a:pt x="87472" y="118333"/>
                </a:cubicBezTo>
                <a:cubicBezTo>
                  <a:pt x="87472" y="106953"/>
                  <a:pt x="96666" y="97759"/>
                  <a:pt x="108046" y="97759"/>
                </a:cubicBezTo>
                <a:close/>
                <a:moveTo>
                  <a:pt x="256500" y="191627"/>
                </a:moveTo>
                <a:cubicBezTo>
                  <a:pt x="250778" y="237276"/>
                  <a:pt x="211816" y="272638"/>
                  <a:pt x="164624" y="272638"/>
                </a:cubicBezTo>
                <a:lnTo>
                  <a:pt x="154337" y="272638"/>
                </a:lnTo>
                <a:cubicBezTo>
                  <a:pt x="107145" y="272638"/>
                  <a:pt x="68183" y="237276"/>
                  <a:pt x="62461" y="191627"/>
                </a:cubicBezTo>
                <a:cubicBezTo>
                  <a:pt x="61690" y="185520"/>
                  <a:pt x="66512" y="180055"/>
                  <a:pt x="72684" y="180055"/>
                </a:cubicBezTo>
                <a:lnTo>
                  <a:pt x="246277" y="180055"/>
                </a:lnTo>
                <a:cubicBezTo>
                  <a:pt x="252449" y="180055"/>
                  <a:pt x="257271" y="185455"/>
                  <a:pt x="256500" y="1916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0"/>
          <p:cNvSpPr/>
          <p:nvPr/>
        </p:nvSpPr>
        <p:spPr>
          <a:xfrm>
            <a:off x="4447478" y="3232657"/>
            <a:ext cx="249039" cy="174327"/>
          </a:xfrm>
          <a:custGeom>
            <a:rect b="b" l="l" r="r" t="t"/>
            <a:pathLst>
              <a:path extrusionOk="0" h="230428" w="329184">
                <a:moveTo>
                  <a:pt x="319514" y="11573"/>
                </a:moveTo>
                <a:cubicBezTo>
                  <a:pt x="299563" y="3204"/>
                  <a:pt x="279595" y="20"/>
                  <a:pt x="259639" y="20"/>
                </a:cubicBezTo>
                <a:cubicBezTo>
                  <a:pt x="196286" y="15"/>
                  <a:pt x="132939" y="32085"/>
                  <a:pt x="69586" y="32085"/>
                </a:cubicBezTo>
                <a:cubicBezTo>
                  <a:pt x="53698" y="32085"/>
                  <a:pt x="37820" y="30069"/>
                  <a:pt x="21932" y="25028"/>
                </a:cubicBezTo>
                <a:cubicBezTo>
                  <a:pt x="20147" y="24462"/>
                  <a:pt x="18357" y="24195"/>
                  <a:pt x="16608" y="24195"/>
                </a:cubicBezTo>
                <a:cubicBezTo>
                  <a:pt x="7756" y="24195"/>
                  <a:pt x="20" y="31046"/>
                  <a:pt x="20" y="40556"/>
                </a:cubicBezTo>
                <a:lnTo>
                  <a:pt x="20" y="203739"/>
                </a:lnTo>
                <a:cubicBezTo>
                  <a:pt x="20" y="210235"/>
                  <a:pt x="3739" y="216392"/>
                  <a:pt x="9711" y="218892"/>
                </a:cubicBezTo>
                <a:cubicBezTo>
                  <a:pt x="29662" y="227265"/>
                  <a:pt x="49630" y="230449"/>
                  <a:pt x="69586" y="230449"/>
                </a:cubicBezTo>
                <a:cubicBezTo>
                  <a:pt x="132939" y="230449"/>
                  <a:pt x="196291" y="198379"/>
                  <a:pt x="259644" y="198379"/>
                </a:cubicBezTo>
                <a:cubicBezTo>
                  <a:pt x="275532" y="198379"/>
                  <a:pt x="291410" y="200396"/>
                  <a:pt x="307298" y="205436"/>
                </a:cubicBezTo>
                <a:cubicBezTo>
                  <a:pt x="309083" y="206002"/>
                  <a:pt x="310873" y="206270"/>
                  <a:pt x="312622" y="206270"/>
                </a:cubicBezTo>
                <a:cubicBezTo>
                  <a:pt x="321474" y="206270"/>
                  <a:pt x="329210" y="199418"/>
                  <a:pt x="329210" y="189908"/>
                </a:cubicBezTo>
                <a:lnTo>
                  <a:pt x="329210" y="26731"/>
                </a:lnTo>
                <a:cubicBezTo>
                  <a:pt x="329205" y="20229"/>
                  <a:pt x="325486" y="14078"/>
                  <a:pt x="319514" y="11573"/>
                </a:cubicBezTo>
                <a:close/>
                <a:moveTo>
                  <a:pt x="24709" y="51569"/>
                </a:moveTo>
                <a:cubicBezTo>
                  <a:pt x="35058" y="54161"/>
                  <a:pt x="45859" y="55462"/>
                  <a:pt x="56969" y="56162"/>
                </a:cubicBezTo>
                <a:cubicBezTo>
                  <a:pt x="53945" y="71278"/>
                  <a:pt x="40654" y="82671"/>
                  <a:pt x="24709" y="82671"/>
                </a:cubicBezTo>
                <a:lnTo>
                  <a:pt x="24709" y="51569"/>
                </a:lnTo>
                <a:close/>
                <a:moveTo>
                  <a:pt x="24709" y="198158"/>
                </a:moveTo>
                <a:lnTo>
                  <a:pt x="24709" y="173583"/>
                </a:lnTo>
                <a:cubicBezTo>
                  <a:pt x="42388" y="173583"/>
                  <a:pt x="56692" y="187609"/>
                  <a:pt x="57479" y="205164"/>
                </a:cubicBezTo>
                <a:cubicBezTo>
                  <a:pt x="45890" y="204233"/>
                  <a:pt x="35058" y="201918"/>
                  <a:pt x="24709" y="198158"/>
                </a:cubicBezTo>
                <a:close/>
                <a:moveTo>
                  <a:pt x="164613" y="164612"/>
                </a:moveTo>
                <a:cubicBezTo>
                  <a:pt x="141883" y="164612"/>
                  <a:pt x="123464" y="142500"/>
                  <a:pt x="123464" y="115235"/>
                </a:cubicBezTo>
                <a:cubicBezTo>
                  <a:pt x="123464" y="87964"/>
                  <a:pt x="141889" y="65857"/>
                  <a:pt x="164613" y="65857"/>
                </a:cubicBezTo>
                <a:cubicBezTo>
                  <a:pt x="187336" y="65857"/>
                  <a:pt x="205761" y="87964"/>
                  <a:pt x="205761" y="115235"/>
                </a:cubicBezTo>
                <a:cubicBezTo>
                  <a:pt x="205761" y="142511"/>
                  <a:pt x="187331" y="164612"/>
                  <a:pt x="164613" y="164612"/>
                </a:cubicBezTo>
                <a:close/>
                <a:moveTo>
                  <a:pt x="304516" y="178901"/>
                </a:moveTo>
                <a:cubicBezTo>
                  <a:pt x="295504" y="176643"/>
                  <a:pt x="286148" y="175378"/>
                  <a:pt x="276576" y="174560"/>
                </a:cubicBezTo>
                <a:cubicBezTo>
                  <a:pt x="279595" y="161146"/>
                  <a:pt x="290721" y="150962"/>
                  <a:pt x="304516" y="149213"/>
                </a:cubicBezTo>
                <a:lnTo>
                  <a:pt x="304516" y="178901"/>
                </a:lnTo>
                <a:close/>
                <a:moveTo>
                  <a:pt x="304516" y="57458"/>
                </a:moveTo>
                <a:cubicBezTo>
                  <a:pt x="288627" y="55447"/>
                  <a:pt x="276298" y="42182"/>
                  <a:pt x="275810" y="25800"/>
                </a:cubicBezTo>
                <a:cubicBezTo>
                  <a:pt x="285860" y="26916"/>
                  <a:pt x="295401" y="29004"/>
                  <a:pt x="304516" y="32311"/>
                </a:cubicBezTo>
                <a:lnTo>
                  <a:pt x="304516" y="574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1719366" y="3195301"/>
            <a:ext cx="249039" cy="249039"/>
          </a:xfrm>
          <a:custGeom>
            <a:rect b="b" l="l" r="r" t="t"/>
            <a:pathLst>
              <a:path extrusionOk="0" h="329184" w="329184">
                <a:moveTo>
                  <a:pt x="66898" y="144050"/>
                </a:moveTo>
                <a:lnTo>
                  <a:pt x="15463" y="144050"/>
                </a:lnTo>
                <a:cubicBezTo>
                  <a:pt x="6940" y="144050"/>
                  <a:pt x="32" y="150958"/>
                  <a:pt x="32" y="159481"/>
                </a:cubicBezTo>
                <a:lnTo>
                  <a:pt x="32" y="313786"/>
                </a:lnTo>
                <a:cubicBezTo>
                  <a:pt x="32" y="322308"/>
                  <a:pt x="6940" y="329216"/>
                  <a:pt x="15463" y="329216"/>
                </a:cubicBezTo>
                <a:lnTo>
                  <a:pt x="66898" y="329216"/>
                </a:lnTo>
                <a:cubicBezTo>
                  <a:pt x="75420" y="329216"/>
                  <a:pt x="82328" y="322308"/>
                  <a:pt x="82328" y="313786"/>
                </a:cubicBezTo>
                <a:lnTo>
                  <a:pt x="82328" y="159481"/>
                </a:lnTo>
                <a:cubicBezTo>
                  <a:pt x="82328" y="150958"/>
                  <a:pt x="75420" y="144050"/>
                  <a:pt x="66898" y="144050"/>
                </a:cubicBezTo>
                <a:close/>
                <a:moveTo>
                  <a:pt x="41180" y="303499"/>
                </a:moveTo>
                <a:cubicBezTo>
                  <a:pt x="32658" y="303499"/>
                  <a:pt x="25750" y="296590"/>
                  <a:pt x="25750" y="288068"/>
                </a:cubicBezTo>
                <a:cubicBezTo>
                  <a:pt x="25750" y="279546"/>
                  <a:pt x="32658" y="272638"/>
                  <a:pt x="41180" y="272638"/>
                </a:cubicBezTo>
                <a:cubicBezTo>
                  <a:pt x="49702" y="272638"/>
                  <a:pt x="56611" y="279546"/>
                  <a:pt x="56611" y="288068"/>
                </a:cubicBezTo>
                <a:cubicBezTo>
                  <a:pt x="56611" y="296590"/>
                  <a:pt x="49702" y="303499"/>
                  <a:pt x="41180" y="303499"/>
                </a:cubicBezTo>
                <a:close/>
                <a:moveTo>
                  <a:pt x="246920" y="52401"/>
                </a:moveTo>
                <a:cubicBezTo>
                  <a:pt x="246920" y="79671"/>
                  <a:pt x="230223" y="94968"/>
                  <a:pt x="225525" y="113189"/>
                </a:cubicBezTo>
                <a:lnTo>
                  <a:pt x="290927" y="113189"/>
                </a:lnTo>
                <a:cubicBezTo>
                  <a:pt x="312399" y="113189"/>
                  <a:pt x="329115" y="131028"/>
                  <a:pt x="329215" y="150542"/>
                </a:cubicBezTo>
                <a:cubicBezTo>
                  <a:pt x="329269" y="162075"/>
                  <a:pt x="324364" y="174491"/>
                  <a:pt x="316717" y="182173"/>
                </a:cubicBezTo>
                <a:lnTo>
                  <a:pt x="316647" y="182244"/>
                </a:lnTo>
                <a:cubicBezTo>
                  <a:pt x="322971" y="197248"/>
                  <a:pt x="321942" y="218272"/>
                  <a:pt x="310662" y="233337"/>
                </a:cubicBezTo>
                <a:cubicBezTo>
                  <a:pt x="316243" y="249986"/>
                  <a:pt x="310618" y="270437"/>
                  <a:pt x="300130" y="281401"/>
                </a:cubicBezTo>
                <a:cubicBezTo>
                  <a:pt x="302893" y="292716"/>
                  <a:pt x="301572" y="302345"/>
                  <a:pt x="296177" y="310097"/>
                </a:cubicBezTo>
                <a:cubicBezTo>
                  <a:pt x="283054" y="328951"/>
                  <a:pt x="250531" y="329216"/>
                  <a:pt x="223028" y="329216"/>
                </a:cubicBezTo>
                <a:lnTo>
                  <a:pt x="221199" y="329215"/>
                </a:lnTo>
                <a:cubicBezTo>
                  <a:pt x="190153" y="329204"/>
                  <a:pt x="164745" y="317901"/>
                  <a:pt x="144329" y="308818"/>
                </a:cubicBezTo>
                <a:cubicBezTo>
                  <a:pt x="134070" y="304254"/>
                  <a:pt x="120655" y="298604"/>
                  <a:pt x="110478" y="298417"/>
                </a:cubicBezTo>
                <a:cubicBezTo>
                  <a:pt x="106273" y="298340"/>
                  <a:pt x="102902" y="294908"/>
                  <a:pt x="102902" y="290703"/>
                </a:cubicBezTo>
                <a:lnTo>
                  <a:pt x="102902" y="153262"/>
                </a:lnTo>
                <a:cubicBezTo>
                  <a:pt x="102902" y="151205"/>
                  <a:pt x="103726" y="149230"/>
                  <a:pt x="105190" y="147784"/>
                </a:cubicBezTo>
                <a:cubicBezTo>
                  <a:pt x="130659" y="122616"/>
                  <a:pt x="141611" y="95971"/>
                  <a:pt x="162486" y="75060"/>
                </a:cubicBezTo>
                <a:cubicBezTo>
                  <a:pt x="172004" y="65524"/>
                  <a:pt x="175466" y="51120"/>
                  <a:pt x="178812" y="37190"/>
                </a:cubicBezTo>
                <a:cubicBezTo>
                  <a:pt x="181672" y="25295"/>
                  <a:pt x="187652" y="32"/>
                  <a:pt x="200629" y="32"/>
                </a:cubicBezTo>
                <a:cubicBezTo>
                  <a:pt x="216059" y="32"/>
                  <a:pt x="246920" y="5176"/>
                  <a:pt x="246920" y="52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Solution</a:t>
            </a:r>
            <a:endParaRPr/>
          </a:p>
        </p:txBody>
      </p:sp>
      <p:sp>
        <p:nvSpPr>
          <p:cNvPr id="338" name="Google Shape;338;p21"/>
          <p:cNvSpPr txBox="1"/>
          <p:nvPr>
            <p:ph idx="2" type="body"/>
          </p:nvPr>
        </p:nvSpPr>
        <p:spPr>
          <a:xfrm>
            <a:off x="1851459" y="706666"/>
            <a:ext cx="5441082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a presentation template that helps founders create a visually impressive and effective pitch deck quickly and easily</a:t>
            </a:r>
            <a:endParaRPr/>
          </a:p>
        </p:txBody>
      </p:sp>
      <p:sp>
        <p:nvSpPr>
          <p:cNvPr id="339" name="Google Shape;339;p21"/>
          <p:cNvSpPr txBox="1"/>
          <p:nvPr/>
        </p:nvSpPr>
        <p:spPr>
          <a:xfrm>
            <a:off x="805732" y="218366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Content Direction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769285" y="2474418"/>
            <a:ext cx="206866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help founders think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relevant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3574110" y="218366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Storyline Direction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1"/>
          <p:cNvSpPr/>
          <p:nvPr/>
        </p:nvSpPr>
        <p:spPr>
          <a:xfrm>
            <a:off x="3501219" y="2474418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help founders think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relevant 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1"/>
          <p:cNvSpPr txBox="1"/>
          <p:nvPr/>
        </p:nvSpPr>
        <p:spPr>
          <a:xfrm>
            <a:off x="6342488" y="218366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Visual Direction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6269597" y="2474419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help founders think about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relevant visual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1"/>
          <p:cNvSpPr txBox="1"/>
          <p:nvPr/>
        </p:nvSpPr>
        <p:spPr>
          <a:xfrm>
            <a:off x="691761" y="3710475"/>
            <a:ext cx="2223715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 Sans Pro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805731" y="3991648"/>
            <a:ext cx="199577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exceptional font for readability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free for download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1"/>
          <p:cNvSpPr txBox="1"/>
          <p:nvPr/>
        </p:nvSpPr>
        <p:spPr>
          <a:xfrm>
            <a:off x="3574110" y="371047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Color Palettes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3728215" y="3991648"/>
            <a:ext cx="1687566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help founders find the perfect color scheme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6342488" y="371047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Editable Layouts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6342487" y="3991648"/>
            <a:ext cx="199577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help founders create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slides in seconds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1686570" y="1892753"/>
            <a:ext cx="234094" cy="234094"/>
          </a:xfrm>
          <a:custGeom>
            <a:rect b="b" l="l" r="r" t="t"/>
            <a:pathLst>
              <a:path extrusionOk="0" h="329184" w="329184">
                <a:moveTo>
                  <a:pt x="285826" y="2294"/>
                </a:moveTo>
                <a:lnTo>
                  <a:pt x="18506" y="125674"/>
                </a:lnTo>
                <a:cubicBezTo>
                  <a:pt x="-12336" y="140069"/>
                  <a:pt x="-2055" y="185306"/>
                  <a:pt x="30844" y="185306"/>
                </a:cubicBezTo>
                <a:lnTo>
                  <a:pt x="143943" y="185306"/>
                </a:lnTo>
                <a:lnTo>
                  <a:pt x="143943" y="298406"/>
                </a:lnTo>
                <a:cubicBezTo>
                  <a:pt x="143943" y="331305"/>
                  <a:pt x="189180" y="341592"/>
                  <a:pt x="203575" y="310744"/>
                </a:cubicBezTo>
                <a:lnTo>
                  <a:pt x="326955" y="43423"/>
                </a:lnTo>
                <a:cubicBezTo>
                  <a:pt x="337236" y="18741"/>
                  <a:pt x="310502" y="-7993"/>
                  <a:pt x="285826" y="2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7223146" y="3422849"/>
            <a:ext cx="234284" cy="204998"/>
          </a:xfrm>
          <a:custGeom>
            <a:rect b="b" l="l" r="r" t="t"/>
            <a:pathLst>
              <a:path extrusionOk="0" h="288036" w="329184">
                <a:moveTo>
                  <a:pt x="298355" y="32"/>
                </a:moveTo>
                <a:lnTo>
                  <a:pt x="30893" y="32"/>
                </a:lnTo>
                <a:cubicBezTo>
                  <a:pt x="13849" y="32"/>
                  <a:pt x="32" y="13849"/>
                  <a:pt x="32" y="30893"/>
                </a:cubicBezTo>
                <a:lnTo>
                  <a:pt x="32" y="257207"/>
                </a:lnTo>
                <a:cubicBezTo>
                  <a:pt x="32" y="274251"/>
                  <a:pt x="13849" y="288068"/>
                  <a:pt x="30893" y="288068"/>
                </a:cubicBezTo>
                <a:lnTo>
                  <a:pt x="298355" y="288068"/>
                </a:lnTo>
                <a:cubicBezTo>
                  <a:pt x="315399" y="288068"/>
                  <a:pt x="329216" y="274251"/>
                  <a:pt x="329216" y="257207"/>
                </a:cubicBezTo>
                <a:lnTo>
                  <a:pt x="329216" y="30893"/>
                </a:lnTo>
                <a:cubicBezTo>
                  <a:pt x="329216" y="13849"/>
                  <a:pt x="315399" y="32"/>
                  <a:pt x="298355" y="32"/>
                </a:cubicBezTo>
                <a:close/>
                <a:moveTo>
                  <a:pt x="144050" y="246920"/>
                </a:moveTo>
                <a:lnTo>
                  <a:pt x="41180" y="246920"/>
                </a:lnTo>
                <a:lnTo>
                  <a:pt x="41180" y="185198"/>
                </a:lnTo>
                <a:lnTo>
                  <a:pt x="144050" y="185198"/>
                </a:lnTo>
                <a:lnTo>
                  <a:pt x="144050" y="246920"/>
                </a:lnTo>
                <a:close/>
                <a:moveTo>
                  <a:pt x="144050" y="144050"/>
                </a:moveTo>
                <a:lnTo>
                  <a:pt x="41180" y="144050"/>
                </a:lnTo>
                <a:lnTo>
                  <a:pt x="41180" y="82328"/>
                </a:lnTo>
                <a:lnTo>
                  <a:pt x="144050" y="82328"/>
                </a:lnTo>
                <a:lnTo>
                  <a:pt x="144050" y="144050"/>
                </a:lnTo>
                <a:close/>
                <a:moveTo>
                  <a:pt x="288068" y="246920"/>
                </a:moveTo>
                <a:lnTo>
                  <a:pt x="185198" y="246920"/>
                </a:lnTo>
                <a:lnTo>
                  <a:pt x="185198" y="185198"/>
                </a:lnTo>
                <a:lnTo>
                  <a:pt x="288068" y="185198"/>
                </a:lnTo>
                <a:lnTo>
                  <a:pt x="288068" y="246920"/>
                </a:lnTo>
                <a:close/>
                <a:moveTo>
                  <a:pt x="288068" y="144050"/>
                </a:moveTo>
                <a:lnTo>
                  <a:pt x="185198" y="144050"/>
                </a:lnTo>
                <a:lnTo>
                  <a:pt x="185198" y="82328"/>
                </a:lnTo>
                <a:lnTo>
                  <a:pt x="288068" y="82328"/>
                </a:lnTo>
                <a:lnTo>
                  <a:pt x="288068" y="144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7223336" y="1892753"/>
            <a:ext cx="234094" cy="234094"/>
          </a:xfrm>
          <a:custGeom>
            <a:rect b="b" l="l" r="r" t="t"/>
            <a:pathLst>
              <a:path extrusionOk="0" h="329184" w="329184">
                <a:moveTo>
                  <a:pt x="144050" y="61754"/>
                </a:moveTo>
                <a:lnTo>
                  <a:pt x="154337" y="41180"/>
                </a:lnTo>
                <a:lnTo>
                  <a:pt x="174911" y="30893"/>
                </a:lnTo>
                <a:lnTo>
                  <a:pt x="154337" y="20606"/>
                </a:lnTo>
                <a:lnTo>
                  <a:pt x="144050" y="32"/>
                </a:lnTo>
                <a:lnTo>
                  <a:pt x="133763" y="20606"/>
                </a:lnTo>
                <a:lnTo>
                  <a:pt x="113189" y="30893"/>
                </a:lnTo>
                <a:lnTo>
                  <a:pt x="133763" y="41180"/>
                </a:lnTo>
                <a:lnTo>
                  <a:pt x="144050" y="61754"/>
                </a:lnTo>
                <a:close/>
                <a:moveTo>
                  <a:pt x="51467" y="102902"/>
                </a:moveTo>
                <a:lnTo>
                  <a:pt x="68608" y="68614"/>
                </a:lnTo>
                <a:lnTo>
                  <a:pt x="102902" y="51467"/>
                </a:lnTo>
                <a:lnTo>
                  <a:pt x="68608" y="34320"/>
                </a:lnTo>
                <a:lnTo>
                  <a:pt x="51467" y="32"/>
                </a:lnTo>
                <a:lnTo>
                  <a:pt x="34326" y="34320"/>
                </a:lnTo>
                <a:lnTo>
                  <a:pt x="32" y="51467"/>
                </a:lnTo>
                <a:lnTo>
                  <a:pt x="34326" y="68614"/>
                </a:lnTo>
                <a:lnTo>
                  <a:pt x="51467" y="102902"/>
                </a:lnTo>
                <a:close/>
                <a:moveTo>
                  <a:pt x="277781" y="185198"/>
                </a:moveTo>
                <a:lnTo>
                  <a:pt x="260640" y="219486"/>
                </a:lnTo>
                <a:lnTo>
                  <a:pt x="226346" y="236633"/>
                </a:lnTo>
                <a:lnTo>
                  <a:pt x="260640" y="253780"/>
                </a:lnTo>
                <a:lnTo>
                  <a:pt x="277781" y="288068"/>
                </a:lnTo>
                <a:lnTo>
                  <a:pt x="294922" y="253780"/>
                </a:lnTo>
                <a:lnTo>
                  <a:pt x="329216" y="236633"/>
                </a:lnTo>
                <a:lnTo>
                  <a:pt x="294922" y="219486"/>
                </a:lnTo>
                <a:lnTo>
                  <a:pt x="277781" y="185198"/>
                </a:lnTo>
                <a:close/>
                <a:moveTo>
                  <a:pt x="323185" y="60616"/>
                </a:moveTo>
                <a:lnTo>
                  <a:pt x="268632" y="6063"/>
                </a:lnTo>
                <a:cubicBezTo>
                  <a:pt x="264620" y="2038"/>
                  <a:pt x="259354" y="32"/>
                  <a:pt x="254089" y="32"/>
                </a:cubicBezTo>
                <a:cubicBezTo>
                  <a:pt x="248823" y="32"/>
                  <a:pt x="243557" y="2038"/>
                  <a:pt x="239539" y="6063"/>
                </a:cubicBezTo>
                <a:lnTo>
                  <a:pt x="6063" y="239539"/>
                </a:lnTo>
                <a:cubicBezTo>
                  <a:pt x="-1974" y="247576"/>
                  <a:pt x="-1974" y="260602"/>
                  <a:pt x="6063" y="268632"/>
                </a:cubicBezTo>
                <a:lnTo>
                  <a:pt x="60616" y="323185"/>
                </a:lnTo>
                <a:cubicBezTo>
                  <a:pt x="64634" y="327204"/>
                  <a:pt x="69900" y="329210"/>
                  <a:pt x="75159" y="329210"/>
                </a:cubicBezTo>
                <a:cubicBezTo>
                  <a:pt x="80425" y="329210"/>
                  <a:pt x="85691" y="327204"/>
                  <a:pt x="89709" y="323185"/>
                </a:cubicBezTo>
                <a:lnTo>
                  <a:pt x="323185" y="89703"/>
                </a:lnTo>
                <a:cubicBezTo>
                  <a:pt x="331222" y="81679"/>
                  <a:pt x="331222" y="68646"/>
                  <a:pt x="323185" y="60616"/>
                </a:cubicBezTo>
                <a:close/>
                <a:moveTo>
                  <a:pt x="231136" y="130844"/>
                </a:moveTo>
                <a:lnTo>
                  <a:pt x="198404" y="98112"/>
                </a:lnTo>
                <a:lnTo>
                  <a:pt x="254082" y="42434"/>
                </a:lnTo>
                <a:lnTo>
                  <a:pt x="286814" y="75166"/>
                </a:lnTo>
                <a:lnTo>
                  <a:pt x="231136" y="130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1686570" y="3408301"/>
            <a:ext cx="234094" cy="234094"/>
          </a:xfrm>
          <a:custGeom>
            <a:rect b="b" l="l" r="r" t="t"/>
            <a:pathLst>
              <a:path extrusionOk="0" h="318896" w="318896">
                <a:moveTo>
                  <a:pt x="108236" y="273379"/>
                </a:moveTo>
                <a:lnTo>
                  <a:pt x="91143" y="273379"/>
                </a:lnTo>
                <a:lnTo>
                  <a:pt x="110068" y="215877"/>
                </a:lnTo>
                <a:lnTo>
                  <a:pt x="208461" y="215877"/>
                </a:lnTo>
                <a:lnTo>
                  <a:pt x="227385" y="273379"/>
                </a:lnTo>
                <a:lnTo>
                  <a:pt x="210738" y="273379"/>
                </a:lnTo>
                <a:cubicBezTo>
                  <a:pt x="204448" y="273379"/>
                  <a:pt x="199349" y="278478"/>
                  <a:pt x="199349" y="284768"/>
                </a:cubicBezTo>
                <a:lnTo>
                  <a:pt x="199349" y="307547"/>
                </a:lnTo>
                <a:cubicBezTo>
                  <a:pt x="199349" y="313837"/>
                  <a:pt x="204448" y="318936"/>
                  <a:pt x="210738" y="318936"/>
                </a:cubicBezTo>
                <a:lnTo>
                  <a:pt x="307546" y="318936"/>
                </a:lnTo>
                <a:cubicBezTo>
                  <a:pt x="313837" y="318936"/>
                  <a:pt x="318935" y="313837"/>
                  <a:pt x="318935" y="307547"/>
                </a:cubicBezTo>
                <a:lnTo>
                  <a:pt x="318935" y="284768"/>
                </a:lnTo>
                <a:cubicBezTo>
                  <a:pt x="318935" y="278478"/>
                  <a:pt x="313837" y="273379"/>
                  <a:pt x="307546" y="273379"/>
                </a:cubicBezTo>
                <a:lnTo>
                  <a:pt x="288513" y="273379"/>
                </a:lnTo>
                <a:lnTo>
                  <a:pt x="196143" y="7689"/>
                </a:lnTo>
                <a:cubicBezTo>
                  <a:pt x="194550" y="3109"/>
                  <a:pt x="190233" y="39"/>
                  <a:pt x="185385" y="39"/>
                </a:cubicBezTo>
                <a:lnTo>
                  <a:pt x="133588" y="39"/>
                </a:lnTo>
                <a:cubicBezTo>
                  <a:pt x="128740" y="39"/>
                  <a:pt x="124423" y="3109"/>
                  <a:pt x="122831" y="7689"/>
                </a:cubicBezTo>
                <a:lnTo>
                  <a:pt x="30462" y="273379"/>
                </a:lnTo>
                <a:lnTo>
                  <a:pt x="11428" y="273379"/>
                </a:lnTo>
                <a:cubicBezTo>
                  <a:pt x="5138" y="273379"/>
                  <a:pt x="39" y="278478"/>
                  <a:pt x="39" y="284768"/>
                </a:cubicBezTo>
                <a:lnTo>
                  <a:pt x="39" y="307547"/>
                </a:lnTo>
                <a:cubicBezTo>
                  <a:pt x="39" y="313837"/>
                  <a:pt x="5138" y="318936"/>
                  <a:pt x="11428" y="318936"/>
                </a:cubicBezTo>
                <a:lnTo>
                  <a:pt x="108236" y="318936"/>
                </a:lnTo>
                <a:cubicBezTo>
                  <a:pt x="114527" y="318936"/>
                  <a:pt x="119625" y="313837"/>
                  <a:pt x="119625" y="307547"/>
                </a:cubicBezTo>
                <a:lnTo>
                  <a:pt x="119625" y="284768"/>
                </a:lnTo>
                <a:cubicBezTo>
                  <a:pt x="119625" y="278478"/>
                  <a:pt x="114527" y="273379"/>
                  <a:pt x="108236" y="273379"/>
                </a:cubicBezTo>
                <a:close/>
                <a:moveTo>
                  <a:pt x="154044" y="79921"/>
                </a:moveTo>
                <a:cubicBezTo>
                  <a:pt x="157139" y="69090"/>
                  <a:pt x="158749" y="59879"/>
                  <a:pt x="159444" y="55261"/>
                </a:cubicBezTo>
                <a:cubicBezTo>
                  <a:pt x="160041" y="59903"/>
                  <a:pt x="161536" y="69125"/>
                  <a:pt x="164944" y="79966"/>
                </a:cubicBezTo>
                <a:lnTo>
                  <a:pt x="194367" y="168236"/>
                </a:lnTo>
                <a:lnTo>
                  <a:pt x="124168" y="168236"/>
                </a:lnTo>
                <a:lnTo>
                  <a:pt x="154044" y="799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4443479" y="3396832"/>
            <a:ext cx="257033" cy="257033"/>
          </a:xfrm>
          <a:custGeom>
            <a:rect b="b" l="l" r="r" t="t"/>
            <a:pathLst>
              <a:path extrusionOk="0" h="329184" w="329184">
                <a:moveTo>
                  <a:pt x="131376" y="3269"/>
                </a:moveTo>
                <a:cubicBezTo>
                  <a:pt x="67468" y="15742"/>
                  <a:pt x="15969" y="67113"/>
                  <a:pt x="3367" y="130828"/>
                </a:cubicBezTo>
                <a:cubicBezTo>
                  <a:pt x="-20421" y="251057"/>
                  <a:pt x="88042" y="340683"/>
                  <a:pt x="169760" y="328017"/>
                </a:cubicBezTo>
                <a:cubicBezTo>
                  <a:pt x="196249" y="323902"/>
                  <a:pt x="209236" y="292913"/>
                  <a:pt x="197085" y="269060"/>
                </a:cubicBezTo>
                <a:cubicBezTo>
                  <a:pt x="182233" y="239870"/>
                  <a:pt x="203450" y="205795"/>
                  <a:pt x="236239" y="205795"/>
                </a:cubicBezTo>
                <a:lnTo>
                  <a:pt x="287482" y="205795"/>
                </a:lnTo>
                <a:cubicBezTo>
                  <a:pt x="310499" y="205795"/>
                  <a:pt x="329144" y="186764"/>
                  <a:pt x="329208" y="163811"/>
                </a:cubicBezTo>
                <a:cubicBezTo>
                  <a:pt x="328887" y="62484"/>
                  <a:pt x="236689" y="-17240"/>
                  <a:pt x="131376" y="3269"/>
                </a:cubicBezTo>
                <a:close/>
                <a:moveTo>
                  <a:pt x="61746" y="205795"/>
                </a:moveTo>
                <a:cubicBezTo>
                  <a:pt x="50366" y="205795"/>
                  <a:pt x="41172" y="196601"/>
                  <a:pt x="41172" y="185221"/>
                </a:cubicBezTo>
                <a:cubicBezTo>
                  <a:pt x="41172" y="173841"/>
                  <a:pt x="50366" y="164647"/>
                  <a:pt x="61746" y="164647"/>
                </a:cubicBezTo>
                <a:cubicBezTo>
                  <a:pt x="73126" y="164647"/>
                  <a:pt x="82320" y="173841"/>
                  <a:pt x="82320" y="185221"/>
                </a:cubicBezTo>
                <a:cubicBezTo>
                  <a:pt x="82320" y="196601"/>
                  <a:pt x="73126" y="205795"/>
                  <a:pt x="61746" y="205795"/>
                </a:cubicBezTo>
                <a:close/>
                <a:moveTo>
                  <a:pt x="82320" y="123499"/>
                </a:moveTo>
                <a:cubicBezTo>
                  <a:pt x="70940" y="123499"/>
                  <a:pt x="61746" y="114305"/>
                  <a:pt x="61746" y="102925"/>
                </a:cubicBezTo>
                <a:cubicBezTo>
                  <a:pt x="61746" y="91545"/>
                  <a:pt x="70940" y="82351"/>
                  <a:pt x="82320" y="82351"/>
                </a:cubicBezTo>
                <a:cubicBezTo>
                  <a:pt x="93700" y="82351"/>
                  <a:pt x="102894" y="91545"/>
                  <a:pt x="102894" y="102925"/>
                </a:cubicBezTo>
                <a:cubicBezTo>
                  <a:pt x="102894" y="114305"/>
                  <a:pt x="93700" y="123499"/>
                  <a:pt x="82320" y="123499"/>
                </a:cubicBezTo>
                <a:close/>
                <a:moveTo>
                  <a:pt x="164616" y="82351"/>
                </a:moveTo>
                <a:cubicBezTo>
                  <a:pt x="153236" y="82351"/>
                  <a:pt x="144042" y="73157"/>
                  <a:pt x="144042" y="61777"/>
                </a:cubicBezTo>
                <a:cubicBezTo>
                  <a:pt x="144042" y="50397"/>
                  <a:pt x="153236" y="41203"/>
                  <a:pt x="164616" y="41203"/>
                </a:cubicBezTo>
                <a:cubicBezTo>
                  <a:pt x="175996" y="41203"/>
                  <a:pt x="185190" y="50397"/>
                  <a:pt x="185190" y="61777"/>
                </a:cubicBezTo>
                <a:cubicBezTo>
                  <a:pt x="185190" y="73157"/>
                  <a:pt x="175996" y="82351"/>
                  <a:pt x="164616" y="82351"/>
                </a:cubicBezTo>
                <a:close/>
                <a:moveTo>
                  <a:pt x="246912" y="123499"/>
                </a:moveTo>
                <a:cubicBezTo>
                  <a:pt x="235532" y="123499"/>
                  <a:pt x="226338" y="114305"/>
                  <a:pt x="226338" y="102925"/>
                </a:cubicBezTo>
                <a:cubicBezTo>
                  <a:pt x="226338" y="91545"/>
                  <a:pt x="235532" y="82351"/>
                  <a:pt x="246912" y="82351"/>
                </a:cubicBezTo>
                <a:cubicBezTo>
                  <a:pt x="258292" y="82351"/>
                  <a:pt x="267486" y="91545"/>
                  <a:pt x="267486" y="102925"/>
                </a:cubicBezTo>
                <a:cubicBezTo>
                  <a:pt x="267486" y="114305"/>
                  <a:pt x="258292" y="123499"/>
                  <a:pt x="246912" y="123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1"/>
          <p:cNvSpPr/>
          <p:nvPr/>
        </p:nvSpPr>
        <p:spPr>
          <a:xfrm>
            <a:off x="4460238" y="1922878"/>
            <a:ext cx="223515" cy="173845"/>
          </a:xfrm>
          <a:custGeom>
            <a:rect b="b" l="l" r="r" t="t"/>
            <a:pathLst>
              <a:path extrusionOk="0" h="256032" w="329184">
                <a:moveTo>
                  <a:pt x="25" y="48980"/>
                </a:moveTo>
                <a:lnTo>
                  <a:pt x="25" y="246902"/>
                </a:lnTo>
                <a:cubicBezTo>
                  <a:pt x="25" y="253371"/>
                  <a:pt x="6558" y="257795"/>
                  <a:pt x="12564" y="255394"/>
                </a:cubicBezTo>
                <a:lnTo>
                  <a:pt x="91465" y="219481"/>
                </a:lnTo>
                <a:lnTo>
                  <a:pt x="91465" y="25"/>
                </a:lnTo>
                <a:lnTo>
                  <a:pt x="11524" y="32001"/>
                </a:lnTo>
                <a:cubicBezTo>
                  <a:pt x="4581" y="34778"/>
                  <a:pt x="27" y="41502"/>
                  <a:pt x="25" y="48980"/>
                </a:cubicBezTo>
                <a:close/>
                <a:moveTo>
                  <a:pt x="109753" y="219481"/>
                </a:moveTo>
                <a:lnTo>
                  <a:pt x="219481" y="256057"/>
                </a:lnTo>
                <a:lnTo>
                  <a:pt x="219481" y="36601"/>
                </a:lnTo>
                <a:lnTo>
                  <a:pt x="109753" y="25"/>
                </a:lnTo>
                <a:lnTo>
                  <a:pt x="109753" y="219481"/>
                </a:lnTo>
                <a:close/>
                <a:moveTo>
                  <a:pt x="316671" y="688"/>
                </a:moveTo>
                <a:lnTo>
                  <a:pt x="237769" y="36601"/>
                </a:lnTo>
                <a:lnTo>
                  <a:pt x="237769" y="256057"/>
                </a:lnTo>
                <a:lnTo>
                  <a:pt x="317711" y="224082"/>
                </a:lnTo>
                <a:cubicBezTo>
                  <a:pt x="324655" y="221306"/>
                  <a:pt x="329209" y="214581"/>
                  <a:pt x="329209" y="207103"/>
                </a:cubicBezTo>
                <a:lnTo>
                  <a:pt x="329209" y="9181"/>
                </a:lnTo>
                <a:cubicBezTo>
                  <a:pt x="329209" y="2711"/>
                  <a:pt x="322677" y="-1712"/>
                  <a:pt x="316671" y="6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 shot of a computer &#10; &#10;Description automatically generated" id="361" name="Google Shape;3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8656" y="1423842"/>
            <a:ext cx="1621511" cy="32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1178" y="1518121"/>
            <a:ext cx="1404513" cy="303293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2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Product</a:t>
            </a:r>
            <a:endParaRPr/>
          </a:p>
        </p:txBody>
      </p:sp>
      <p:sp>
        <p:nvSpPr>
          <p:cNvPr id="364" name="Google Shape;364;p22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created the best app in the world</a:t>
            </a:r>
            <a:endParaRPr/>
          </a:p>
        </p:txBody>
      </p:sp>
      <p:sp>
        <p:nvSpPr>
          <p:cNvPr id="365" name="Google Shape;365;p22"/>
          <p:cNvSpPr txBox="1"/>
          <p:nvPr/>
        </p:nvSpPr>
        <p:spPr>
          <a:xfrm>
            <a:off x="6240737" y="2329149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 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6240738" y="2610322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optimized for mobile devices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6240737" y="3197708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Endless Possibilities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2"/>
          <p:cNvSpPr/>
          <p:nvPr/>
        </p:nvSpPr>
        <p:spPr>
          <a:xfrm>
            <a:off x="6240738" y="3478881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easily change agenda order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2"/>
          <p:cNvSpPr txBox="1"/>
          <p:nvPr/>
        </p:nvSpPr>
        <p:spPr>
          <a:xfrm flipH="1">
            <a:off x="163250" y="2333533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Great Photography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/>
          <p:nvPr/>
        </p:nvSpPr>
        <p:spPr>
          <a:xfrm flipH="1">
            <a:off x="821820" y="2614706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all over the world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 flipH="1">
            <a:off x="163250" y="3202092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 Navigation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2"/>
          <p:cNvSpPr/>
          <p:nvPr/>
        </p:nvSpPr>
        <p:spPr>
          <a:xfrm flipH="1">
            <a:off x="821820" y="3483265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through our mobile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2"/>
          <p:cNvSpPr/>
          <p:nvPr/>
        </p:nvSpPr>
        <p:spPr>
          <a:xfrm>
            <a:off x="2952193" y="2438928"/>
            <a:ext cx="243206" cy="189160"/>
          </a:xfrm>
          <a:custGeom>
            <a:rect b="b" l="l" r="r" t="t"/>
            <a:pathLst>
              <a:path extrusionOk="0" h="256032" w="329184">
                <a:moveTo>
                  <a:pt x="274345" y="219481"/>
                </a:moveTo>
                <a:lnTo>
                  <a:pt x="274345" y="228625"/>
                </a:lnTo>
                <a:cubicBezTo>
                  <a:pt x="274345" y="243776"/>
                  <a:pt x="262064" y="256057"/>
                  <a:pt x="246913" y="256057"/>
                </a:cubicBezTo>
                <a:lnTo>
                  <a:pt x="27457" y="256057"/>
                </a:lnTo>
                <a:cubicBezTo>
                  <a:pt x="12307" y="256057"/>
                  <a:pt x="25" y="243776"/>
                  <a:pt x="25" y="228625"/>
                </a:cubicBezTo>
                <a:lnTo>
                  <a:pt x="25" y="82321"/>
                </a:lnTo>
                <a:cubicBezTo>
                  <a:pt x="25" y="67171"/>
                  <a:pt x="12307" y="54889"/>
                  <a:pt x="27457" y="54889"/>
                </a:cubicBezTo>
                <a:lnTo>
                  <a:pt x="36601" y="54889"/>
                </a:lnTo>
                <a:lnTo>
                  <a:pt x="36601" y="173761"/>
                </a:lnTo>
                <a:cubicBezTo>
                  <a:pt x="36601" y="198971"/>
                  <a:pt x="57111" y="219481"/>
                  <a:pt x="82321" y="219481"/>
                </a:cubicBezTo>
                <a:lnTo>
                  <a:pt x="274345" y="219481"/>
                </a:lnTo>
                <a:close/>
                <a:moveTo>
                  <a:pt x="329209" y="173761"/>
                </a:moveTo>
                <a:lnTo>
                  <a:pt x="329209" y="27457"/>
                </a:lnTo>
                <a:cubicBezTo>
                  <a:pt x="329209" y="12307"/>
                  <a:pt x="316928" y="25"/>
                  <a:pt x="301777" y="25"/>
                </a:cubicBezTo>
                <a:lnTo>
                  <a:pt x="82321" y="25"/>
                </a:lnTo>
                <a:cubicBezTo>
                  <a:pt x="67171" y="25"/>
                  <a:pt x="54889" y="12307"/>
                  <a:pt x="54889" y="27457"/>
                </a:cubicBezTo>
                <a:lnTo>
                  <a:pt x="54889" y="173761"/>
                </a:lnTo>
                <a:cubicBezTo>
                  <a:pt x="54889" y="188912"/>
                  <a:pt x="67171" y="201193"/>
                  <a:pt x="82321" y="201193"/>
                </a:cubicBezTo>
                <a:lnTo>
                  <a:pt x="301777" y="201193"/>
                </a:lnTo>
                <a:cubicBezTo>
                  <a:pt x="316928" y="201193"/>
                  <a:pt x="329209" y="188912"/>
                  <a:pt x="329209" y="173761"/>
                </a:cubicBezTo>
                <a:close/>
                <a:moveTo>
                  <a:pt x="146329" y="54889"/>
                </a:moveTo>
                <a:cubicBezTo>
                  <a:pt x="146329" y="70040"/>
                  <a:pt x="134048" y="82321"/>
                  <a:pt x="118897" y="82321"/>
                </a:cubicBezTo>
                <a:cubicBezTo>
                  <a:pt x="103747" y="82321"/>
                  <a:pt x="91465" y="70040"/>
                  <a:pt x="91465" y="54889"/>
                </a:cubicBezTo>
                <a:cubicBezTo>
                  <a:pt x="91465" y="39739"/>
                  <a:pt x="103747" y="27457"/>
                  <a:pt x="118897" y="27457"/>
                </a:cubicBezTo>
                <a:cubicBezTo>
                  <a:pt x="134048" y="27457"/>
                  <a:pt x="146329" y="39739"/>
                  <a:pt x="146329" y="54889"/>
                </a:cubicBezTo>
                <a:close/>
                <a:moveTo>
                  <a:pt x="91465" y="137185"/>
                </a:moveTo>
                <a:lnTo>
                  <a:pt x="123192" y="105458"/>
                </a:lnTo>
                <a:cubicBezTo>
                  <a:pt x="125870" y="102780"/>
                  <a:pt x="130212" y="102780"/>
                  <a:pt x="132891" y="105458"/>
                </a:cubicBezTo>
                <a:lnTo>
                  <a:pt x="155473" y="128041"/>
                </a:lnTo>
                <a:lnTo>
                  <a:pt x="232920" y="50594"/>
                </a:lnTo>
                <a:cubicBezTo>
                  <a:pt x="235598" y="47916"/>
                  <a:pt x="239940" y="47916"/>
                  <a:pt x="242619" y="50594"/>
                </a:cubicBezTo>
                <a:lnTo>
                  <a:pt x="292633" y="100609"/>
                </a:lnTo>
                <a:lnTo>
                  <a:pt x="292633" y="164617"/>
                </a:lnTo>
                <a:lnTo>
                  <a:pt x="91465" y="164617"/>
                </a:lnTo>
                <a:lnTo>
                  <a:pt x="91465" y="137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2"/>
          <p:cNvSpPr/>
          <p:nvPr/>
        </p:nvSpPr>
        <p:spPr>
          <a:xfrm>
            <a:off x="5946619" y="3377437"/>
            <a:ext cx="243206" cy="121603"/>
          </a:xfrm>
          <a:custGeom>
            <a:rect b="b" l="l" r="r" t="t"/>
            <a:pathLst>
              <a:path extrusionOk="0" h="164591" w="329184">
                <a:moveTo>
                  <a:pt x="242331" y="20"/>
                </a:moveTo>
                <a:cubicBezTo>
                  <a:pt x="208332" y="20"/>
                  <a:pt x="181740" y="21263"/>
                  <a:pt x="164613" y="40448"/>
                </a:cubicBezTo>
                <a:cubicBezTo>
                  <a:pt x="147485" y="21263"/>
                  <a:pt x="120893" y="20"/>
                  <a:pt x="86894" y="20"/>
                </a:cubicBezTo>
                <a:cubicBezTo>
                  <a:pt x="39008" y="20"/>
                  <a:pt x="20" y="36951"/>
                  <a:pt x="20" y="82316"/>
                </a:cubicBezTo>
                <a:cubicBezTo>
                  <a:pt x="20" y="127682"/>
                  <a:pt x="39008" y="164612"/>
                  <a:pt x="86894" y="164612"/>
                </a:cubicBezTo>
                <a:cubicBezTo>
                  <a:pt x="120893" y="164612"/>
                  <a:pt x="147485" y="143370"/>
                  <a:pt x="164613" y="124184"/>
                </a:cubicBezTo>
                <a:cubicBezTo>
                  <a:pt x="181740" y="143370"/>
                  <a:pt x="208332" y="164612"/>
                  <a:pt x="242331" y="164612"/>
                </a:cubicBezTo>
                <a:cubicBezTo>
                  <a:pt x="290217" y="164612"/>
                  <a:pt x="329205" y="127682"/>
                  <a:pt x="329205" y="82316"/>
                </a:cubicBezTo>
                <a:cubicBezTo>
                  <a:pt x="329205" y="36951"/>
                  <a:pt x="290217" y="20"/>
                  <a:pt x="242331" y="20"/>
                </a:cubicBezTo>
                <a:close/>
                <a:moveTo>
                  <a:pt x="86894" y="115235"/>
                </a:moveTo>
                <a:cubicBezTo>
                  <a:pt x="66217" y="115235"/>
                  <a:pt x="49398" y="100473"/>
                  <a:pt x="49398" y="82316"/>
                </a:cubicBezTo>
                <a:cubicBezTo>
                  <a:pt x="49398" y="64160"/>
                  <a:pt x="66217" y="49398"/>
                  <a:pt x="86894" y="49398"/>
                </a:cubicBezTo>
                <a:cubicBezTo>
                  <a:pt x="106542" y="49398"/>
                  <a:pt x="124648" y="67966"/>
                  <a:pt x="135243" y="82316"/>
                </a:cubicBezTo>
                <a:cubicBezTo>
                  <a:pt x="124750" y="96512"/>
                  <a:pt x="106491" y="115235"/>
                  <a:pt x="86894" y="115235"/>
                </a:cubicBezTo>
                <a:close/>
                <a:moveTo>
                  <a:pt x="242331" y="115235"/>
                </a:moveTo>
                <a:cubicBezTo>
                  <a:pt x="222683" y="115235"/>
                  <a:pt x="204578" y="96667"/>
                  <a:pt x="193982" y="82316"/>
                </a:cubicBezTo>
                <a:cubicBezTo>
                  <a:pt x="204475" y="68120"/>
                  <a:pt x="222734" y="49398"/>
                  <a:pt x="242331" y="49398"/>
                </a:cubicBezTo>
                <a:cubicBezTo>
                  <a:pt x="263008" y="49398"/>
                  <a:pt x="279827" y="64160"/>
                  <a:pt x="279827" y="82316"/>
                </a:cubicBezTo>
                <a:cubicBezTo>
                  <a:pt x="279827" y="100473"/>
                  <a:pt x="263008" y="115235"/>
                  <a:pt x="242331" y="1152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2944759" y="3320853"/>
            <a:ext cx="234770" cy="234771"/>
          </a:xfrm>
          <a:custGeom>
            <a:rect b="b" l="l" r="r" t="t"/>
            <a:pathLst>
              <a:path extrusionOk="0" h="317513" w="317513">
                <a:moveTo>
                  <a:pt x="144308" y="144302"/>
                </a:moveTo>
                <a:cubicBezTo>
                  <a:pt x="136306" y="152304"/>
                  <a:pt x="136306" y="165273"/>
                  <a:pt x="144308" y="173269"/>
                </a:cubicBezTo>
                <a:cubicBezTo>
                  <a:pt x="152304" y="181271"/>
                  <a:pt x="165280" y="181271"/>
                  <a:pt x="173275" y="173269"/>
                </a:cubicBezTo>
                <a:cubicBezTo>
                  <a:pt x="181277" y="165267"/>
                  <a:pt x="181277" y="152298"/>
                  <a:pt x="173275" y="144302"/>
                </a:cubicBezTo>
                <a:cubicBezTo>
                  <a:pt x="165273" y="136307"/>
                  <a:pt x="152304" y="136307"/>
                  <a:pt x="144308" y="144302"/>
                </a:cubicBezTo>
                <a:close/>
                <a:moveTo>
                  <a:pt x="158788" y="32"/>
                </a:moveTo>
                <a:cubicBezTo>
                  <a:pt x="71107" y="32"/>
                  <a:pt x="32" y="71108"/>
                  <a:pt x="32" y="158789"/>
                </a:cubicBezTo>
                <a:cubicBezTo>
                  <a:pt x="32" y="246470"/>
                  <a:pt x="71107" y="317546"/>
                  <a:pt x="158788" y="317546"/>
                </a:cubicBezTo>
                <a:cubicBezTo>
                  <a:pt x="246469" y="317546"/>
                  <a:pt x="317545" y="246470"/>
                  <a:pt x="317545" y="158789"/>
                </a:cubicBezTo>
                <a:cubicBezTo>
                  <a:pt x="317545" y="71108"/>
                  <a:pt x="246469" y="32"/>
                  <a:pt x="158788" y="32"/>
                </a:cubicBezTo>
                <a:close/>
                <a:moveTo>
                  <a:pt x="239537" y="94806"/>
                </a:moveTo>
                <a:lnTo>
                  <a:pt x="197306" y="187211"/>
                </a:lnTo>
                <a:cubicBezTo>
                  <a:pt x="195263" y="191680"/>
                  <a:pt x="191680" y="195264"/>
                  <a:pt x="187211" y="197306"/>
                </a:cubicBezTo>
                <a:lnTo>
                  <a:pt x="94812" y="239537"/>
                </a:lnTo>
                <a:cubicBezTo>
                  <a:pt x="84154" y="244409"/>
                  <a:pt x="73169" y="233424"/>
                  <a:pt x="78040" y="222765"/>
                </a:cubicBezTo>
                <a:lnTo>
                  <a:pt x="120277" y="130360"/>
                </a:lnTo>
                <a:cubicBezTo>
                  <a:pt x="122320" y="125891"/>
                  <a:pt x="125904" y="122307"/>
                  <a:pt x="130372" y="120265"/>
                </a:cubicBezTo>
                <a:lnTo>
                  <a:pt x="222771" y="78034"/>
                </a:lnTo>
                <a:cubicBezTo>
                  <a:pt x="233430" y="73169"/>
                  <a:pt x="244408" y="84147"/>
                  <a:pt x="239537" y="948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5945921" y="2446362"/>
            <a:ext cx="234094" cy="234094"/>
          </a:xfrm>
          <a:custGeom>
            <a:rect b="b" l="l" r="r" t="t"/>
            <a:pathLst>
              <a:path extrusionOk="0" h="329184" w="329184">
                <a:moveTo>
                  <a:pt x="285826" y="2294"/>
                </a:moveTo>
                <a:lnTo>
                  <a:pt x="18506" y="125674"/>
                </a:lnTo>
                <a:cubicBezTo>
                  <a:pt x="-12336" y="140069"/>
                  <a:pt x="-2055" y="185306"/>
                  <a:pt x="30844" y="185306"/>
                </a:cubicBezTo>
                <a:lnTo>
                  <a:pt x="143943" y="185306"/>
                </a:lnTo>
                <a:lnTo>
                  <a:pt x="143943" y="298406"/>
                </a:lnTo>
                <a:cubicBezTo>
                  <a:pt x="143943" y="331305"/>
                  <a:pt x="189180" y="341592"/>
                  <a:pt x="203575" y="310744"/>
                </a:cubicBezTo>
                <a:lnTo>
                  <a:pt x="326955" y="43423"/>
                </a:lnTo>
                <a:cubicBezTo>
                  <a:pt x="337236" y="18741"/>
                  <a:pt x="310502" y="-7993"/>
                  <a:pt x="285826" y="2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 shot of a computer &#10; &#10;Description automatically generated" id="381" name="Google Shape;3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3012" y="1448862"/>
            <a:ext cx="1504420" cy="300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8131" y="1536333"/>
            <a:ext cx="1303092" cy="2813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computer &#10; &#10;Description automatically generated" id="383" name="Google Shape;38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476" y="1667853"/>
            <a:ext cx="1504420" cy="300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8595" y="1755324"/>
            <a:ext cx="1303092" cy="281392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Product</a:t>
            </a:r>
            <a:endParaRPr/>
          </a:p>
        </p:txBody>
      </p:sp>
      <p:sp>
        <p:nvSpPr>
          <p:cNvPr id="386" name="Google Shape;386;p23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created the best app in the world</a:t>
            </a:r>
            <a:endParaRPr/>
          </a:p>
        </p:txBody>
      </p:sp>
      <p:sp>
        <p:nvSpPr>
          <p:cNvPr id="387" name="Google Shape;387;p23"/>
          <p:cNvSpPr txBox="1"/>
          <p:nvPr/>
        </p:nvSpPr>
        <p:spPr>
          <a:xfrm>
            <a:off x="5679894" y="1700355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Great Photography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5679895" y="1981528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all over the world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3"/>
          <p:cNvSpPr txBox="1"/>
          <p:nvPr/>
        </p:nvSpPr>
        <p:spPr>
          <a:xfrm>
            <a:off x="5679894" y="2390101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Endless Possibilities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5679895" y="2671274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easily change agenda order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3"/>
          <p:cNvSpPr txBox="1"/>
          <p:nvPr/>
        </p:nvSpPr>
        <p:spPr>
          <a:xfrm>
            <a:off x="5679894" y="3079847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 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5679895" y="3361020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optimized for mobile devices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3"/>
          <p:cNvSpPr txBox="1"/>
          <p:nvPr/>
        </p:nvSpPr>
        <p:spPr>
          <a:xfrm>
            <a:off x="5679894" y="3769592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 Navigation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5679895" y="4050765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through our mobile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5396551" y="1835491"/>
            <a:ext cx="243206" cy="189160"/>
          </a:xfrm>
          <a:custGeom>
            <a:rect b="b" l="l" r="r" t="t"/>
            <a:pathLst>
              <a:path extrusionOk="0" h="256032" w="329184">
                <a:moveTo>
                  <a:pt x="274345" y="219481"/>
                </a:moveTo>
                <a:lnTo>
                  <a:pt x="274345" y="228625"/>
                </a:lnTo>
                <a:cubicBezTo>
                  <a:pt x="274345" y="243776"/>
                  <a:pt x="262064" y="256057"/>
                  <a:pt x="246913" y="256057"/>
                </a:cubicBezTo>
                <a:lnTo>
                  <a:pt x="27457" y="256057"/>
                </a:lnTo>
                <a:cubicBezTo>
                  <a:pt x="12307" y="256057"/>
                  <a:pt x="25" y="243776"/>
                  <a:pt x="25" y="228625"/>
                </a:cubicBezTo>
                <a:lnTo>
                  <a:pt x="25" y="82321"/>
                </a:lnTo>
                <a:cubicBezTo>
                  <a:pt x="25" y="67171"/>
                  <a:pt x="12307" y="54889"/>
                  <a:pt x="27457" y="54889"/>
                </a:cubicBezTo>
                <a:lnTo>
                  <a:pt x="36601" y="54889"/>
                </a:lnTo>
                <a:lnTo>
                  <a:pt x="36601" y="173761"/>
                </a:lnTo>
                <a:cubicBezTo>
                  <a:pt x="36601" y="198971"/>
                  <a:pt x="57111" y="219481"/>
                  <a:pt x="82321" y="219481"/>
                </a:cubicBezTo>
                <a:lnTo>
                  <a:pt x="274345" y="219481"/>
                </a:lnTo>
                <a:close/>
                <a:moveTo>
                  <a:pt x="329209" y="173761"/>
                </a:moveTo>
                <a:lnTo>
                  <a:pt x="329209" y="27457"/>
                </a:lnTo>
                <a:cubicBezTo>
                  <a:pt x="329209" y="12307"/>
                  <a:pt x="316928" y="25"/>
                  <a:pt x="301777" y="25"/>
                </a:cubicBezTo>
                <a:lnTo>
                  <a:pt x="82321" y="25"/>
                </a:lnTo>
                <a:cubicBezTo>
                  <a:pt x="67171" y="25"/>
                  <a:pt x="54889" y="12307"/>
                  <a:pt x="54889" y="27457"/>
                </a:cubicBezTo>
                <a:lnTo>
                  <a:pt x="54889" y="173761"/>
                </a:lnTo>
                <a:cubicBezTo>
                  <a:pt x="54889" y="188912"/>
                  <a:pt x="67171" y="201193"/>
                  <a:pt x="82321" y="201193"/>
                </a:cubicBezTo>
                <a:lnTo>
                  <a:pt x="301777" y="201193"/>
                </a:lnTo>
                <a:cubicBezTo>
                  <a:pt x="316928" y="201193"/>
                  <a:pt x="329209" y="188912"/>
                  <a:pt x="329209" y="173761"/>
                </a:cubicBezTo>
                <a:close/>
                <a:moveTo>
                  <a:pt x="146329" y="54889"/>
                </a:moveTo>
                <a:cubicBezTo>
                  <a:pt x="146329" y="70040"/>
                  <a:pt x="134048" y="82321"/>
                  <a:pt x="118897" y="82321"/>
                </a:cubicBezTo>
                <a:cubicBezTo>
                  <a:pt x="103747" y="82321"/>
                  <a:pt x="91465" y="70040"/>
                  <a:pt x="91465" y="54889"/>
                </a:cubicBezTo>
                <a:cubicBezTo>
                  <a:pt x="91465" y="39739"/>
                  <a:pt x="103747" y="27457"/>
                  <a:pt x="118897" y="27457"/>
                </a:cubicBezTo>
                <a:cubicBezTo>
                  <a:pt x="134048" y="27457"/>
                  <a:pt x="146329" y="39739"/>
                  <a:pt x="146329" y="54889"/>
                </a:cubicBezTo>
                <a:close/>
                <a:moveTo>
                  <a:pt x="91465" y="137185"/>
                </a:moveTo>
                <a:lnTo>
                  <a:pt x="123192" y="105458"/>
                </a:lnTo>
                <a:cubicBezTo>
                  <a:pt x="125870" y="102780"/>
                  <a:pt x="130212" y="102780"/>
                  <a:pt x="132891" y="105458"/>
                </a:cubicBezTo>
                <a:lnTo>
                  <a:pt x="155473" y="128041"/>
                </a:lnTo>
                <a:lnTo>
                  <a:pt x="232920" y="50594"/>
                </a:lnTo>
                <a:cubicBezTo>
                  <a:pt x="235598" y="47916"/>
                  <a:pt x="239940" y="47916"/>
                  <a:pt x="242619" y="50594"/>
                </a:cubicBezTo>
                <a:lnTo>
                  <a:pt x="292633" y="100609"/>
                </a:lnTo>
                <a:lnTo>
                  <a:pt x="292633" y="164617"/>
                </a:lnTo>
                <a:lnTo>
                  <a:pt x="91465" y="164617"/>
                </a:lnTo>
                <a:lnTo>
                  <a:pt x="91465" y="137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5396551" y="2510948"/>
            <a:ext cx="243206" cy="121603"/>
          </a:xfrm>
          <a:custGeom>
            <a:rect b="b" l="l" r="r" t="t"/>
            <a:pathLst>
              <a:path extrusionOk="0" h="164591" w="329184">
                <a:moveTo>
                  <a:pt x="242331" y="20"/>
                </a:moveTo>
                <a:cubicBezTo>
                  <a:pt x="208332" y="20"/>
                  <a:pt x="181740" y="21263"/>
                  <a:pt x="164613" y="40448"/>
                </a:cubicBezTo>
                <a:cubicBezTo>
                  <a:pt x="147485" y="21263"/>
                  <a:pt x="120893" y="20"/>
                  <a:pt x="86894" y="20"/>
                </a:cubicBezTo>
                <a:cubicBezTo>
                  <a:pt x="39008" y="20"/>
                  <a:pt x="20" y="36951"/>
                  <a:pt x="20" y="82316"/>
                </a:cubicBezTo>
                <a:cubicBezTo>
                  <a:pt x="20" y="127682"/>
                  <a:pt x="39008" y="164612"/>
                  <a:pt x="86894" y="164612"/>
                </a:cubicBezTo>
                <a:cubicBezTo>
                  <a:pt x="120893" y="164612"/>
                  <a:pt x="147485" y="143370"/>
                  <a:pt x="164613" y="124184"/>
                </a:cubicBezTo>
                <a:cubicBezTo>
                  <a:pt x="181740" y="143370"/>
                  <a:pt x="208332" y="164612"/>
                  <a:pt x="242331" y="164612"/>
                </a:cubicBezTo>
                <a:cubicBezTo>
                  <a:pt x="290217" y="164612"/>
                  <a:pt x="329205" y="127682"/>
                  <a:pt x="329205" y="82316"/>
                </a:cubicBezTo>
                <a:cubicBezTo>
                  <a:pt x="329205" y="36951"/>
                  <a:pt x="290217" y="20"/>
                  <a:pt x="242331" y="20"/>
                </a:cubicBezTo>
                <a:close/>
                <a:moveTo>
                  <a:pt x="86894" y="115235"/>
                </a:moveTo>
                <a:cubicBezTo>
                  <a:pt x="66217" y="115235"/>
                  <a:pt x="49398" y="100473"/>
                  <a:pt x="49398" y="82316"/>
                </a:cubicBezTo>
                <a:cubicBezTo>
                  <a:pt x="49398" y="64160"/>
                  <a:pt x="66217" y="49398"/>
                  <a:pt x="86894" y="49398"/>
                </a:cubicBezTo>
                <a:cubicBezTo>
                  <a:pt x="106542" y="49398"/>
                  <a:pt x="124648" y="67966"/>
                  <a:pt x="135243" y="82316"/>
                </a:cubicBezTo>
                <a:cubicBezTo>
                  <a:pt x="124750" y="96512"/>
                  <a:pt x="106491" y="115235"/>
                  <a:pt x="86894" y="115235"/>
                </a:cubicBezTo>
                <a:close/>
                <a:moveTo>
                  <a:pt x="242331" y="115235"/>
                </a:moveTo>
                <a:cubicBezTo>
                  <a:pt x="222683" y="115235"/>
                  <a:pt x="204578" y="96667"/>
                  <a:pt x="193982" y="82316"/>
                </a:cubicBezTo>
                <a:cubicBezTo>
                  <a:pt x="204475" y="68120"/>
                  <a:pt x="222734" y="49398"/>
                  <a:pt x="242331" y="49398"/>
                </a:cubicBezTo>
                <a:cubicBezTo>
                  <a:pt x="263008" y="49398"/>
                  <a:pt x="279827" y="64160"/>
                  <a:pt x="279827" y="82316"/>
                </a:cubicBezTo>
                <a:cubicBezTo>
                  <a:pt x="279827" y="100473"/>
                  <a:pt x="263008" y="115235"/>
                  <a:pt x="242331" y="1152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5400769" y="3875231"/>
            <a:ext cx="234770" cy="234771"/>
          </a:xfrm>
          <a:custGeom>
            <a:rect b="b" l="l" r="r" t="t"/>
            <a:pathLst>
              <a:path extrusionOk="0" h="317513" w="317513">
                <a:moveTo>
                  <a:pt x="144308" y="144302"/>
                </a:moveTo>
                <a:cubicBezTo>
                  <a:pt x="136306" y="152304"/>
                  <a:pt x="136306" y="165273"/>
                  <a:pt x="144308" y="173269"/>
                </a:cubicBezTo>
                <a:cubicBezTo>
                  <a:pt x="152304" y="181271"/>
                  <a:pt x="165280" y="181271"/>
                  <a:pt x="173275" y="173269"/>
                </a:cubicBezTo>
                <a:cubicBezTo>
                  <a:pt x="181277" y="165267"/>
                  <a:pt x="181277" y="152298"/>
                  <a:pt x="173275" y="144302"/>
                </a:cubicBezTo>
                <a:cubicBezTo>
                  <a:pt x="165273" y="136307"/>
                  <a:pt x="152304" y="136307"/>
                  <a:pt x="144308" y="144302"/>
                </a:cubicBezTo>
                <a:close/>
                <a:moveTo>
                  <a:pt x="158788" y="32"/>
                </a:moveTo>
                <a:cubicBezTo>
                  <a:pt x="71107" y="32"/>
                  <a:pt x="32" y="71108"/>
                  <a:pt x="32" y="158789"/>
                </a:cubicBezTo>
                <a:cubicBezTo>
                  <a:pt x="32" y="246470"/>
                  <a:pt x="71107" y="317546"/>
                  <a:pt x="158788" y="317546"/>
                </a:cubicBezTo>
                <a:cubicBezTo>
                  <a:pt x="246469" y="317546"/>
                  <a:pt x="317545" y="246470"/>
                  <a:pt x="317545" y="158789"/>
                </a:cubicBezTo>
                <a:cubicBezTo>
                  <a:pt x="317545" y="71108"/>
                  <a:pt x="246469" y="32"/>
                  <a:pt x="158788" y="32"/>
                </a:cubicBezTo>
                <a:close/>
                <a:moveTo>
                  <a:pt x="239537" y="94806"/>
                </a:moveTo>
                <a:lnTo>
                  <a:pt x="197306" y="187211"/>
                </a:lnTo>
                <a:cubicBezTo>
                  <a:pt x="195263" y="191680"/>
                  <a:pt x="191680" y="195264"/>
                  <a:pt x="187211" y="197306"/>
                </a:cubicBezTo>
                <a:lnTo>
                  <a:pt x="94812" y="239537"/>
                </a:lnTo>
                <a:cubicBezTo>
                  <a:pt x="84154" y="244409"/>
                  <a:pt x="73169" y="233424"/>
                  <a:pt x="78040" y="222765"/>
                </a:cubicBezTo>
                <a:lnTo>
                  <a:pt x="120277" y="130360"/>
                </a:lnTo>
                <a:cubicBezTo>
                  <a:pt x="122320" y="125891"/>
                  <a:pt x="125904" y="122307"/>
                  <a:pt x="130372" y="120265"/>
                </a:cubicBezTo>
                <a:lnTo>
                  <a:pt x="222771" y="78034"/>
                </a:lnTo>
                <a:cubicBezTo>
                  <a:pt x="233430" y="73169"/>
                  <a:pt x="244408" y="84147"/>
                  <a:pt x="239537" y="948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5401107" y="3186163"/>
            <a:ext cx="234094" cy="234094"/>
          </a:xfrm>
          <a:custGeom>
            <a:rect b="b" l="l" r="r" t="t"/>
            <a:pathLst>
              <a:path extrusionOk="0" h="329184" w="329184">
                <a:moveTo>
                  <a:pt x="285826" y="2294"/>
                </a:moveTo>
                <a:lnTo>
                  <a:pt x="18506" y="125674"/>
                </a:lnTo>
                <a:cubicBezTo>
                  <a:pt x="-12336" y="140069"/>
                  <a:pt x="-2055" y="185306"/>
                  <a:pt x="30844" y="185306"/>
                </a:cubicBezTo>
                <a:lnTo>
                  <a:pt x="143943" y="185306"/>
                </a:lnTo>
                <a:lnTo>
                  <a:pt x="143943" y="298406"/>
                </a:lnTo>
                <a:cubicBezTo>
                  <a:pt x="143943" y="331305"/>
                  <a:pt x="189180" y="341592"/>
                  <a:pt x="203575" y="310744"/>
                </a:cubicBezTo>
                <a:lnTo>
                  <a:pt x="326955" y="43423"/>
                </a:lnTo>
                <a:cubicBezTo>
                  <a:pt x="337236" y="18741"/>
                  <a:pt x="310502" y="-7993"/>
                  <a:pt x="285826" y="2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4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Product</a:t>
            </a:r>
            <a:endParaRPr/>
          </a:p>
        </p:txBody>
      </p:sp>
      <p:sp>
        <p:nvSpPr>
          <p:cNvPr id="404" name="Google Shape;404;p24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created the best app in the world</a:t>
            </a:r>
            <a:endParaRPr/>
          </a:p>
        </p:txBody>
      </p:sp>
      <p:sp>
        <p:nvSpPr>
          <p:cNvPr id="405" name="Google Shape;405;p24"/>
          <p:cNvSpPr txBox="1"/>
          <p:nvPr/>
        </p:nvSpPr>
        <p:spPr>
          <a:xfrm>
            <a:off x="6092749" y="1995746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 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4"/>
          <p:cNvSpPr/>
          <p:nvPr/>
        </p:nvSpPr>
        <p:spPr>
          <a:xfrm>
            <a:off x="6092750" y="2276919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Effortless content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4"/>
          <p:cNvSpPr txBox="1"/>
          <p:nvPr/>
        </p:nvSpPr>
        <p:spPr>
          <a:xfrm>
            <a:off x="6092749" y="2744631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Visual Direction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6092750" y="3025804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inspired by great visual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4"/>
          <p:cNvSpPr txBox="1"/>
          <p:nvPr/>
        </p:nvSpPr>
        <p:spPr>
          <a:xfrm>
            <a:off x="6092749" y="3493516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Editable Layouts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6092750" y="3774689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new slides in seconds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5793085" y="2104545"/>
            <a:ext cx="234094" cy="234094"/>
          </a:xfrm>
          <a:custGeom>
            <a:rect b="b" l="l" r="r" t="t"/>
            <a:pathLst>
              <a:path extrusionOk="0" h="329184" w="329184">
                <a:moveTo>
                  <a:pt x="285826" y="2294"/>
                </a:moveTo>
                <a:lnTo>
                  <a:pt x="18506" y="125674"/>
                </a:lnTo>
                <a:cubicBezTo>
                  <a:pt x="-12336" y="140069"/>
                  <a:pt x="-2055" y="185306"/>
                  <a:pt x="30844" y="185306"/>
                </a:cubicBezTo>
                <a:lnTo>
                  <a:pt x="143943" y="185306"/>
                </a:lnTo>
                <a:lnTo>
                  <a:pt x="143943" y="298406"/>
                </a:lnTo>
                <a:cubicBezTo>
                  <a:pt x="143943" y="331305"/>
                  <a:pt x="189180" y="341592"/>
                  <a:pt x="203575" y="310744"/>
                </a:cubicBezTo>
                <a:lnTo>
                  <a:pt x="326955" y="43423"/>
                </a:lnTo>
                <a:cubicBezTo>
                  <a:pt x="337236" y="18741"/>
                  <a:pt x="310502" y="-7993"/>
                  <a:pt x="285826" y="2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5792895" y="3602334"/>
            <a:ext cx="234284" cy="204998"/>
          </a:xfrm>
          <a:custGeom>
            <a:rect b="b" l="l" r="r" t="t"/>
            <a:pathLst>
              <a:path extrusionOk="0" h="288036" w="329184">
                <a:moveTo>
                  <a:pt x="298355" y="32"/>
                </a:moveTo>
                <a:lnTo>
                  <a:pt x="30893" y="32"/>
                </a:lnTo>
                <a:cubicBezTo>
                  <a:pt x="13849" y="32"/>
                  <a:pt x="32" y="13849"/>
                  <a:pt x="32" y="30893"/>
                </a:cubicBezTo>
                <a:lnTo>
                  <a:pt x="32" y="257207"/>
                </a:lnTo>
                <a:cubicBezTo>
                  <a:pt x="32" y="274251"/>
                  <a:pt x="13849" y="288068"/>
                  <a:pt x="30893" y="288068"/>
                </a:cubicBezTo>
                <a:lnTo>
                  <a:pt x="298355" y="288068"/>
                </a:lnTo>
                <a:cubicBezTo>
                  <a:pt x="315399" y="288068"/>
                  <a:pt x="329216" y="274251"/>
                  <a:pt x="329216" y="257207"/>
                </a:cubicBezTo>
                <a:lnTo>
                  <a:pt x="329216" y="30893"/>
                </a:lnTo>
                <a:cubicBezTo>
                  <a:pt x="329216" y="13849"/>
                  <a:pt x="315399" y="32"/>
                  <a:pt x="298355" y="32"/>
                </a:cubicBezTo>
                <a:close/>
                <a:moveTo>
                  <a:pt x="144050" y="246920"/>
                </a:moveTo>
                <a:lnTo>
                  <a:pt x="41180" y="246920"/>
                </a:lnTo>
                <a:lnTo>
                  <a:pt x="41180" y="185198"/>
                </a:lnTo>
                <a:lnTo>
                  <a:pt x="144050" y="185198"/>
                </a:lnTo>
                <a:lnTo>
                  <a:pt x="144050" y="246920"/>
                </a:lnTo>
                <a:close/>
                <a:moveTo>
                  <a:pt x="144050" y="144050"/>
                </a:moveTo>
                <a:lnTo>
                  <a:pt x="41180" y="144050"/>
                </a:lnTo>
                <a:lnTo>
                  <a:pt x="41180" y="82328"/>
                </a:lnTo>
                <a:lnTo>
                  <a:pt x="144050" y="82328"/>
                </a:lnTo>
                <a:lnTo>
                  <a:pt x="144050" y="144050"/>
                </a:lnTo>
                <a:close/>
                <a:moveTo>
                  <a:pt x="288068" y="246920"/>
                </a:moveTo>
                <a:lnTo>
                  <a:pt x="185198" y="246920"/>
                </a:lnTo>
                <a:lnTo>
                  <a:pt x="185198" y="185198"/>
                </a:lnTo>
                <a:lnTo>
                  <a:pt x="288068" y="185198"/>
                </a:lnTo>
                <a:lnTo>
                  <a:pt x="288068" y="246920"/>
                </a:lnTo>
                <a:close/>
                <a:moveTo>
                  <a:pt x="288068" y="144050"/>
                </a:moveTo>
                <a:lnTo>
                  <a:pt x="185198" y="144050"/>
                </a:lnTo>
                <a:lnTo>
                  <a:pt x="185198" y="82328"/>
                </a:lnTo>
                <a:lnTo>
                  <a:pt x="288068" y="82328"/>
                </a:lnTo>
                <a:lnTo>
                  <a:pt x="288068" y="144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5793085" y="2867334"/>
            <a:ext cx="234094" cy="234094"/>
          </a:xfrm>
          <a:custGeom>
            <a:rect b="b" l="l" r="r" t="t"/>
            <a:pathLst>
              <a:path extrusionOk="0" h="329184" w="329184">
                <a:moveTo>
                  <a:pt x="144050" y="61754"/>
                </a:moveTo>
                <a:lnTo>
                  <a:pt x="154337" y="41180"/>
                </a:lnTo>
                <a:lnTo>
                  <a:pt x="174911" y="30893"/>
                </a:lnTo>
                <a:lnTo>
                  <a:pt x="154337" y="20606"/>
                </a:lnTo>
                <a:lnTo>
                  <a:pt x="144050" y="32"/>
                </a:lnTo>
                <a:lnTo>
                  <a:pt x="133763" y="20606"/>
                </a:lnTo>
                <a:lnTo>
                  <a:pt x="113189" y="30893"/>
                </a:lnTo>
                <a:lnTo>
                  <a:pt x="133763" y="41180"/>
                </a:lnTo>
                <a:lnTo>
                  <a:pt x="144050" y="61754"/>
                </a:lnTo>
                <a:close/>
                <a:moveTo>
                  <a:pt x="51467" y="102902"/>
                </a:moveTo>
                <a:lnTo>
                  <a:pt x="68608" y="68614"/>
                </a:lnTo>
                <a:lnTo>
                  <a:pt x="102902" y="51467"/>
                </a:lnTo>
                <a:lnTo>
                  <a:pt x="68608" y="34320"/>
                </a:lnTo>
                <a:lnTo>
                  <a:pt x="51467" y="32"/>
                </a:lnTo>
                <a:lnTo>
                  <a:pt x="34326" y="34320"/>
                </a:lnTo>
                <a:lnTo>
                  <a:pt x="32" y="51467"/>
                </a:lnTo>
                <a:lnTo>
                  <a:pt x="34326" y="68614"/>
                </a:lnTo>
                <a:lnTo>
                  <a:pt x="51467" y="102902"/>
                </a:lnTo>
                <a:close/>
                <a:moveTo>
                  <a:pt x="277781" y="185198"/>
                </a:moveTo>
                <a:lnTo>
                  <a:pt x="260640" y="219486"/>
                </a:lnTo>
                <a:lnTo>
                  <a:pt x="226346" y="236633"/>
                </a:lnTo>
                <a:lnTo>
                  <a:pt x="260640" y="253780"/>
                </a:lnTo>
                <a:lnTo>
                  <a:pt x="277781" y="288068"/>
                </a:lnTo>
                <a:lnTo>
                  <a:pt x="294922" y="253780"/>
                </a:lnTo>
                <a:lnTo>
                  <a:pt x="329216" y="236633"/>
                </a:lnTo>
                <a:lnTo>
                  <a:pt x="294922" y="219486"/>
                </a:lnTo>
                <a:lnTo>
                  <a:pt x="277781" y="185198"/>
                </a:lnTo>
                <a:close/>
                <a:moveTo>
                  <a:pt x="323185" y="60616"/>
                </a:moveTo>
                <a:lnTo>
                  <a:pt x="268632" y="6063"/>
                </a:lnTo>
                <a:cubicBezTo>
                  <a:pt x="264620" y="2038"/>
                  <a:pt x="259354" y="32"/>
                  <a:pt x="254089" y="32"/>
                </a:cubicBezTo>
                <a:cubicBezTo>
                  <a:pt x="248823" y="32"/>
                  <a:pt x="243557" y="2038"/>
                  <a:pt x="239539" y="6063"/>
                </a:cubicBezTo>
                <a:lnTo>
                  <a:pt x="6063" y="239539"/>
                </a:lnTo>
                <a:cubicBezTo>
                  <a:pt x="-1974" y="247576"/>
                  <a:pt x="-1974" y="260602"/>
                  <a:pt x="6063" y="268632"/>
                </a:cubicBezTo>
                <a:lnTo>
                  <a:pt x="60616" y="323185"/>
                </a:lnTo>
                <a:cubicBezTo>
                  <a:pt x="64634" y="327204"/>
                  <a:pt x="69900" y="329210"/>
                  <a:pt x="75159" y="329210"/>
                </a:cubicBezTo>
                <a:cubicBezTo>
                  <a:pt x="80425" y="329210"/>
                  <a:pt x="85691" y="327204"/>
                  <a:pt x="89709" y="323185"/>
                </a:cubicBezTo>
                <a:lnTo>
                  <a:pt x="323185" y="89703"/>
                </a:lnTo>
                <a:cubicBezTo>
                  <a:pt x="331222" y="81679"/>
                  <a:pt x="331222" y="68646"/>
                  <a:pt x="323185" y="60616"/>
                </a:cubicBezTo>
                <a:close/>
                <a:moveTo>
                  <a:pt x="231136" y="130844"/>
                </a:moveTo>
                <a:lnTo>
                  <a:pt x="198404" y="98112"/>
                </a:lnTo>
                <a:lnTo>
                  <a:pt x="254082" y="42434"/>
                </a:lnTo>
                <a:lnTo>
                  <a:pt x="286814" y="75166"/>
                </a:lnTo>
                <a:lnTo>
                  <a:pt x="231136" y="130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flat screen television &#10; &#10;Description automatically generated" id="414" name="Google Shape;414;p24"/>
          <p:cNvPicPr preferRelativeResize="0"/>
          <p:nvPr/>
        </p:nvPicPr>
        <p:blipFill rotWithShape="1">
          <a:blip r:embed="rId3">
            <a:alphaModFix/>
          </a:blip>
          <a:srcRect b="21102" l="16249" r="16835" t="22235"/>
          <a:stretch/>
        </p:blipFill>
        <p:spPr>
          <a:xfrm>
            <a:off x="757258" y="1674819"/>
            <a:ext cx="4734042" cy="280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2151" y="1927927"/>
            <a:ext cx="3464318" cy="2152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112" y="1766043"/>
            <a:ext cx="1231900" cy="1231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" name="Google Shape;4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6250" y="3341586"/>
            <a:ext cx="1231900" cy="1231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2" name="Google Shape;4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9623" y="1766043"/>
            <a:ext cx="1231900" cy="123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3" name="Google Shape;423;p25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Product</a:t>
            </a:r>
            <a:endParaRPr/>
          </a:p>
        </p:txBody>
      </p:sp>
      <p:sp>
        <p:nvSpPr>
          <p:cNvPr id="424" name="Google Shape;424;p25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Pitch Deck Template is unique combination of structure, content and design</a:t>
            </a:r>
            <a:endParaRPr/>
          </a:p>
        </p:txBody>
      </p:sp>
      <p:sp>
        <p:nvSpPr>
          <p:cNvPr id="425" name="Google Shape;425;p25"/>
          <p:cNvSpPr txBox="1"/>
          <p:nvPr/>
        </p:nvSpPr>
        <p:spPr>
          <a:xfrm>
            <a:off x="6266741" y="2082273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5"/>
          <p:cNvSpPr/>
          <p:nvPr/>
        </p:nvSpPr>
        <p:spPr>
          <a:xfrm>
            <a:off x="6266742" y="2363446"/>
            <a:ext cx="1978356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Fill up the template with relevant to your startup idea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5"/>
          <p:cNvSpPr txBox="1"/>
          <p:nvPr/>
        </p:nvSpPr>
        <p:spPr>
          <a:xfrm>
            <a:off x="108091" y="2082273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5"/>
          <p:cNvSpPr/>
          <p:nvPr/>
        </p:nvSpPr>
        <p:spPr>
          <a:xfrm>
            <a:off x="1084022" y="2363446"/>
            <a:ext cx="176408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Quickly help you build a proper storyline for your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5"/>
          <p:cNvSpPr txBox="1"/>
          <p:nvPr/>
        </p:nvSpPr>
        <p:spPr>
          <a:xfrm>
            <a:off x="5292993" y="3605962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5"/>
          <p:cNvSpPr/>
          <p:nvPr/>
        </p:nvSpPr>
        <p:spPr>
          <a:xfrm>
            <a:off x="5292993" y="3887135"/>
            <a:ext cx="1526261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Сreate an eye-catching slides in seconds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431;p25"/>
          <p:cNvCxnSpPr/>
          <p:nvPr/>
        </p:nvCxnSpPr>
        <p:spPr>
          <a:xfrm>
            <a:off x="4378023" y="2387443"/>
            <a:ext cx="40638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2" name="Google Shape;432;p25"/>
          <p:cNvCxnSpPr/>
          <p:nvPr/>
        </p:nvCxnSpPr>
        <p:spPr>
          <a:xfrm rot="8100000">
            <a:off x="4994872" y="3254254"/>
            <a:ext cx="40638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3" name="Google Shape;433;p25"/>
          <p:cNvCxnSpPr/>
          <p:nvPr/>
        </p:nvCxnSpPr>
        <p:spPr>
          <a:xfrm rot="-8100000">
            <a:off x="3742744" y="3254253"/>
            <a:ext cx="40638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67" y="1920995"/>
            <a:ext cx="22860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999" y="1920995"/>
            <a:ext cx="22860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4731" y="1920995"/>
            <a:ext cx="22860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6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Product</a:t>
            </a:r>
            <a:endParaRPr/>
          </a:p>
        </p:txBody>
      </p:sp>
      <p:sp>
        <p:nvSpPr>
          <p:cNvPr id="442" name="Google Shape;442;p26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443" name="Google Shape;443;p26"/>
          <p:cNvSpPr txBox="1"/>
          <p:nvPr/>
        </p:nvSpPr>
        <p:spPr>
          <a:xfrm>
            <a:off x="917721" y="3559312"/>
            <a:ext cx="1917441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Based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6"/>
          <p:cNvSpPr/>
          <p:nvPr/>
        </p:nvSpPr>
        <p:spPr>
          <a:xfrm>
            <a:off x="664608" y="3834973"/>
            <a:ext cx="236348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Leverage existing popular technologies: PP, Keynote and Google Slides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6"/>
          <p:cNvSpPr txBox="1"/>
          <p:nvPr/>
        </p:nvSpPr>
        <p:spPr>
          <a:xfrm>
            <a:off x="3673454" y="3559312"/>
            <a:ext cx="1917441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Standalone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6"/>
          <p:cNvSpPr/>
          <p:nvPr/>
        </p:nvSpPr>
        <p:spPr>
          <a:xfrm>
            <a:off x="3480514" y="3846088"/>
            <a:ext cx="2303318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 an independent online app to deliver the best user experience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6"/>
          <p:cNvSpPr txBox="1"/>
          <p:nvPr/>
        </p:nvSpPr>
        <p:spPr>
          <a:xfrm>
            <a:off x="6429187" y="3559312"/>
            <a:ext cx="1917441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Machine Learning &amp; 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6236249" y="3838245"/>
            <a:ext cx="2303318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Implement best practice of ML&amp;AI based on accumulated user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6"/>
          <p:cNvSpPr/>
          <p:nvPr/>
        </p:nvSpPr>
        <p:spPr>
          <a:xfrm>
            <a:off x="1505315" y="1780777"/>
            <a:ext cx="621905" cy="2578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91425" spcFirstLastPara="1" rIns="91425" wrap="square" tIns="36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6"/>
          <p:cNvSpPr/>
          <p:nvPr/>
        </p:nvSpPr>
        <p:spPr>
          <a:xfrm>
            <a:off x="4261048" y="1780777"/>
            <a:ext cx="621905" cy="25786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91425" spcFirstLastPara="1" rIns="91425" wrap="square" tIns="36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6"/>
          <p:cNvSpPr/>
          <p:nvPr/>
        </p:nvSpPr>
        <p:spPr>
          <a:xfrm>
            <a:off x="7016781" y="1780777"/>
            <a:ext cx="621905" cy="25786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91425" spcFirstLastPara="1" rIns="91425" wrap="square" tIns="36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65" y="2164603"/>
            <a:ext cx="3405168" cy="1883710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2700000" dist="38100">
              <a:srgbClr val="000000">
                <a:alpha val="9019"/>
              </a:srgbClr>
            </a:outerShdw>
          </a:effectLst>
        </p:spPr>
      </p:pic>
      <p:pic>
        <p:nvPicPr>
          <p:cNvPr id="457" name="Google Shape;4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344" y="2393089"/>
            <a:ext cx="3405168" cy="1883710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2700000" dist="38100">
              <a:srgbClr val="000000">
                <a:alpha val="9019"/>
              </a:srgbClr>
            </a:outerShdw>
          </a:effectLst>
        </p:spPr>
      </p:pic>
      <p:pic>
        <p:nvPicPr>
          <p:cNvPr id="458" name="Google Shape;45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2911" y="2699512"/>
            <a:ext cx="3405168" cy="1883710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2700000" dist="38100">
              <a:srgbClr val="000000">
                <a:alpha val="9019"/>
              </a:srgbClr>
            </a:outerShdw>
          </a:effectLst>
        </p:spPr>
      </p:pic>
      <p:sp>
        <p:nvSpPr>
          <p:cNvPr id="459" name="Google Shape;459;p27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Product</a:t>
            </a:r>
            <a:endParaRPr/>
          </a:p>
        </p:txBody>
      </p:sp>
      <p:sp>
        <p:nvSpPr>
          <p:cNvPr id="460" name="Google Shape;460;p27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How it works</a:t>
            </a:r>
            <a:endParaRPr/>
          </a:p>
        </p:txBody>
      </p:sp>
      <p:sp>
        <p:nvSpPr>
          <p:cNvPr id="461" name="Google Shape;461;p27"/>
          <p:cNvSpPr txBox="1"/>
          <p:nvPr/>
        </p:nvSpPr>
        <p:spPr>
          <a:xfrm>
            <a:off x="866545" y="161729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Download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2" name="Google Shape;462;p27"/>
          <p:cNvCxnSpPr/>
          <p:nvPr/>
        </p:nvCxnSpPr>
        <p:spPr>
          <a:xfrm>
            <a:off x="3042203" y="1798773"/>
            <a:ext cx="40638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3" name="Google Shape;463;p27"/>
          <p:cNvSpPr txBox="1"/>
          <p:nvPr/>
        </p:nvSpPr>
        <p:spPr>
          <a:xfrm>
            <a:off x="3574111" y="161729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Your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4" name="Google Shape;464;p27"/>
          <p:cNvCxnSpPr/>
          <p:nvPr/>
        </p:nvCxnSpPr>
        <p:spPr>
          <a:xfrm>
            <a:off x="5749769" y="1798773"/>
            <a:ext cx="40638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5" name="Google Shape;465;p27"/>
          <p:cNvSpPr txBox="1"/>
          <p:nvPr/>
        </p:nvSpPr>
        <p:spPr>
          <a:xfrm>
            <a:off x="6281677" y="161729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Save and Present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8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Product</a:t>
            </a:r>
            <a:endParaRPr/>
          </a:p>
        </p:txBody>
      </p:sp>
      <p:sp>
        <p:nvSpPr>
          <p:cNvPr id="471" name="Google Shape;471;p28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How it works</a:t>
            </a:r>
            <a:endParaRPr/>
          </a:p>
        </p:txBody>
      </p:sp>
      <p:sp>
        <p:nvSpPr>
          <p:cNvPr id="472" name="Google Shape;472;p28"/>
          <p:cNvSpPr txBox="1"/>
          <p:nvPr/>
        </p:nvSpPr>
        <p:spPr>
          <a:xfrm>
            <a:off x="845997" y="2989747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 Downloads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8"/>
          <p:cNvSpPr/>
          <p:nvPr/>
        </p:nvSpPr>
        <p:spPr>
          <a:xfrm>
            <a:off x="809554" y="3280500"/>
            <a:ext cx="206866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from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website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8"/>
          <p:cNvSpPr txBox="1"/>
          <p:nvPr/>
        </p:nvSpPr>
        <p:spPr>
          <a:xfrm>
            <a:off x="3574109" y="2989747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 Fills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8"/>
          <p:cNvSpPr/>
          <p:nvPr/>
        </p:nvSpPr>
        <p:spPr>
          <a:xfrm>
            <a:off x="3537666" y="3280500"/>
            <a:ext cx="206866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premade slide layouts with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 own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8"/>
          <p:cNvSpPr txBox="1"/>
          <p:nvPr/>
        </p:nvSpPr>
        <p:spPr>
          <a:xfrm>
            <a:off x="6291001" y="2989747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 Saves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8"/>
          <p:cNvSpPr/>
          <p:nvPr/>
        </p:nvSpPr>
        <p:spPr>
          <a:xfrm>
            <a:off x="6254558" y="3280500"/>
            <a:ext cx="206866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and 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ready for pitching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8" name="Google Shape;478;p28"/>
          <p:cNvCxnSpPr/>
          <p:nvPr/>
        </p:nvCxnSpPr>
        <p:spPr>
          <a:xfrm>
            <a:off x="2986615" y="3137509"/>
            <a:ext cx="374559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9" name="Google Shape;479;p28"/>
          <p:cNvSpPr/>
          <p:nvPr/>
        </p:nvSpPr>
        <p:spPr>
          <a:xfrm>
            <a:off x="696483" y="2353902"/>
            <a:ext cx="2285400" cy="1567200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8"/>
          <p:cNvSpPr/>
          <p:nvPr/>
        </p:nvSpPr>
        <p:spPr>
          <a:xfrm>
            <a:off x="3429270" y="2362102"/>
            <a:ext cx="2285457" cy="1567103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8"/>
          <p:cNvSpPr/>
          <p:nvPr/>
        </p:nvSpPr>
        <p:spPr>
          <a:xfrm>
            <a:off x="6146162" y="2362101"/>
            <a:ext cx="2285457" cy="1567103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2" name="Google Shape;482;p28"/>
          <p:cNvCxnSpPr/>
          <p:nvPr/>
        </p:nvCxnSpPr>
        <p:spPr>
          <a:xfrm rot="10800000">
            <a:off x="3205577" y="2155681"/>
            <a:ext cx="0" cy="903924"/>
          </a:xfrm>
          <a:prstGeom prst="straightConnector1">
            <a:avLst/>
          </a:prstGeom>
          <a:noFill/>
          <a:ln cap="flat" cmpd="sng" w="15225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83" name="Google Shape;483;p28"/>
          <p:cNvSpPr txBox="1"/>
          <p:nvPr/>
        </p:nvSpPr>
        <p:spPr>
          <a:xfrm flipH="1">
            <a:off x="2063532" y="1738730"/>
            <a:ext cx="2301107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Delivery file format: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PowerPoint, Keynote and Google Slides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8"/>
          <p:cNvSpPr txBox="1"/>
          <p:nvPr/>
        </p:nvSpPr>
        <p:spPr>
          <a:xfrm flipH="1">
            <a:off x="4775142" y="4178985"/>
            <a:ext cx="2301107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Currently there are 100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different slides to choose from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5" name="Google Shape;485;p28"/>
          <p:cNvCxnSpPr/>
          <p:nvPr/>
        </p:nvCxnSpPr>
        <p:spPr>
          <a:xfrm rot="10800000">
            <a:off x="5925696" y="3231329"/>
            <a:ext cx="0" cy="903924"/>
          </a:xfrm>
          <a:prstGeom prst="straightConnector1">
            <a:avLst/>
          </a:prstGeom>
          <a:noFill/>
          <a:ln cap="flat" cmpd="sng" w="15225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86" name="Google Shape;486;p28"/>
          <p:cNvCxnSpPr/>
          <p:nvPr/>
        </p:nvCxnSpPr>
        <p:spPr>
          <a:xfrm>
            <a:off x="5709989" y="3145652"/>
            <a:ext cx="374559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7" name="Google Shape;487;p28"/>
          <p:cNvSpPr/>
          <p:nvPr/>
        </p:nvSpPr>
        <p:spPr>
          <a:xfrm>
            <a:off x="4481132" y="2684030"/>
            <a:ext cx="294010" cy="235208"/>
          </a:xfrm>
          <a:custGeom>
            <a:rect b="b" l="l" r="r" t="t"/>
            <a:pathLst>
              <a:path extrusionOk="0" h="329184" w="411480">
                <a:moveTo>
                  <a:pt x="144050" y="164624"/>
                </a:moveTo>
                <a:cubicBezTo>
                  <a:pt x="189506" y="164624"/>
                  <a:pt x="226346" y="127784"/>
                  <a:pt x="226346" y="82328"/>
                </a:cubicBezTo>
                <a:cubicBezTo>
                  <a:pt x="226346" y="36873"/>
                  <a:pt x="189506" y="32"/>
                  <a:pt x="144050" y="32"/>
                </a:cubicBezTo>
                <a:cubicBezTo>
                  <a:pt x="98595" y="32"/>
                  <a:pt x="61754" y="36873"/>
                  <a:pt x="61754" y="82328"/>
                </a:cubicBezTo>
                <a:cubicBezTo>
                  <a:pt x="61754" y="127784"/>
                  <a:pt x="98595" y="164624"/>
                  <a:pt x="144050" y="164624"/>
                </a:cubicBezTo>
                <a:close/>
                <a:moveTo>
                  <a:pt x="201658" y="185198"/>
                </a:moveTo>
                <a:lnTo>
                  <a:pt x="190921" y="185198"/>
                </a:lnTo>
                <a:cubicBezTo>
                  <a:pt x="176647" y="191756"/>
                  <a:pt x="160767" y="195485"/>
                  <a:pt x="144050" y="195485"/>
                </a:cubicBezTo>
                <a:cubicBezTo>
                  <a:pt x="127334" y="195485"/>
                  <a:pt x="111518" y="191756"/>
                  <a:pt x="97180" y="185198"/>
                </a:cubicBezTo>
                <a:lnTo>
                  <a:pt x="86443" y="185198"/>
                </a:lnTo>
                <a:cubicBezTo>
                  <a:pt x="38737" y="185198"/>
                  <a:pt x="32" y="223903"/>
                  <a:pt x="32" y="271609"/>
                </a:cubicBezTo>
                <a:lnTo>
                  <a:pt x="32" y="298355"/>
                </a:lnTo>
                <a:cubicBezTo>
                  <a:pt x="32" y="315393"/>
                  <a:pt x="13856" y="329216"/>
                  <a:pt x="30893" y="329216"/>
                </a:cubicBezTo>
                <a:lnTo>
                  <a:pt x="207637" y="329216"/>
                </a:lnTo>
                <a:cubicBezTo>
                  <a:pt x="206094" y="324844"/>
                  <a:pt x="205451" y="320215"/>
                  <a:pt x="205965" y="315522"/>
                </a:cubicBezTo>
                <a:lnTo>
                  <a:pt x="210337" y="276367"/>
                </a:lnTo>
                <a:lnTo>
                  <a:pt x="211109" y="269230"/>
                </a:lnTo>
                <a:lnTo>
                  <a:pt x="216188" y="264151"/>
                </a:lnTo>
                <a:lnTo>
                  <a:pt x="265887" y="214452"/>
                </a:lnTo>
                <a:cubicBezTo>
                  <a:pt x="250135" y="196643"/>
                  <a:pt x="227311" y="185198"/>
                  <a:pt x="201658" y="185198"/>
                </a:cubicBezTo>
                <a:close/>
                <a:moveTo>
                  <a:pt x="230783" y="278617"/>
                </a:moveTo>
                <a:lnTo>
                  <a:pt x="226411" y="317836"/>
                </a:lnTo>
                <a:cubicBezTo>
                  <a:pt x="225703" y="324394"/>
                  <a:pt x="231233" y="329924"/>
                  <a:pt x="237726" y="329152"/>
                </a:cubicBezTo>
                <a:lnTo>
                  <a:pt x="276881" y="324780"/>
                </a:lnTo>
                <a:lnTo>
                  <a:pt x="365542" y="236119"/>
                </a:lnTo>
                <a:lnTo>
                  <a:pt x="319444" y="190020"/>
                </a:lnTo>
                <a:lnTo>
                  <a:pt x="230783" y="278617"/>
                </a:lnTo>
                <a:close/>
                <a:moveTo>
                  <a:pt x="407012" y="172918"/>
                </a:moveTo>
                <a:lnTo>
                  <a:pt x="382645" y="148551"/>
                </a:lnTo>
                <a:cubicBezTo>
                  <a:pt x="376665" y="142572"/>
                  <a:pt x="366893" y="142572"/>
                  <a:pt x="360913" y="148551"/>
                </a:cubicBezTo>
                <a:lnTo>
                  <a:pt x="336610" y="172854"/>
                </a:lnTo>
                <a:lnTo>
                  <a:pt x="333974" y="175490"/>
                </a:lnTo>
                <a:lnTo>
                  <a:pt x="380137" y="221589"/>
                </a:lnTo>
                <a:lnTo>
                  <a:pt x="407012" y="194714"/>
                </a:lnTo>
                <a:cubicBezTo>
                  <a:pt x="412991" y="188670"/>
                  <a:pt x="412991" y="178962"/>
                  <a:pt x="407012" y="1729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8"/>
          <p:cNvSpPr/>
          <p:nvPr/>
        </p:nvSpPr>
        <p:spPr>
          <a:xfrm>
            <a:off x="7141885" y="2682584"/>
            <a:ext cx="294010" cy="235208"/>
          </a:xfrm>
          <a:custGeom>
            <a:rect b="b" l="l" r="r" t="t"/>
            <a:pathLst>
              <a:path extrusionOk="0" h="329184" w="411480">
                <a:moveTo>
                  <a:pt x="144050" y="164624"/>
                </a:moveTo>
                <a:cubicBezTo>
                  <a:pt x="189506" y="164624"/>
                  <a:pt x="226346" y="127784"/>
                  <a:pt x="226346" y="82328"/>
                </a:cubicBezTo>
                <a:cubicBezTo>
                  <a:pt x="226346" y="36873"/>
                  <a:pt x="189506" y="32"/>
                  <a:pt x="144050" y="32"/>
                </a:cubicBezTo>
                <a:cubicBezTo>
                  <a:pt x="98595" y="32"/>
                  <a:pt x="61754" y="36873"/>
                  <a:pt x="61754" y="82328"/>
                </a:cubicBezTo>
                <a:cubicBezTo>
                  <a:pt x="61754" y="127784"/>
                  <a:pt x="98595" y="164624"/>
                  <a:pt x="144050" y="164624"/>
                </a:cubicBezTo>
                <a:close/>
                <a:moveTo>
                  <a:pt x="201658" y="185198"/>
                </a:moveTo>
                <a:lnTo>
                  <a:pt x="190921" y="185198"/>
                </a:lnTo>
                <a:cubicBezTo>
                  <a:pt x="176647" y="191756"/>
                  <a:pt x="160767" y="195485"/>
                  <a:pt x="144050" y="195485"/>
                </a:cubicBezTo>
                <a:cubicBezTo>
                  <a:pt x="127334" y="195485"/>
                  <a:pt x="111518" y="191756"/>
                  <a:pt x="97180" y="185198"/>
                </a:cubicBezTo>
                <a:lnTo>
                  <a:pt x="86443" y="185198"/>
                </a:lnTo>
                <a:cubicBezTo>
                  <a:pt x="38737" y="185198"/>
                  <a:pt x="32" y="223903"/>
                  <a:pt x="32" y="271609"/>
                </a:cubicBezTo>
                <a:lnTo>
                  <a:pt x="32" y="298355"/>
                </a:lnTo>
                <a:cubicBezTo>
                  <a:pt x="32" y="315393"/>
                  <a:pt x="13856" y="329216"/>
                  <a:pt x="30893" y="329216"/>
                </a:cubicBezTo>
                <a:lnTo>
                  <a:pt x="257207" y="329216"/>
                </a:lnTo>
                <a:cubicBezTo>
                  <a:pt x="274245" y="329216"/>
                  <a:pt x="288068" y="315393"/>
                  <a:pt x="288068" y="298355"/>
                </a:cubicBezTo>
                <a:lnTo>
                  <a:pt x="288068" y="271609"/>
                </a:lnTo>
                <a:cubicBezTo>
                  <a:pt x="288068" y="223903"/>
                  <a:pt x="249364" y="185198"/>
                  <a:pt x="201658" y="185198"/>
                </a:cubicBezTo>
                <a:close/>
                <a:moveTo>
                  <a:pt x="409326" y="102645"/>
                </a:moveTo>
                <a:lnTo>
                  <a:pt x="391453" y="84579"/>
                </a:lnTo>
                <a:cubicBezTo>
                  <a:pt x="388495" y="81557"/>
                  <a:pt x="383673" y="81557"/>
                  <a:pt x="380651" y="84514"/>
                </a:cubicBezTo>
                <a:lnTo>
                  <a:pt x="313272" y="151380"/>
                </a:lnTo>
                <a:lnTo>
                  <a:pt x="284018" y="121933"/>
                </a:lnTo>
                <a:cubicBezTo>
                  <a:pt x="281060" y="118912"/>
                  <a:pt x="276238" y="118912"/>
                  <a:pt x="273217" y="121869"/>
                </a:cubicBezTo>
                <a:lnTo>
                  <a:pt x="255150" y="139807"/>
                </a:lnTo>
                <a:cubicBezTo>
                  <a:pt x="252128" y="142765"/>
                  <a:pt x="252128" y="147587"/>
                  <a:pt x="255086" y="150608"/>
                </a:cubicBezTo>
                <a:lnTo>
                  <a:pt x="307614" y="203522"/>
                </a:lnTo>
                <a:cubicBezTo>
                  <a:pt x="310571" y="206544"/>
                  <a:pt x="315393" y="206544"/>
                  <a:pt x="318415" y="203586"/>
                </a:cubicBezTo>
                <a:lnTo>
                  <a:pt x="409262" y="113447"/>
                </a:lnTo>
                <a:cubicBezTo>
                  <a:pt x="412220" y="110425"/>
                  <a:pt x="412284" y="105603"/>
                  <a:pt x="409326" y="1026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8"/>
          <p:cNvSpPr/>
          <p:nvPr/>
        </p:nvSpPr>
        <p:spPr>
          <a:xfrm>
            <a:off x="1696881" y="2684030"/>
            <a:ext cx="294010" cy="235208"/>
          </a:xfrm>
          <a:custGeom>
            <a:rect b="b" l="l" r="r" t="t"/>
            <a:pathLst>
              <a:path extrusionOk="0" h="329184" w="411480">
                <a:moveTo>
                  <a:pt x="401225" y="133763"/>
                </a:moveTo>
                <a:lnTo>
                  <a:pt x="360077" y="133763"/>
                </a:lnTo>
                <a:lnTo>
                  <a:pt x="360077" y="92615"/>
                </a:lnTo>
                <a:cubicBezTo>
                  <a:pt x="360077" y="86958"/>
                  <a:pt x="355448" y="82328"/>
                  <a:pt x="349790" y="82328"/>
                </a:cubicBezTo>
                <a:lnTo>
                  <a:pt x="329216" y="82328"/>
                </a:lnTo>
                <a:cubicBezTo>
                  <a:pt x="323559" y="82328"/>
                  <a:pt x="318929" y="86958"/>
                  <a:pt x="318929" y="92615"/>
                </a:cubicBezTo>
                <a:lnTo>
                  <a:pt x="318929" y="133763"/>
                </a:lnTo>
                <a:lnTo>
                  <a:pt x="277781" y="133763"/>
                </a:lnTo>
                <a:cubicBezTo>
                  <a:pt x="272124" y="133763"/>
                  <a:pt x="267494" y="138393"/>
                  <a:pt x="267494" y="144050"/>
                </a:cubicBezTo>
                <a:lnTo>
                  <a:pt x="267494" y="164624"/>
                </a:lnTo>
                <a:cubicBezTo>
                  <a:pt x="267494" y="170282"/>
                  <a:pt x="272124" y="174911"/>
                  <a:pt x="277781" y="174911"/>
                </a:cubicBezTo>
                <a:lnTo>
                  <a:pt x="318929" y="174911"/>
                </a:lnTo>
                <a:lnTo>
                  <a:pt x="318929" y="216059"/>
                </a:lnTo>
                <a:cubicBezTo>
                  <a:pt x="318929" y="221717"/>
                  <a:pt x="323559" y="226346"/>
                  <a:pt x="329216" y="226346"/>
                </a:cubicBezTo>
                <a:lnTo>
                  <a:pt x="349790" y="226346"/>
                </a:lnTo>
                <a:cubicBezTo>
                  <a:pt x="355448" y="226346"/>
                  <a:pt x="360077" y="221717"/>
                  <a:pt x="360077" y="216059"/>
                </a:cubicBezTo>
                <a:lnTo>
                  <a:pt x="360077" y="174911"/>
                </a:lnTo>
                <a:lnTo>
                  <a:pt x="401225" y="174911"/>
                </a:lnTo>
                <a:cubicBezTo>
                  <a:pt x="406883" y="174911"/>
                  <a:pt x="411512" y="170282"/>
                  <a:pt x="411512" y="164624"/>
                </a:cubicBezTo>
                <a:lnTo>
                  <a:pt x="411512" y="144050"/>
                </a:lnTo>
                <a:cubicBezTo>
                  <a:pt x="411512" y="138393"/>
                  <a:pt x="406883" y="133763"/>
                  <a:pt x="401225" y="133763"/>
                </a:cubicBezTo>
                <a:close/>
                <a:moveTo>
                  <a:pt x="144050" y="164624"/>
                </a:moveTo>
                <a:cubicBezTo>
                  <a:pt x="189506" y="164624"/>
                  <a:pt x="226346" y="127784"/>
                  <a:pt x="226346" y="82328"/>
                </a:cubicBezTo>
                <a:cubicBezTo>
                  <a:pt x="226346" y="36873"/>
                  <a:pt x="189506" y="32"/>
                  <a:pt x="144050" y="32"/>
                </a:cubicBezTo>
                <a:cubicBezTo>
                  <a:pt x="98595" y="32"/>
                  <a:pt x="61754" y="36873"/>
                  <a:pt x="61754" y="82328"/>
                </a:cubicBezTo>
                <a:cubicBezTo>
                  <a:pt x="61754" y="127784"/>
                  <a:pt x="98595" y="164624"/>
                  <a:pt x="144050" y="164624"/>
                </a:cubicBezTo>
                <a:close/>
                <a:moveTo>
                  <a:pt x="201658" y="185198"/>
                </a:moveTo>
                <a:lnTo>
                  <a:pt x="190921" y="185198"/>
                </a:lnTo>
                <a:cubicBezTo>
                  <a:pt x="176647" y="191756"/>
                  <a:pt x="160767" y="195485"/>
                  <a:pt x="144050" y="195485"/>
                </a:cubicBezTo>
                <a:cubicBezTo>
                  <a:pt x="127334" y="195485"/>
                  <a:pt x="111518" y="191756"/>
                  <a:pt x="97180" y="185198"/>
                </a:cubicBezTo>
                <a:lnTo>
                  <a:pt x="86443" y="185198"/>
                </a:lnTo>
                <a:cubicBezTo>
                  <a:pt x="38737" y="185198"/>
                  <a:pt x="32" y="223903"/>
                  <a:pt x="32" y="271609"/>
                </a:cubicBezTo>
                <a:lnTo>
                  <a:pt x="32" y="298355"/>
                </a:lnTo>
                <a:cubicBezTo>
                  <a:pt x="32" y="315393"/>
                  <a:pt x="13856" y="329216"/>
                  <a:pt x="30893" y="329216"/>
                </a:cubicBezTo>
                <a:lnTo>
                  <a:pt x="257207" y="329216"/>
                </a:lnTo>
                <a:cubicBezTo>
                  <a:pt x="274245" y="329216"/>
                  <a:pt x="288068" y="315393"/>
                  <a:pt x="288068" y="298355"/>
                </a:cubicBezTo>
                <a:lnTo>
                  <a:pt x="288068" y="271609"/>
                </a:lnTo>
                <a:cubicBezTo>
                  <a:pt x="288068" y="223903"/>
                  <a:pt x="249364" y="185198"/>
                  <a:pt x="201658" y="185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9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Product</a:t>
            </a:r>
            <a:endParaRPr/>
          </a:p>
        </p:txBody>
      </p:sp>
      <p:sp>
        <p:nvSpPr>
          <p:cNvPr id="495" name="Google Shape;495;p29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How it works</a:t>
            </a:r>
            <a:endParaRPr/>
          </a:p>
        </p:txBody>
      </p:sp>
      <p:sp>
        <p:nvSpPr>
          <p:cNvPr id="496" name="Google Shape;496;p29"/>
          <p:cNvSpPr txBox="1"/>
          <p:nvPr/>
        </p:nvSpPr>
        <p:spPr>
          <a:xfrm>
            <a:off x="603365" y="2203263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 Our Website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566918" y="2494016"/>
            <a:ext cx="2068665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via </a:t>
            </a:r>
            <a:r>
              <a:rPr lang="en-U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XX</a:t>
            </a:r>
            <a:endParaRPr b="0" i="0" sz="1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8" name="Google Shape;498;p29"/>
          <p:cNvSpPr txBox="1"/>
          <p:nvPr/>
        </p:nvSpPr>
        <p:spPr>
          <a:xfrm>
            <a:off x="3431710" y="2203263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Purchase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3395263" y="2494016"/>
            <a:ext cx="2068665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9"/>
          <p:cNvSpPr txBox="1"/>
          <p:nvPr/>
        </p:nvSpPr>
        <p:spPr>
          <a:xfrm>
            <a:off x="6169617" y="2196296"/>
            <a:ext cx="2176645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Download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9"/>
          <p:cNvSpPr/>
          <p:nvPr/>
        </p:nvSpPr>
        <p:spPr>
          <a:xfrm>
            <a:off x="6223608" y="2494016"/>
            <a:ext cx="2068665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template on your laptop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2" name="Google Shape;502;p29"/>
          <p:cNvCxnSpPr/>
          <p:nvPr/>
        </p:nvCxnSpPr>
        <p:spPr>
          <a:xfrm>
            <a:off x="2764035" y="2384194"/>
            <a:ext cx="40638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3" name="Google Shape;503;p29"/>
          <p:cNvCxnSpPr/>
          <p:nvPr/>
        </p:nvCxnSpPr>
        <p:spPr>
          <a:xfrm>
            <a:off x="5607169" y="2384194"/>
            <a:ext cx="40638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4" name="Google Shape;504;p29"/>
          <p:cNvSpPr txBox="1"/>
          <p:nvPr/>
        </p:nvSpPr>
        <p:spPr>
          <a:xfrm>
            <a:off x="566925" y="375792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9"/>
          <p:cNvSpPr/>
          <p:nvPr/>
        </p:nvSpPr>
        <p:spPr>
          <a:xfrm>
            <a:off x="530478" y="4048678"/>
            <a:ext cx="2068665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win your audience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9"/>
          <p:cNvSpPr txBox="1"/>
          <p:nvPr/>
        </p:nvSpPr>
        <p:spPr>
          <a:xfrm>
            <a:off x="3395270" y="375792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9"/>
          <p:cNvSpPr/>
          <p:nvPr/>
        </p:nvSpPr>
        <p:spPr>
          <a:xfrm>
            <a:off x="3358823" y="4048678"/>
            <a:ext cx="2068665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awesome pitch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9"/>
          <p:cNvSpPr txBox="1"/>
          <p:nvPr/>
        </p:nvSpPr>
        <p:spPr>
          <a:xfrm>
            <a:off x="6223615" y="3757925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9"/>
          <p:cNvSpPr/>
          <p:nvPr/>
        </p:nvSpPr>
        <p:spPr>
          <a:xfrm>
            <a:off x="6455119" y="4048678"/>
            <a:ext cx="1532766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template based on your unique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0" name="Google Shape;510;p29"/>
          <p:cNvCxnSpPr/>
          <p:nvPr/>
        </p:nvCxnSpPr>
        <p:spPr>
          <a:xfrm rot="10800000">
            <a:off x="2727595" y="3938856"/>
            <a:ext cx="40638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1" name="Google Shape;511;p29"/>
          <p:cNvCxnSpPr/>
          <p:nvPr/>
        </p:nvCxnSpPr>
        <p:spPr>
          <a:xfrm rot="10800000">
            <a:off x="5570729" y="3938856"/>
            <a:ext cx="40638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12" name="Google Shape;512;p29"/>
          <p:cNvGrpSpPr/>
          <p:nvPr/>
        </p:nvGrpSpPr>
        <p:grpSpPr>
          <a:xfrm>
            <a:off x="8117715" y="2370600"/>
            <a:ext cx="315583" cy="1576123"/>
            <a:chOff x="8117715" y="2370600"/>
            <a:chExt cx="315583" cy="1576123"/>
          </a:xfrm>
        </p:grpSpPr>
        <p:cxnSp>
          <p:nvCxnSpPr>
            <p:cNvPr id="513" name="Google Shape;513;p29"/>
            <p:cNvCxnSpPr/>
            <p:nvPr/>
          </p:nvCxnSpPr>
          <p:spPr>
            <a:xfrm rot="10800000">
              <a:off x="8120742" y="3938841"/>
              <a:ext cx="312176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14" name="Google Shape;514;p29"/>
            <p:cNvCxnSpPr/>
            <p:nvPr/>
          </p:nvCxnSpPr>
          <p:spPr>
            <a:xfrm rot="10800000">
              <a:off x="8117715" y="2373859"/>
              <a:ext cx="312176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5" name="Google Shape;515;p29"/>
            <p:cNvCxnSpPr/>
            <p:nvPr/>
          </p:nvCxnSpPr>
          <p:spPr>
            <a:xfrm rot="10800000">
              <a:off x="8433298" y="2370600"/>
              <a:ext cx="0" cy="1576123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16" name="Google Shape;516;p29"/>
          <p:cNvSpPr/>
          <p:nvPr/>
        </p:nvSpPr>
        <p:spPr>
          <a:xfrm>
            <a:off x="7093313" y="1968155"/>
            <a:ext cx="256377" cy="179464"/>
          </a:xfrm>
          <a:custGeom>
            <a:rect b="b" l="l" r="r" t="t"/>
            <a:pathLst>
              <a:path extrusionOk="0" h="242714" w="346735">
                <a:moveTo>
                  <a:pt x="291280" y="105452"/>
                </a:moveTo>
                <a:cubicBezTo>
                  <a:pt x="293502" y="99655"/>
                  <a:pt x="294748" y="93316"/>
                  <a:pt x="294748" y="86707"/>
                </a:cubicBezTo>
                <a:cubicBezTo>
                  <a:pt x="294748" y="57993"/>
                  <a:pt x="271451" y="34696"/>
                  <a:pt x="242737" y="34696"/>
                </a:cubicBezTo>
                <a:cubicBezTo>
                  <a:pt x="232064" y="34696"/>
                  <a:pt x="222096" y="37947"/>
                  <a:pt x="213861" y="43473"/>
                </a:cubicBezTo>
                <a:cubicBezTo>
                  <a:pt x="198854" y="17468"/>
                  <a:pt x="170844" y="23"/>
                  <a:pt x="138717" y="23"/>
                </a:cubicBezTo>
                <a:cubicBezTo>
                  <a:pt x="90824" y="23"/>
                  <a:pt x="52033" y="38814"/>
                  <a:pt x="52033" y="86707"/>
                </a:cubicBezTo>
                <a:cubicBezTo>
                  <a:pt x="52033" y="88169"/>
                  <a:pt x="52087" y="89632"/>
                  <a:pt x="52141" y="91095"/>
                </a:cubicBezTo>
                <a:cubicBezTo>
                  <a:pt x="21802" y="101768"/>
                  <a:pt x="23" y="130699"/>
                  <a:pt x="23" y="164722"/>
                </a:cubicBezTo>
                <a:cubicBezTo>
                  <a:pt x="23" y="207793"/>
                  <a:pt x="34967" y="242737"/>
                  <a:pt x="78038" y="242737"/>
                </a:cubicBezTo>
                <a:lnTo>
                  <a:pt x="277411" y="242737"/>
                </a:lnTo>
                <a:cubicBezTo>
                  <a:pt x="315714" y="242737"/>
                  <a:pt x="346758" y="211694"/>
                  <a:pt x="346758" y="173390"/>
                </a:cubicBezTo>
                <a:cubicBezTo>
                  <a:pt x="346758" y="139855"/>
                  <a:pt x="322920" y="111845"/>
                  <a:pt x="291280" y="105452"/>
                </a:cubicBezTo>
                <a:close/>
                <a:moveTo>
                  <a:pt x="219279" y="153507"/>
                </a:moveTo>
                <a:lnTo>
                  <a:pt x="162176" y="210610"/>
                </a:lnTo>
                <a:cubicBezTo>
                  <a:pt x="158817" y="213969"/>
                  <a:pt x="153291" y="213969"/>
                  <a:pt x="149932" y="210610"/>
                </a:cubicBezTo>
                <a:lnTo>
                  <a:pt x="92829" y="153507"/>
                </a:lnTo>
                <a:cubicBezTo>
                  <a:pt x="87357" y="148035"/>
                  <a:pt x="91258" y="138717"/>
                  <a:pt x="98951" y="138717"/>
                </a:cubicBezTo>
                <a:lnTo>
                  <a:pt x="134383" y="138717"/>
                </a:lnTo>
                <a:lnTo>
                  <a:pt x="134383" y="78038"/>
                </a:lnTo>
                <a:cubicBezTo>
                  <a:pt x="134383" y="73271"/>
                  <a:pt x="138283" y="69370"/>
                  <a:pt x="143051" y="69370"/>
                </a:cubicBezTo>
                <a:lnTo>
                  <a:pt x="169056" y="69370"/>
                </a:lnTo>
                <a:cubicBezTo>
                  <a:pt x="173824" y="69370"/>
                  <a:pt x="177725" y="73271"/>
                  <a:pt x="177725" y="78038"/>
                </a:cubicBezTo>
                <a:lnTo>
                  <a:pt x="177725" y="138717"/>
                </a:lnTo>
                <a:lnTo>
                  <a:pt x="213157" y="138717"/>
                </a:lnTo>
                <a:cubicBezTo>
                  <a:pt x="220850" y="138717"/>
                  <a:pt x="224750" y="148035"/>
                  <a:pt x="219279" y="153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9"/>
          <p:cNvSpPr/>
          <p:nvPr/>
        </p:nvSpPr>
        <p:spPr>
          <a:xfrm>
            <a:off x="4312453" y="1955388"/>
            <a:ext cx="234284" cy="204998"/>
          </a:xfrm>
          <a:custGeom>
            <a:rect b="b" l="l" r="r" t="t"/>
            <a:pathLst>
              <a:path extrusionOk="0" h="288036" w="329184">
                <a:moveTo>
                  <a:pt x="298355" y="32"/>
                </a:moveTo>
                <a:lnTo>
                  <a:pt x="30893" y="32"/>
                </a:lnTo>
                <a:cubicBezTo>
                  <a:pt x="13849" y="32"/>
                  <a:pt x="32" y="13849"/>
                  <a:pt x="32" y="30893"/>
                </a:cubicBezTo>
                <a:lnTo>
                  <a:pt x="32" y="257207"/>
                </a:lnTo>
                <a:cubicBezTo>
                  <a:pt x="32" y="274251"/>
                  <a:pt x="13849" y="288068"/>
                  <a:pt x="30893" y="288068"/>
                </a:cubicBezTo>
                <a:lnTo>
                  <a:pt x="298355" y="288068"/>
                </a:lnTo>
                <a:cubicBezTo>
                  <a:pt x="315399" y="288068"/>
                  <a:pt x="329216" y="274251"/>
                  <a:pt x="329216" y="257207"/>
                </a:cubicBezTo>
                <a:lnTo>
                  <a:pt x="329216" y="30893"/>
                </a:lnTo>
                <a:cubicBezTo>
                  <a:pt x="329216" y="13849"/>
                  <a:pt x="315399" y="32"/>
                  <a:pt x="298355" y="32"/>
                </a:cubicBezTo>
                <a:close/>
                <a:moveTo>
                  <a:pt x="144050" y="246920"/>
                </a:moveTo>
                <a:lnTo>
                  <a:pt x="41180" y="246920"/>
                </a:lnTo>
                <a:lnTo>
                  <a:pt x="41180" y="185198"/>
                </a:lnTo>
                <a:lnTo>
                  <a:pt x="144050" y="185198"/>
                </a:lnTo>
                <a:lnTo>
                  <a:pt x="144050" y="246920"/>
                </a:lnTo>
                <a:close/>
                <a:moveTo>
                  <a:pt x="144050" y="144050"/>
                </a:moveTo>
                <a:lnTo>
                  <a:pt x="41180" y="144050"/>
                </a:lnTo>
                <a:lnTo>
                  <a:pt x="41180" y="82328"/>
                </a:lnTo>
                <a:lnTo>
                  <a:pt x="144050" y="82328"/>
                </a:lnTo>
                <a:lnTo>
                  <a:pt x="144050" y="144050"/>
                </a:lnTo>
                <a:close/>
                <a:moveTo>
                  <a:pt x="288068" y="246920"/>
                </a:moveTo>
                <a:lnTo>
                  <a:pt x="185198" y="246920"/>
                </a:lnTo>
                <a:lnTo>
                  <a:pt x="185198" y="185198"/>
                </a:lnTo>
                <a:lnTo>
                  <a:pt x="288068" y="185198"/>
                </a:lnTo>
                <a:lnTo>
                  <a:pt x="288068" y="246920"/>
                </a:lnTo>
                <a:close/>
                <a:moveTo>
                  <a:pt x="288068" y="144050"/>
                </a:moveTo>
                <a:lnTo>
                  <a:pt x="185198" y="144050"/>
                </a:lnTo>
                <a:lnTo>
                  <a:pt x="185198" y="82328"/>
                </a:lnTo>
                <a:lnTo>
                  <a:pt x="288068" y="82328"/>
                </a:lnTo>
                <a:lnTo>
                  <a:pt x="288068" y="144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9"/>
          <p:cNvSpPr/>
          <p:nvPr/>
        </p:nvSpPr>
        <p:spPr>
          <a:xfrm>
            <a:off x="7102252" y="3506757"/>
            <a:ext cx="238498" cy="211584"/>
          </a:xfrm>
          <a:custGeom>
            <a:rect b="b" l="l" r="r" t="t"/>
            <a:pathLst>
              <a:path extrusionOk="0" h="291065" w="328089">
                <a:moveTo>
                  <a:pt x="229346" y="47359"/>
                </a:moveTo>
                <a:lnTo>
                  <a:pt x="280724" y="98737"/>
                </a:lnTo>
                <a:cubicBezTo>
                  <a:pt x="282888" y="100901"/>
                  <a:pt x="282888" y="104433"/>
                  <a:pt x="280724" y="106597"/>
                </a:cubicBezTo>
                <a:lnTo>
                  <a:pt x="156323" y="230998"/>
                </a:lnTo>
                <a:lnTo>
                  <a:pt x="103464" y="236865"/>
                </a:lnTo>
                <a:cubicBezTo>
                  <a:pt x="96401" y="237662"/>
                  <a:pt x="90421" y="231681"/>
                  <a:pt x="91218" y="224618"/>
                </a:cubicBezTo>
                <a:lnTo>
                  <a:pt x="97085" y="171760"/>
                </a:lnTo>
                <a:lnTo>
                  <a:pt x="221485" y="47359"/>
                </a:lnTo>
                <a:cubicBezTo>
                  <a:pt x="223650" y="45194"/>
                  <a:pt x="227181" y="45194"/>
                  <a:pt x="229346" y="47359"/>
                </a:cubicBezTo>
                <a:close/>
                <a:moveTo>
                  <a:pt x="321621" y="34315"/>
                </a:moveTo>
                <a:lnTo>
                  <a:pt x="293824" y="6519"/>
                </a:lnTo>
                <a:cubicBezTo>
                  <a:pt x="285166" y="-2139"/>
                  <a:pt x="271097" y="-2139"/>
                  <a:pt x="262383" y="6519"/>
                </a:cubicBezTo>
                <a:lnTo>
                  <a:pt x="242219" y="26682"/>
                </a:lnTo>
                <a:cubicBezTo>
                  <a:pt x="240054" y="28847"/>
                  <a:pt x="240054" y="32378"/>
                  <a:pt x="242219" y="34543"/>
                </a:cubicBezTo>
                <a:lnTo>
                  <a:pt x="293597" y="85921"/>
                </a:lnTo>
                <a:cubicBezTo>
                  <a:pt x="295761" y="88085"/>
                  <a:pt x="299293" y="88085"/>
                  <a:pt x="301457" y="85921"/>
                </a:cubicBezTo>
                <a:lnTo>
                  <a:pt x="321621" y="65757"/>
                </a:lnTo>
                <a:cubicBezTo>
                  <a:pt x="330279" y="57042"/>
                  <a:pt x="330279" y="42973"/>
                  <a:pt x="321621" y="34315"/>
                </a:cubicBezTo>
                <a:close/>
                <a:moveTo>
                  <a:pt x="218751" y="197164"/>
                </a:moveTo>
                <a:lnTo>
                  <a:pt x="218751" y="255149"/>
                </a:lnTo>
                <a:lnTo>
                  <a:pt x="36480" y="255149"/>
                </a:lnTo>
                <a:lnTo>
                  <a:pt x="36480" y="72877"/>
                </a:lnTo>
                <a:lnTo>
                  <a:pt x="167373" y="72877"/>
                </a:lnTo>
                <a:cubicBezTo>
                  <a:pt x="169196" y="72877"/>
                  <a:pt x="170905" y="72137"/>
                  <a:pt x="172215" y="70883"/>
                </a:cubicBezTo>
                <a:lnTo>
                  <a:pt x="194999" y="48099"/>
                </a:lnTo>
                <a:cubicBezTo>
                  <a:pt x="199328" y="43770"/>
                  <a:pt x="196252" y="36423"/>
                  <a:pt x="190157" y="36423"/>
                </a:cubicBezTo>
                <a:lnTo>
                  <a:pt x="27366" y="36423"/>
                </a:lnTo>
                <a:cubicBezTo>
                  <a:pt x="12272" y="36423"/>
                  <a:pt x="25" y="48669"/>
                  <a:pt x="25" y="63763"/>
                </a:cubicBezTo>
                <a:lnTo>
                  <a:pt x="25" y="264262"/>
                </a:lnTo>
                <a:cubicBezTo>
                  <a:pt x="25" y="279357"/>
                  <a:pt x="12272" y="291603"/>
                  <a:pt x="27366" y="291603"/>
                </a:cubicBezTo>
                <a:lnTo>
                  <a:pt x="227865" y="291603"/>
                </a:lnTo>
                <a:cubicBezTo>
                  <a:pt x="242959" y="291603"/>
                  <a:pt x="255206" y="279357"/>
                  <a:pt x="255206" y="264262"/>
                </a:cubicBezTo>
                <a:lnTo>
                  <a:pt x="255206" y="174380"/>
                </a:lnTo>
                <a:cubicBezTo>
                  <a:pt x="255206" y="168285"/>
                  <a:pt x="247858" y="165266"/>
                  <a:pt x="243529" y="169538"/>
                </a:cubicBezTo>
                <a:lnTo>
                  <a:pt x="220745" y="192322"/>
                </a:lnTo>
                <a:cubicBezTo>
                  <a:pt x="219492" y="193632"/>
                  <a:pt x="218751" y="195341"/>
                  <a:pt x="218751" y="1971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9"/>
          <p:cNvSpPr/>
          <p:nvPr/>
        </p:nvSpPr>
        <p:spPr>
          <a:xfrm>
            <a:off x="4285729" y="3505123"/>
            <a:ext cx="214852" cy="214852"/>
          </a:xfrm>
          <a:custGeom>
            <a:rect b="b" l="l" r="r" t="t"/>
            <a:pathLst>
              <a:path extrusionOk="0" h="288036" w="288036">
                <a:moveTo>
                  <a:pt x="279029" y="63002"/>
                </a:moveTo>
                <a:lnTo>
                  <a:pt x="225098" y="9071"/>
                </a:lnTo>
                <a:cubicBezTo>
                  <a:pt x="219311" y="3284"/>
                  <a:pt x="211461" y="32"/>
                  <a:pt x="203276" y="32"/>
                </a:cubicBezTo>
                <a:lnTo>
                  <a:pt x="30893" y="32"/>
                </a:lnTo>
                <a:cubicBezTo>
                  <a:pt x="13849" y="32"/>
                  <a:pt x="32" y="13849"/>
                  <a:pt x="32" y="30893"/>
                </a:cubicBezTo>
                <a:lnTo>
                  <a:pt x="32" y="257207"/>
                </a:lnTo>
                <a:cubicBezTo>
                  <a:pt x="32" y="274252"/>
                  <a:pt x="13849" y="288068"/>
                  <a:pt x="30893" y="288068"/>
                </a:cubicBezTo>
                <a:lnTo>
                  <a:pt x="257207" y="288068"/>
                </a:lnTo>
                <a:cubicBezTo>
                  <a:pt x="274252" y="288068"/>
                  <a:pt x="288068" y="274252"/>
                  <a:pt x="288068" y="257207"/>
                </a:cubicBezTo>
                <a:lnTo>
                  <a:pt x="288068" y="84824"/>
                </a:lnTo>
                <a:cubicBezTo>
                  <a:pt x="288068" y="76640"/>
                  <a:pt x="284817" y="68790"/>
                  <a:pt x="279029" y="63002"/>
                </a:cubicBezTo>
                <a:close/>
                <a:moveTo>
                  <a:pt x="144050" y="246920"/>
                </a:moveTo>
                <a:cubicBezTo>
                  <a:pt x="121325" y="246920"/>
                  <a:pt x="102902" y="228498"/>
                  <a:pt x="102902" y="205772"/>
                </a:cubicBezTo>
                <a:cubicBezTo>
                  <a:pt x="102902" y="183047"/>
                  <a:pt x="121325" y="164624"/>
                  <a:pt x="144050" y="164624"/>
                </a:cubicBezTo>
                <a:cubicBezTo>
                  <a:pt x="166776" y="164624"/>
                  <a:pt x="185198" y="183047"/>
                  <a:pt x="185198" y="205772"/>
                </a:cubicBezTo>
                <a:cubicBezTo>
                  <a:pt x="185198" y="228498"/>
                  <a:pt x="166776" y="246920"/>
                  <a:pt x="144050" y="246920"/>
                </a:cubicBezTo>
                <a:close/>
                <a:moveTo>
                  <a:pt x="205772" y="51133"/>
                </a:moveTo>
                <a:lnTo>
                  <a:pt x="205772" y="115761"/>
                </a:lnTo>
                <a:cubicBezTo>
                  <a:pt x="205772" y="120022"/>
                  <a:pt x="202318" y="123476"/>
                  <a:pt x="198057" y="123476"/>
                </a:cubicBezTo>
                <a:lnTo>
                  <a:pt x="48896" y="123476"/>
                </a:lnTo>
                <a:cubicBezTo>
                  <a:pt x="44635" y="123476"/>
                  <a:pt x="41180" y="120022"/>
                  <a:pt x="41180" y="115761"/>
                </a:cubicBezTo>
                <a:lnTo>
                  <a:pt x="41180" y="48896"/>
                </a:lnTo>
                <a:cubicBezTo>
                  <a:pt x="41180" y="44635"/>
                  <a:pt x="44635" y="41180"/>
                  <a:pt x="48896" y="41180"/>
                </a:cubicBezTo>
                <a:lnTo>
                  <a:pt x="195820" y="41180"/>
                </a:lnTo>
                <a:cubicBezTo>
                  <a:pt x="197866" y="41180"/>
                  <a:pt x="199828" y="41993"/>
                  <a:pt x="201275" y="43440"/>
                </a:cubicBezTo>
                <a:lnTo>
                  <a:pt x="203512" y="45678"/>
                </a:lnTo>
                <a:cubicBezTo>
                  <a:pt x="204960" y="47124"/>
                  <a:pt x="205772" y="49086"/>
                  <a:pt x="205772" y="511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9"/>
          <p:cNvSpPr/>
          <p:nvPr/>
        </p:nvSpPr>
        <p:spPr>
          <a:xfrm>
            <a:off x="1502323" y="3493071"/>
            <a:ext cx="197851" cy="226116"/>
          </a:xfrm>
          <a:custGeom>
            <a:rect b="b" l="l" r="r" t="t"/>
            <a:pathLst>
              <a:path extrusionOk="0" h="329184" w="288036">
                <a:moveTo>
                  <a:pt x="272895" y="138050"/>
                </a:moveTo>
                <a:lnTo>
                  <a:pt x="46581" y="4255"/>
                </a:lnTo>
                <a:cubicBezTo>
                  <a:pt x="28193" y="-6611"/>
                  <a:pt x="32" y="3934"/>
                  <a:pt x="32" y="30808"/>
                </a:cubicBezTo>
                <a:lnTo>
                  <a:pt x="32" y="298335"/>
                </a:lnTo>
                <a:cubicBezTo>
                  <a:pt x="32" y="322445"/>
                  <a:pt x="26200" y="336975"/>
                  <a:pt x="46581" y="324888"/>
                </a:cubicBezTo>
                <a:lnTo>
                  <a:pt x="272895" y="191157"/>
                </a:lnTo>
                <a:cubicBezTo>
                  <a:pt x="293083" y="179263"/>
                  <a:pt x="293148" y="149945"/>
                  <a:pt x="272895" y="138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9"/>
          <p:cNvSpPr/>
          <p:nvPr/>
        </p:nvSpPr>
        <p:spPr>
          <a:xfrm>
            <a:off x="1498346" y="1940283"/>
            <a:ext cx="205807" cy="235208"/>
          </a:xfrm>
          <a:custGeom>
            <a:rect b="b" l="l" r="r" t="t"/>
            <a:pathLst>
              <a:path extrusionOk="0" h="329184" w="288036">
                <a:moveTo>
                  <a:pt x="144050" y="164624"/>
                </a:moveTo>
                <a:cubicBezTo>
                  <a:pt x="189506" y="164624"/>
                  <a:pt x="226346" y="127784"/>
                  <a:pt x="226346" y="82328"/>
                </a:cubicBezTo>
                <a:cubicBezTo>
                  <a:pt x="226346" y="36873"/>
                  <a:pt x="189506" y="32"/>
                  <a:pt x="144050" y="32"/>
                </a:cubicBezTo>
                <a:cubicBezTo>
                  <a:pt x="98595" y="32"/>
                  <a:pt x="61754" y="36873"/>
                  <a:pt x="61754" y="82328"/>
                </a:cubicBezTo>
                <a:cubicBezTo>
                  <a:pt x="61754" y="127784"/>
                  <a:pt x="98595" y="164624"/>
                  <a:pt x="144050" y="164624"/>
                </a:cubicBezTo>
                <a:close/>
                <a:moveTo>
                  <a:pt x="201658" y="185198"/>
                </a:moveTo>
                <a:lnTo>
                  <a:pt x="190920" y="185198"/>
                </a:lnTo>
                <a:cubicBezTo>
                  <a:pt x="176647" y="191756"/>
                  <a:pt x="160767" y="195485"/>
                  <a:pt x="144050" y="195485"/>
                </a:cubicBezTo>
                <a:cubicBezTo>
                  <a:pt x="127334" y="195485"/>
                  <a:pt x="111518" y="191756"/>
                  <a:pt x="97180" y="185198"/>
                </a:cubicBezTo>
                <a:lnTo>
                  <a:pt x="86443" y="185198"/>
                </a:lnTo>
                <a:cubicBezTo>
                  <a:pt x="38737" y="185198"/>
                  <a:pt x="32" y="223903"/>
                  <a:pt x="32" y="271609"/>
                </a:cubicBezTo>
                <a:lnTo>
                  <a:pt x="32" y="298355"/>
                </a:lnTo>
                <a:cubicBezTo>
                  <a:pt x="32" y="315393"/>
                  <a:pt x="13855" y="329216"/>
                  <a:pt x="30893" y="329216"/>
                </a:cubicBezTo>
                <a:lnTo>
                  <a:pt x="257207" y="329216"/>
                </a:lnTo>
                <a:cubicBezTo>
                  <a:pt x="274245" y="329216"/>
                  <a:pt x="288068" y="315393"/>
                  <a:pt x="288068" y="298355"/>
                </a:cubicBezTo>
                <a:lnTo>
                  <a:pt x="288068" y="271609"/>
                </a:lnTo>
                <a:cubicBezTo>
                  <a:pt x="288068" y="223903"/>
                  <a:pt x="249363" y="185198"/>
                  <a:pt x="201658" y="185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7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 txBox="1"/>
          <p:nvPr/>
        </p:nvSpPr>
        <p:spPr>
          <a:xfrm>
            <a:off x="1347746" y="2615656"/>
            <a:ext cx="6448509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easiest way to build your pitch deck and 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2724060" y="4154798"/>
            <a:ext cx="36914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2724059" y="4412376"/>
            <a:ext cx="36914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</a:t>
            </a:r>
            <a:endParaRPr b="0" i="0" sz="10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2724060" y="4631618"/>
            <a:ext cx="36914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Phone number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2833200" y="1977482"/>
            <a:ext cx="3477601" cy="55365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Product</a:t>
            </a:r>
            <a:endParaRPr/>
          </a:p>
        </p:txBody>
      </p:sp>
      <p:sp>
        <p:nvSpPr>
          <p:cNvPr id="527" name="Google Shape;527;p30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How it works</a:t>
            </a:r>
            <a:endParaRPr/>
          </a:p>
        </p:txBody>
      </p:sp>
      <p:sp>
        <p:nvSpPr>
          <p:cNvPr id="528" name="Google Shape;528;p30"/>
          <p:cNvSpPr txBox="1"/>
          <p:nvPr/>
        </p:nvSpPr>
        <p:spPr>
          <a:xfrm>
            <a:off x="4653280" y="1491512"/>
            <a:ext cx="1887092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 Your 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30"/>
          <p:cNvSpPr txBox="1"/>
          <p:nvPr/>
        </p:nvSpPr>
        <p:spPr>
          <a:xfrm>
            <a:off x="6782374" y="1491512"/>
            <a:ext cx="1887092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0"/>
          <p:cNvSpPr txBox="1"/>
          <p:nvPr/>
        </p:nvSpPr>
        <p:spPr>
          <a:xfrm>
            <a:off x="2524186" y="1491512"/>
            <a:ext cx="1887092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 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0"/>
          <p:cNvSpPr txBox="1"/>
          <p:nvPr/>
        </p:nvSpPr>
        <p:spPr>
          <a:xfrm flipH="1">
            <a:off x="262949" y="2709063"/>
            <a:ext cx="2166760" cy="316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Download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 &#10; &#10;Description automatically generated" id="532" name="Google Shape;5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323" y="3002503"/>
            <a:ext cx="849621" cy="8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203" y="3117453"/>
            <a:ext cx="599206" cy="599206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screen shot of a computer &#10; &#10;Description automatically generated" id="534" name="Google Shape;53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0459" y="1857867"/>
            <a:ext cx="1374545" cy="274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7366" y="1937787"/>
            <a:ext cx="1190597" cy="257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computer &#10; &#10;Description automatically generated" id="536" name="Google Shape;53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9553" y="1862226"/>
            <a:ext cx="1374545" cy="274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96460" y="1942146"/>
            <a:ext cx="1190597" cy="257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computer &#10; &#10;Description automatically generated" id="538" name="Google Shape;53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8647" y="1862226"/>
            <a:ext cx="1374545" cy="274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5554" y="1942146"/>
            <a:ext cx="1190597" cy="25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723" y="1715000"/>
            <a:ext cx="5054086" cy="2795877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2700000" dist="38100">
              <a:srgbClr val="000000">
                <a:alpha val="9019"/>
              </a:srgbClr>
            </a:outerShdw>
          </a:effectLst>
        </p:spPr>
      </p:pic>
      <p:sp>
        <p:nvSpPr>
          <p:cNvPr id="545" name="Google Shape;545;p31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Product</a:t>
            </a:r>
            <a:endParaRPr/>
          </a:p>
        </p:txBody>
      </p:sp>
      <p:sp>
        <p:nvSpPr>
          <p:cNvPr id="546" name="Google Shape;546;p31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How it works</a:t>
            </a:r>
            <a:endParaRPr/>
          </a:p>
        </p:txBody>
      </p:sp>
      <p:sp>
        <p:nvSpPr>
          <p:cNvPr id="547" name="Google Shape;547;p31"/>
          <p:cNvSpPr txBox="1"/>
          <p:nvPr/>
        </p:nvSpPr>
        <p:spPr>
          <a:xfrm>
            <a:off x="6802408" y="2740648"/>
            <a:ext cx="1777049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 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1"/>
          <p:cNvSpPr/>
          <p:nvPr/>
        </p:nvSpPr>
        <p:spPr>
          <a:xfrm>
            <a:off x="6802408" y="3021821"/>
            <a:ext cx="177704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simple profile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lorem ipsum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6423615" y="2855065"/>
            <a:ext cx="305360" cy="3060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2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Market</a:t>
            </a:r>
            <a:endParaRPr/>
          </a:p>
        </p:txBody>
      </p:sp>
      <p:sp>
        <p:nvSpPr>
          <p:cNvPr id="555" name="Google Shape;555;p32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864915" y="1909065"/>
            <a:ext cx="2549573" cy="2549573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2"/>
          <p:cNvSpPr/>
          <p:nvPr/>
        </p:nvSpPr>
        <p:spPr>
          <a:xfrm>
            <a:off x="1238751" y="2656736"/>
            <a:ext cx="1801902" cy="1801902"/>
          </a:xfrm>
          <a:prstGeom prst="ellipse">
            <a:avLst/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2"/>
          <p:cNvSpPr/>
          <p:nvPr/>
        </p:nvSpPr>
        <p:spPr>
          <a:xfrm>
            <a:off x="1601412" y="3382058"/>
            <a:ext cx="1076580" cy="107658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2"/>
          <p:cNvSpPr txBox="1"/>
          <p:nvPr/>
        </p:nvSpPr>
        <p:spPr>
          <a:xfrm>
            <a:off x="1463305" y="2059914"/>
            <a:ext cx="1352789" cy="366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2"/>
          <p:cNvSpPr/>
          <p:nvPr/>
        </p:nvSpPr>
        <p:spPr>
          <a:xfrm>
            <a:off x="1463305" y="2337218"/>
            <a:ext cx="1352790" cy="23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2"/>
          <p:cNvSpPr txBox="1"/>
          <p:nvPr/>
        </p:nvSpPr>
        <p:spPr>
          <a:xfrm>
            <a:off x="1463306" y="3673871"/>
            <a:ext cx="1352789" cy="366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$250M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2"/>
          <p:cNvSpPr/>
          <p:nvPr/>
        </p:nvSpPr>
        <p:spPr>
          <a:xfrm>
            <a:off x="1463306" y="3951175"/>
            <a:ext cx="1352790" cy="23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2"/>
          <p:cNvSpPr txBox="1"/>
          <p:nvPr/>
        </p:nvSpPr>
        <p:spPr>
          <a:xfrm>
            <a:off x="1463305" y="2818615"/>
            <a:ext cx="1352789" cy="366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2"/>
          <p:cNvSpPr/>
          <p:nvPr/>
        </p:nvSpPr>
        <p:spPr>
          <a:xfrm>
            <a:off x="1463305" y="3095919"/>
            <a:ext cx="1352790" cy="23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2"/>
          <p:cNvSpPr txBox="1"/>
          <p:nvPr/>
        </p:nvSpPr>
        <p:spPr>
          <a:xfrm flipH="1">
            <a:off x="1536932" y="1562079"/>
            <a:ext cx="1205535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2"/>
          <p:cNvSpPr/>
          <p:nvPr/>
        </p:nvSpPr>
        <p:spPr>
          <a:xfrm>
            <a:off x="4104615" y="1909065"/>
            <a:ext cx="2549573" cy="2549573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2"/>
          <p:cNvSpPr/>
          <p:nvPr/>
        </p:nvSpPr>
        <p:spPr>
          <a:xfrm>
            <a:off x="4478451" y="2656736"/>
            <a:ext cx="1801902" cy="1801902"/>
          </a:xfrm>
          <a:prstGeom prst="ellipse">
            <a:avLst/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2"/>
          <p:cNvSpPr/>
          <p:nvPr/>
        </p:nvSpPr>
        <p:spPr>
          <a:xfrm>
            <a:off x="4841112" y="3382058"/>
            <a:ext cx="1076580" cy="107658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2"/>
          <p:cNvSpPr txBox="1"/>
          <p:nvPr/>
        </p:nvSpPr>
        <p:spPr>
          <a:xfrm>
            <a:off x="4703005" y="2059914"/>
            <a:ext cx="1352789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2"/>
          <p:cNvSpPr/>
          <p:nvPr/>
        </p:nvSpPr>
        <p:spPr>
          <a:xfrm>
            <a:off x="4703005" y="2337218"/>
            <a:ext cx="1352790" cy="23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2"/>
          <p:cNvSpPr txBox="1"/>
          <p:nvPr/>
        </p:nvSpPr>
        <p:spPr>
          <a:xfrm>
            <a:off x="4703006" y="3673871"/>
            <a:ext cx="1352789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2"/>
          <p:cNvSpPr/>
          <p:nvPr/>
        </p:nvSpPr>
        <p:spPr>
          <a:xfrm>
            <a:off x="4703006" y="3951175"/>
            <a:ext cx="1352790" cy="23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2"/>
          <p:cNvSpPr txBox="1"/>
          <p:nvPr/>
        </p:nvSpPr>
        <p:spPr>
          <a:xfrm>
            <a:off x="4703005" y="2818615"/>
            <a:ext cx="1352789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$100M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2"/>
          <p:cNvSpPr/>
          <p:nvPr/>
        </p:nvSpPr>
        <p:spPr>
          <a:xfrm>
            <a:off x="4703005" y="3095919"/>
            <a:ext cx="1352790" cy="23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2"/>
          <p:cNvSpPr txBox="1"/>
          <p:nvPr/>
        </p:nvSpPr>
        <p:spPr>
          <a:xfrm flipH="1">
            <a:off x="4776632" y="1562079"/>
            <a:ext cx="1205535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6" name="Google Shape;576;p32"/>
          <p:cNvCxnSpPr/>
          <p:nvPr/>
        </p:nvCxnSpPr>
        <p:spPr>
          <a:xfrm>
            <a:off x="6255702" y="2263366"/>
            <a:ext cx="503999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7" name="Google Shape;577;p32"/>
          <p:cNvSpPr/>
          <p:nvPr/>
        </p:nvSpPr>
        <p:spPr>
          <a:xfrm>
            <a:off x="6808709" y="2131810"/>
            <a:ext cx="1537828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Templates Market Size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8" name="Google Shape;578;p32"/>
          <p:cNvCxnSpPr/>
          <p:nvPr/>
        </p:nvCxnSpPr>
        <p:spPr>
          <a:xfrm>
            <a:off x="6098304" y="3016487"/>
            <a:ext cx="6840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9" name="Google Shape;579;p32"/>
          <p:cNvSpPr/>
          <p:nvPr/>
        </p:nvSpPr>
        <p:spPr>
          <a:xfrm>
            <a:off x="6808709" y="2884931"/>
            <a:ext cx="1537828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Templates Market Size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0" name="Google Shape;580;p32"/>
          <p:cNvCxnSpPr/>
          <p:nvPr/>
        </p:nvCxnSpPr>
        <p:spPr>
          <a:xfrm>
            <a:off x="5678584" y="3867043"/>
            <a:ext cx="112263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1" name="Google Shape;581;p32"/>
          <p:cNvSpPr/>
          <p:nvPr/>
        </p:nvSpPr>
        <p:spPr>
          <a:xfrm>
            <a:off x="6808708" y="3735487"/>
            <a:ext cx="1665247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Market Opportunity </a:t>
            </a: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(10% of avaliable market)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2"/>
          <p:cNvSpPr txBox="1"/>
          <p:nvPr/>
        </p:nvSpPr>
        <p:spPr>
          <a:xfrm flipH="1">
            <a:off x="1577718" y="4494900"/>
            <a:ext cx="4354642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Sources: The Rise of Digital Products, Atlas Consulting 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3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Market</a:t>
            </a:r>
            <a:endParaRPr/>
          </a:p>
        </p:txBody>
      </p:sp>
      <p:sp>
        <p:nvSpPr>
          <p:cNvPr id="588" name="Google Shape;588;p33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USA</a:t>
            </a:r>
            <a:endParaRPr/>
          </a:p>
        </p:txBody>
      </p:sp>
      <p:sp>
        <p:nvSpPr>
          <p:cNvPr id="589" name="Google Shape;589;p33"/>
          <p:cNvSpPr/>
          <p:nvPr/>
        </p:nvSpPr>
        <p:spPr>
          <a:xfrm>
            <a:off x="1134655" y="1734836"/>
            <a:ext cx="2414672" cy="2414672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0" name="Google Shape;590;p33"/>
          <p:cNvGrpSpPr/>
          <p:nvPr/>
        </p:nvGrpSpPr>
        <p:grpSpPr>
          <a:xfrm>
            <a:off x="1832181" y="2688373"/>
            <a:ext cx="1019618" cy="501959"/>
            <a:chOff x="6696436" y="3562544"/>
            <a:chExt cx="1076581" cy="530002"/>
          </a:xfrm>
        </p:grpSpPr>
        <p:sp>
          <p:nvSpPr>
            <p:cNvPr id="591" name="Google Shape;591;p33"/>
            <p:cNvSpPr txBox="1"/>
            <p:nvPr/>
          </p:nvSpPr>
          <p:spPr>
            <a:xfrm>
              <a:off x="6696437" y="3562544"/>
              <a:ext cx="1076580" cy="3879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$500M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6696436" y="3839848"/>
              <a:ext cx="1076581" cy="252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" name="Google Shape;593;p33"/>
          <p:cNvSpPr/>
          <p:nvPr/>
        </p:nvSpPr>
        <p:spPr>
          <a:xfrm>
            <a:off x="1582183" y="4219990"/>
            <a:ext cx="1519614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Presentation Templates Market Size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3"/>
          <p:cNvSpPr/>
          <p:nvPr/>
        </p:nvSpPr>
        <p:spPr>
          <a:xfrm>
            <a:off x="4146469" y="2087977"/>
            <a:ext cx="1706561" cy="1706561"/>
          </a:xfrm>
          <a:prstGeom prst="ellipse">
            <a:avLst/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33"/>
          <p:cNvGrpSpPr/>
          <p:nvPr/>
        </p:nvGrpSpPr>
        <p:grpSpPr>
          <a:xfrm>
            <a:off x="4489941" y="2690278"/>
            <a:ext cx="1019618" cy="501959"/>
            <a:chOff x="6696436" y="3562544"/>
            <a:chExt cx="1076581" cy="530002"/>
          </a:xfrm>
        </p:grpSpPr>
        <p:sp>
          <p:nvSpPr>
            <p:cNvPr id="596" name="Google Shape;596;p33"/>
            <p:cNvSpPr txBox="1"/>
            <p:nvPr/>
          </p:nvSpPr>
          <p:spPr>
            <a:xfrm>
              <a:off x="6696437" y="3562544"/>
              <a:ext cx="1076580" cy="3879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$100M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6696436" y="3839848"/>
              <a:ext cx="1076581" cy="252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SAM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33"/>
          <p:cNvSpPr/>
          <p:nvPr/>
        </p:nvSpPr>
        <p:spPr>
          <a:xfrm>
            <a:off x="4320660" y="3859986"/>
            <a:ext cx="1358177" cy="399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Templates Market Size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3"/>
          <p:cNvSpPr/>
          <p:nvPr/>
        </p:nvSpPr>
        <p:spPr>
          <a:xfrm>
            <a:off x="6719953" y="2431198"/>
            <a:ext cx="1019617" cy="101961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0" name="Google Shape;600;p33"/>
          <p:cNvGrpSpPr/>
          <p:nvPr/>
        </p:nvGrpSpPr>
        <p:grpSpPr>
          <a:xfrm>
            <a:off x="6719951" y="2709669"/>
            <a:ext cx="1019618" cy="501959"/>
            <a:chOff x="6696436" y="3562544"/>
            <a:chExt cx="1076581" cy="530002"/>
          </a:xfrm>
        </p:grpSpPr>
        <p:sp>
          <p:nvSpPr>
            <p:cNvPr id="601" name="Google Shape;601;p33"/>
            <p:cNvSpPr txBox="1"/>
            <p:nvPr/>
          </p:nvSpPr>
          <p:spPr>
            <a:xfrm>
              <a:off x="6696437" y="3562544"/>
              <a:ext cx="1076580" cy="3879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$10M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6696436" y="3839848"/>
              <a:ext cx="1076581" cy="252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SOM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33"/>
          <p:cNvSpPr/>
          <p:nvPr/>
        </p:nvSpPr>
        <p:spPr>
          <a:xfrm>
            <a:off x="6450173" y="3516766"/>
            <a:ext cx="155917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Market Opportunity </a:t>
            </a: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(10% of avaliable market)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3"/>
          <p:cNvSpPr txBox="1"/>
          <p:nvPr/>
        </p:nvSpPr>
        <p:spPr>
          <a:xfrm flipH="1">
            <a:off x="4063303" y="1634940"/>
            <a:ext cx="3862876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Sources: The Rise of Digital Products, Atlas Consulting 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4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Market</a:t>
            </a:r>
            <a:endParaRPr/>
          </a:p>
        </p:txBody>
      </p:sp>
      <p:sp>
        <p:nvSpPr>
          <p:cNvPr id="610" name="Google Shape;610;p34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USA</a:t>
            </a:r>
            <a:endParaRPr/>
          </a:p>
        </p:txBody>
      </p:sp>
      <p:sp>
        <p:nvSpPr>
          <p:cNvPr id="611" name="Google Shape;611;p34"/>
          <p:cNvSpPr/>
          <p:nvPr/>
        </p:nvSpPr>
        <p:spPr>
          <a:xfrm flipH="1">
            <a:off x="1048556" y="3929261"/>
            <a:ext cx="775533" cy="613002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4"/>
          <p:cNvSpPr/>
          <p:nvPr/>
        </p:nvSpPr>
        <p:spPr>
          <a:xfrm>
            <a:off x="922169" y="2092891"/>
            <a:ext cx="1034132" cy="1836370"/>
          </a:xfrm>
          <a:prstGeom prst="upArrow">
            <a:avLst>
              <a:gd fmla="val 75348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34"/>
          <p:cNvGrpSpPr/>
          <p:nvPr/>
        </p:nvGrpSpPr>
        <p:grpSpPr>
          <a:xfrm>
            <a:off x="2050478" y="2356581"/>
            <a:ext cx="1595891" cy="463597"/>
            <a:chOff x="6696436" y="3562544"/>
            <a:chExt cx="1595891" cy="530002"/>
          </a:xfrm>
        </p:grpSpPr>
        <p:sp>
          <p:nvSpPr>
            <p:cNvPr id="614" name="Google Shape;614;p34"/>
            <p:cNvSpPr txBox="1"/>
            <p:nvPr/>
          </p:nvSpPr>
          <p:spPr>
            <a:xfrm>
              <a:off x="6696436" y="3562544"/>
              <a:ext cx="1595891" cy="3674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$50 million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696436" y="3839848"/>
              <a:ext cx="1232924" cy="252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expected growth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34"/>
          <p:cNvGrpSpPr/>
          <p:nvPr/>
        </p:nvGrpSpPr>
        <p:grpSpPr>
          <a:xfrm>
            <a:off x="1931817" y="3902830"/>
            <a:ext cx="1706794" cy="440653"/>
            <a:chOff x="6696436" y="3562544"/>
            <a:chExt cx="1706794" cy="503772"/>
          </a:xfrm>
        </p:grpSpPr>
        <p:sp>
          <p:nvSpPr>
            <p:cNvPr id="617" name="Google Shape;617;p34"/>
            <p:cNvSpPr txBox="1"/>
            <p:nvPr/>
          </p:nvSpPr>
          <p:spPr>
            <a:xfrm>
              <a:off x="6696436" y="3562544"/>
              <a:ext cx="1595891" cy="332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$18 million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696436" y="3813618"/>
              <a:ext cx="1706794" cy="252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current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34"/>
          <p:cNvSpPr/>
          <p:nvPr/>
        </p:nvSpPr>
        <p:spPr>
          <a:xfrm>
            <a:off x="1167591" y="3928577"/>
            <a:ext cx="543289" cy="22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4"/>
          <p:cNvSpPr/>
          <p:nvPr/>
        </p:nvSpPr>
        <p:spPr>
          <a:xfrm>
            <a:off x="1167591" y="2410580"/>
            <a:ext cx="543289" cy="221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4"/>
          <p:cNvSpPr txBox="1"/>
          <p:nvPr/>
        </p:nvSpPr>
        <p:spPr>
          <a:xfrm flipH="1">
            <a:off x="725628" y="1673800"/>
            <a:ext cx="2649699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Templates Sales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4305618" y="1762776"/>
            <a:ext cx="2323093" cy="1201109"/>
          </a:xfrm>
          <a:custGeom>
            <a:rect b="b" l="l" r="r" t="t"/>
            <a:pathLst>
              <a:path extrusionOk="0" h="414" w="772">
                <a:moveTo>
                  <a:pt x="770" y="90"/>
                </a:moveTo>
                <a:lnTo>
                  <a:pt x="772" y="88"/>
                </a:lnTo>
                <a:lnTo>
                  <a:pt x="772" y="84"/>
                </a:lnTo>
                <a:lnTo>
                  <a:pt x="770" y="84"/>
                </a:lnTo>
                <a:lnTo>
                  <a:pt x="768" y="84"/>
                </a:lnTo>
                <a:lnTo>
                  <a:pt x="764" y="82"/>
                </a:lnTo>
                <a:lnTo>
                  <a:pt x="764" y="76"/>
                </a:lnTo>
                <a:lnTo>
                  <a:pt x="762" y="74"/>
                </a:lnTo>
                <a:lnTo>
                  <a:pt x="762" y="48"/>
                </a:lnTo>
                <a:lnTo>
                  <a:pt x="754" y="42"/>
                </a:lnTo>
                <a:lnTo>
                  <a:pt x="746" y="46"/>
                </a:lnTo>
                <a:lnTo>
                  <a:pt x="744" y="44"/>
                </a:lnTo>
                <a:lnTo>
                  <a:pt x="744" y="44"/>
                </a:lnTo>
                <a:lnTo>
                  <a:pt x="740" y="40"/>
                </a:lnTo>
                <a:lnTo>
                  <a:pt x="738" y="42"/>
                </a:lnTo>
                <a:lnTo>
                  <a:pt x="732" y="52"/>
                </a:lnTo>
                <a:lnTo>
                  <a:pt x="730" y="58"/>
                </a:lnTo>
                <a:lnTo>
                  <a:pt x="726" y="66"/>
                </a:lnTo>
                <a:lnTo>
                  <a:pt x="726" y="76"/>
                </a:lnTo>
                <a:lnTo>
                  <a:pt x="724" y="78"/>
                </a:lnTo>
                <a:lnTo>
                  <a:pt x="724" y="82"/>
                </a:lnTo>
                <a:lnTo>
                  <a:pt x="716" y="82"/>
                </a:lnTo>
                <a:lnTo>
                  <a:pt x="712" y="82"/>
                </a:lnTo>
                <a:lnTo>
                  <a:pt x="710" y="88"/>
                </a:lnTo>
                <a:lnTo>
                  <a:pt x="664" y="88"/>
                </a:lnTo>
                <a:lnTo>
                  <a:pt x="656" y="94"/>
                </a:lnTo>
                <a:lnTo>
                  <a:pt x="652" y="100"/>
                </a:lnTo>
                <a:lnTo>
                  <a:pt x="646" y="104"/>
                </a:lnTo>
                <a:lnTo>
                  <a:pt x="650" y="106"/>
                </a:lnTo>
                <a:lnTo>
                  <a:pt x="648" y="108"/>
                </a:lnTo>
                <a:lnTo>
                  <a:pt x="648" y="110"/>
                </a:lnTo>
                <a:lnTo>
                  <a:pt x="648" y="114"/>
                </a:lnTo>
                <a:lnTo>
                  <a:pt x="638" y="118"/>
                </a:lnTo>
                <a:lnTo>
                  <a:pt x="630" y="120"/>
                </a:lnTo>
                <a:lnTo>
                  <a:pt x="622" y="118"/>
                </a:lnTo>
                <a:lnTo>
                  <a:pt x="610" y="120"/>
                </a:lnTo>
                <a:lnTo>
                  <a:pt x="612" y="128"/>
                </a:lnTo>
                <a:lnTo>
                  <a:pt x="600" y="138"/>
                </a:lnTo>
                <a:lnTo>
                  <a:pt x="590" y="142"/>
                </a:lnTo>
                <a:lnTo>
                  <a:pt x="582" y="146"/>
                </a:lnTo>
                <a:lnTo>
                  <a:pt x="574" y="150"/>
                </a:lnTo>
                <a:lnTo>
                  <a:pt x="564" y="152"/>
                </a:lnTo>
                <a:lnTo>
                  <a:pt x="552" y="148"/>
                </a:lnTo>
                <a:lnTo>
                  <a:pt x="556" y="142"/>
                </a:lnTo>
                <a:lnTo>
                  <a:pt x="556" y="140"/>
                </a:lnTo>
                <a:lnTo>
                  <a:pt x="558" y="136"/>
                </a:lnTo>
                <a:lnTo>
                  <a:pt x="558" y="132"/>
                </a:lnTo>
                <a:lnTo>
                  <a:pt x="564" y="132"/>
                </a:lnTo>
                <a:lnTo>
                  <a:pt x="564" y="122"/>
                </a:lnTo>
                <a:lnTo>
                  <a:pt x="564" y="120"/>
                </a:lnTo>
                <a:lnTo>
                  <a:pt x="562" y="110"/>
                </a:lnTo>
                <a:lnTo>
                  <a:pt x="558" y="104"/>
                </a:lnTo>
                <a:lnTo>
                  <a:pt x="552" y="106"/>
                </a:lnTo>
                <a:lnTo>
                  <a:pt x="548" y="112"/>
                </a:lnTo>
                <a:lnTo>
                  <a:pt x="546" y="112"/>
                </a:lnTo>
                <a:lnTo>
                  <a:pt x="544" y="110"/>
                </a:lnTo>
                <a:lnTo>
                  <a:pt x="546" y="106"/>
                </a:lnTo>
                <a:lnTo>
                  <a:pt x="550" y="104"/>
                </a:lnTo>
                <a:lnTo>
                  <a:pt x="552" y="98"/>
                </a:lnTo>
                <a:lnTo>
                  <a:pt x="550" y="86"/>
                </a:lnTo>
                <a:lnTo>
                  <a:pt x="552" y="86"/>
                </a:lnTo>
                <a:lnTo>
                  <a:pt x="550" y="82"/>
                </a:lnTo>
                <a:lnTo>
                  <a:pt x="540" y="76"/>
                </a:lnTo>
                <a:lnTo>
                  <a:pt x="530" y="74"/>
                </a:lnTo>
                <a:lnTo>
                  <a:pt x="530" y="78"/>
                </a:lnTo>
                <a:lnTo>
                  <a:pt x="530" y="80"/>
                </a:lnTo>
                <a:lnTo>
                  <a:pt x="524" y="82"/>
                </a:lnTo>
                <a:lnTo>
                  <a:pt x="524" y="88"/>
                </a:lnTo>
                <a:lnTo>
                  <a:pt x="522" y="90"/>
                </a:lnTo>
                <a:lnTo>
                  <a:pt x="520" y="86"/>
                </a:lnTo>
                <a:lnTo>
                  <a:pt x="516" y="90"/>
                </a:lnTo>
                <a:lnTo>
                  <a:pt x="514" y="94"/>
                </a:lnTo>
                <a:lnTo>
                  <a:pt x="512" y="102"/>
                </a:lnTo>
                <a:lnTo>
                  <a:pt x="512" y="102"/>
                </a:lnTo>
                <a:lnTo>
                  <a:pt x="510" y="112"/>
                </a:lnTo>
                <a:lnTo>
                  <a:pt x="514" y="120"/>
                </a:lnTo>
                <a:lnTo>
                  <a:pt x="514" y="122"/>
                </a:lnTo>
                <a:lnTo>
                  <a:pt x="514" y="130"/>
                </a:lnTo>
                <a:lnTo>
                  <a:pt x="508" y="144"/>
                </a:lnTo>
                <a:lnTo>
                  <a:pt x="504" y="146"/>
                </a:lnTo>
                <a:lnTo>
                  <a:pt x="502" y="148"/>
                </a:lnTo>
                <a:lnTo>
                  <a:pt x="496" y="148"/>
                </a:lnTo>
                <a:lnTo>
                  <a:pt x="496" y="146"/>
                </a:lnTo>
                <a:lnTo>
                  <a:pt x="492" y="138"/>
                </a:lnTo>
                <a:lnTo>
                  <a:pt x="492" y="134"/>
                </a:lnTo>
                <a:lnTo>
                  <a:pt x="492" y="120"/>
                </a:lnTo>
                <a:lnTo>
                  <a:pt x="494" y="112"/>
                </a:lnTo>
                <a:lnTo>
                  <a:pt x="498" y="96"/>
                </a:lnTo>
                <a:lnTo>
                  <a:pt x="502" y="84"/>
                </a:lnTo>
                <a:lnTo>
                  <a:pt x="502" y="82"/>
                </a:lnTo>
                <a:lnTo>
                  <a:pt x="498" y="86"/>
                </a:lnTo>
                <a:lnTo>
                  <a:pt x="498" y="90"/>
                </a:lnTo>
                <a:lnTo>
                  <a:pt x="490" y="96"/>
                </a:lnTo>
                <a:lnTo>
                  <a:pt x="492" y="90"/>
                </a:lnTo>
                <a:lnTo>
                  <a:pt x="496" y="86"/>
                </a:lnTo>
                <a:lnTo>
                  <a:pt x="504" y="74"/>
                </a:lnTo>
                <a:lnTo>
                  <a:pt x="508" y="72"/>
                </a:lnTo>
                <a:lnTo>
                  <a:pt x="508" y="76"/>
                </a:lnTo>
                <a:lnTo>
                  <a:pt x="514" y="72"/>
                </a:lnTo>
                <a:lnTo>
                  <a:pt x="526" y="66"/>
                </a:lnTo>
                <a:lnTo>
                  <a:pt x="532" y="70"/>
                </a:lnTo>
                <a:lnTo>
                  <a:pt x="534" y="70"/>
                </a:lnTo>
                <a:lnTo>
                  <a:pt x="536" y="68"/>
                </a:lnTo>
                <a:lnTo>
                  <a:pt x="538" y="70"/>
                </a:lnTo>
                <a:lnTo>
                  <a:pt x="544" y="68"/>
                </a:lnTo>
                <a:lnTo>
                  <a:pt x="540" y="64"/>
                </a:lnTo>
                <a:lnTo>
                  <a:pt x="538" y="58"/>
                </a:lnTo>
                <a:lnTo>
                  <a:pt x="532" y="58"/>
                </a:lnTo>
                <a:lnTo>
                  <a:pt x="530" y="58"/>
                </a:lnTo>
                <a:lnTo>
                  <a:pt x="528" y="54"/>
                </a:lnTo>
                <a:lnTo>
                  <a:pt x="514" y="56"/>
                </a:lnTo>
                <a:lnTo>
                  <a:pt x="508" y="60"/>
                </a:lnTo>
                <a:lnTo>
                  <a:pt x="500" y="60"/>
                </a:lnTo>
                <a:lnTo>
                  <a:pt x="494" y="54"/>
                </a:lnTo>
                <a:lnTo>
                  <a:pt x="490" y="52"/>
                </a:lnTo>
                <a:lnTo>
                  <a:pt x="486" y="52"/>
                </a:lnTo>
                <a:lnTo>
                  <a:pt x="484" y="54"/>
                </a:lnTo>
                <a:lnTo>
                  <a:pt x="484" y="50"/>
                </a:lnTo>
                <a:lnTo>
                  <a:pt x="492" y="40"/>
                </a:lnTo>
                <a:lnTo>
                  <a:pt x="492" y="40"/>
                </a:lnTo>
                <a:lnTo>
                  <a:pt x="484" y="42"/>
                </a:lnTo>
                <a:lnTo>
                  <a:pt x="472" y="52"/>
                </a:lnTo>
                <a:lnTo>
                  <a:pt x="458" y="56"/>
                </a:lnTo>
                <a:lnTo>
                  <a:pt x="452" y="58"/>
                </a:lnTo>
                <a:lnTo>
                  <a:pt x="452" y="52"/>
                </a:lnTo>
                <a:lnTo>
                  <a:pt x="450" y="50"/>
                </a:lnTo>
                <a:lnTo>
                  <a:pt x="442" y="56"/>
                </a:lnTo>
                <a:lnTo>
                  <a:pt x="436" y="56"/>
                </a:lnTo>
                <a:lnTo>
                  <a:pt x="446" y="44"/>
                </a:lnTo>
                <a:lnTo>
                  <a:pt x="466" y="30"/>
                </a:lnTo>
                <a:lnTo>
                  <a:pt x="452" y="26"/>
                </a:lnTo>
                <a:lnTo>
                  <a:pt x="444" y="28"/>
                </a:lnTo>
                <a:lnTo>
                  <a:pt x="426" y="16"/>
                </a:lnTo>
                <a:lnTo>
                  <a:pt x="416" y="18"/>
                </a:lnTo>
                <a:lnTo>
                  <a:pt x="408" y="14"/>
                </a:lnTo>
                <a:lnTo>
                  <a:pt x="402" y="14"/>
                </a:lnTo>
                <a:lnTo>
                  <a:pt x="398" y="2"/>
                </a:lnTo>
                <a:lnTo>
                  <a:pt x="394" y="0"/>
                </a:lnTo>
                <a:lnTo>
                  <a:pt x="394" y="10"/>
                </a:lnTo>
                <a:lnTo>
                  <a:pt x="24" y="10"/>
                </a:lnTo>
                <a:lnTo>
                  <a:pt x="28" y="14"/>
                </a:lnTo>
                <a:lnTo>
                  <a:pt x="32" y="14"/>
                </a:lnTo>
                <a:lnTo>
                  <a:pt x="30" y="14"/>
                </a:lnTo>
                <a:lnTo>
                  <a:pt x="30" y="18"/>
                </a:lnTo>
                <a:lnTo>
                  <a:pt x="28" y="20"/>
                </a:lnTo>
                <a:lnTo>
                  <a:pt x="30" y="22"/>
                </a:lnTo>
                <a:lnTo>
                  <a:pt x="32" y="30"/>
                </a:lnTo>
                <a:lnTo>
                  <a:pt x="32" y="34"/>
                </a:lnTo>
                <a:lnTo>
                  <a:pt x="30" y="32"/>
                </a:lnTo>
                <a:lnTo>
                  <a:pt x="28" y="32"/>
                </a:lnTo>
                <a:lnTo>
                  <a:pt x="24" y="38"/>
                </a:lnTo>
                <a:lnTo>
                  <a:pt x="24" y="40"/>
                </a:lnTo>
                <a:lnTo>
                  <a:pt x="22" y="40"/>
                </a:lnTo>
                <a:lnTo>
                  <a:pt x="22" y="38"/>
                </a:lnTo>
                <a:lnTo>
                  <a:pt x="26" y="30"/>
                </a:lnTo>
                <a:lnTo>
                  <a:pt x="26" y="26"/>
                </a:lnTo>
                <a:lnTo>
                  <a:pt x="12" y="24"/>
                </a:lnTo>
                <a:lnTo>
                  <a:pt x="2" y="20"/>
                </a:lnTo>
                <a:lnTo>
                  <a:pt x="0" y="22"/>
                </a:lnTo>
                <a:lnTo>
                  <a:pt x="0" y="28"/>
                </a:lnTo>
                <a:lnTo>
                  <a:pt x="4" y="36"/>
                </a:lnTo>
                <a:lnTo>
                  <a:pt x="8" y="48"/>
                </a:lnTo>
                <a:lnTo>
                  <a:pt x="8" y="46"/>
                </a:lnTo>
                <a:lnTo>
                  <a:pt x="10" y="48"/>
                </a:lnTo>
                <a:lnTo>
                  <a:pt x="8" y="52"/>
                </a:lnTo>
                <a:lnTo>
                  <a:pt x="10" y="54"/>
                </a:lnTo>
                <a:lnTo>
                  <a:pt x="10" y="58"/>
                </a:lnTo>
                <a:lnTo>
                  <a:pt x="10" y="60"/>
                </a:lnTo>
                <a:lnTo>
                  <a:pt x="8" y="56"/>
                </a:lnTo>
                <a:lnTo>
                  <a:pt x="8" y="60"/>
                </a:lnTo>
                <a:lnTo>
                  <a:pt x="10" y="66"/>
                </a:lnTo>
                <a:lnTo>
                  <a:pt x="8" y="100"/>
                </a:lnTo>
                <a:lnTo>
                  <a:pt x="6" y="114"/>
                </a:lnTo>
                <a:lnTo>
                  <a:pt x="8" y="116"/>
                </a:lnTo>
                <a:lnTo>
                  <a:pt x="4" y="120"/>
                </a:lnTo>
                <a:lnTo>
                  <a:pt x="4" y="126"/>
                </a:lnTo>
                <a:lnTo>
                  <a:pt x="4" y="136"/>
                </a:lnTo>
                <a:lnTo>
                  <a:pt x="6" y="142"/>
                </a:lnTo>
                <a:lnTo>
                  <a:pt x="8" y="154"/>
                </a:lnTo>
                <a:lnTo>
                  <a:pt x="8" y="164"/>
                </a:lnTo>
                <a:lnTo>
                  <a:pt x="4" y="168"/>
                </a:lnTo>
                <a:lnTo>
                  <a:pt x="4" y="170"/>
                </a:lnTo>
                <a:lnTo>
                  <a:pt x="12" y="184"/>
                </a:lnTo>
                <a:lnTo>
                  <a:pt x="12" y="188"/>
                </a:lnTo>
                <a:lnTo>
                  <a:pt x="14" y="198"/>
                </a:lnTo>
                <a:lnTo>
                  <a:pt x="22" y="206"/>
                </a:lnTo>
                <a:lnTo>
                  <a:pt x="24" y="210"/>
                </a:lnTo>
                <a:lnTo>
                  <a:pt x="26" y="212"/>
                </a:lnTo>
                <a:lnTo>
                  <a:pt x="30" y="214"/>
                </a:lnTo>
                <a:lnTo>
                  <a:pt x="30" y="210"/>
                </a:lnTo>
                <a:lnTo>
                  <a:pt x="36" y="210"/>
                </a:lnTo>
                <a:lnTo>
                  <a:pt x="32" y="214"/>
                </a:lnTo>
                <a:lnTo>
                  <a:pt x="34" y="220"/>
                </a:lnTo>
                <a:lnTo>
                  <a:pt x="30" y="216"/>
                </a:lnTo>
                <a:lnTo>
                  <a:pt x="32" y="226"/>
                </a:lnTo>
                <a:lnTo>
                  <a:pt x="34" y="228"/>
                </a:lnTo>
                <a:lnTo>
                  <a:pt x="38" y="230"/>
                </a:lnTo>
                <a:lnTo>
                  <a:pt x="38" y="232"/>
                </a:lnTo>
                <a:lnTo>
                  <a:pt x="38" y="234"/>
                </a:lnTo>
                <a:lnTo>
                  <a:pt x="38" y="236"/>
                </a:lnTo>
                <a:lnTo>
                  <a:pt x="38" y="240"/>
                </a:lnTo>
                <a:lnTo>
                  <a:pt x="52" y="256"/>
                </a:lnTo>
                <a:lnTo>
                  <a:pt x="52" y="258"/>
                </a:lnTo>
                <a:lnTo>
                  <a:pt x="54" y="260"/>
                </a:lnTo>
                <a:lnTo>
                  <a:pt x="56" y="270"/>
                </a:lnTo>
                <a:lnTo>
                  <a:pt x="66" y="272"/>
                </a:lnTo>
                <a:lnTo>
                  <a:pt x="68" y="272"/>
                </a:lnTo>
                <a:lnTo>
                  <a:pt x="80" y="278"/>
                </a:lnTo>
                <a:lnTo>
                  <a:pt x="80" y="278"/>
                </a:lnTo>
                <a:lnTo>
                  <a:pt x="82" y="278"/>
                </a:lnTo>
                <a:lnTo>
                  <a:pt x="84" y="282"/>
                </a:lnTo>
                <a:lnTo>
                  <a:pt x="92" y="284"/>
                </a:lnTo>
                <a:lnTo>
                  <a:pt x="98" y="292"/>
                </a:lnTo>
                <a:lnTo>
                  <a:pt x="100" y="294"/>
                </a:lnTo>
                <a:lnTo>
                  <a:pt x="102" y="302"/>
                </a:lnTo>
                <a:lnTo>
                  <a:pt x="112" y="302"/>
                </a:lnTo>
                <a:lnTo>
                  <a:pt x="122" y="300"/>
                </a:lnTo>
                <a:lnTo>
                  <a:pt x="132" y="302"/>
                </a:lnTo>
                <a:lnTo>
                  <a:pt x="144" y="306"/>
                </a:lnTo>
                <a:lnTo>
                  <a:pt x="164" y="312"/>
                </a:lnTo>
                <a:lnTo>
                  <a:pt x="182" y="320"/>
                </a:lnTo>
                <a:lnTo>
                  <a:pt x="218" y="320"/>
                </a:lnTo>
                <a:lnTo>
                  <a:pt x="218" y="312"/>
                </a:lnTo>
                <a:lnTo>
                  <a:pt x="230" y="312"/>
                </a:lnTo>
                <a:lnTo>
                  <a:pt x="240" y="312"/>
                </a:lnTo>
                <a:lnTo>
                  <a:pt x="244" y="314"/>
                </a:lnTo>
                <a:lnTo>
                  <a:pt x="246" y="318"/>
                </a:lnTo>
                <a:lnTo>
                  <a:pt x="250" y="318"/>
                </a:lnTo>
                <a:lnTo>
                  <a:pt x="256" y="326"/>
                </a:lnTo>
                <a:lnTo>
                  <a:pt x="264" y="332"/>
                </a:lnTo>
                <a:lnTo>
                  <a:pt x="266" y="344"/>
                </a:lnTo>
                <a:lnTo>
                  <a:pt x="270" y="348"/>
                </a:lnTo>
                <a:lnTo>
                  <a:pt x="280" y="356"/>
                </a:lnTo>
                <a:lnTo>
                  <a:pt x="286" y="356"/>
                </a:lnTo>
                <a:lnTo>
                  <a:pt x="292" y="344"/>
                </a:lnTo>
                <a:lnTo>
                  <a:pt x="296" y="344"/>
                </a:lnTo>
                <a:lnTo>
                  <a:pt x="310" y="344"/>
                </a:lnTo>
                <a:lnTo>
                  <a:pt x="312" y="346"/>
                </a:lnTo>
                <a:lnTo>
                  <a:pt x="320" y="354"/>
                </a:lnTo>
                <a:lnTo>
                  <a:pt x="324" y="366"/>
                </a:lnTo>
                <a:lnTo>
                  <a:pt x="328" y="370"/>
                </a:lnTo>
                <a:lnTo>
                  <a:pt x="330" y="374"/>
                </a:lnTo>
                <a:lnTo>
                  <a:pt x="334" y="378"/>
                </a:lnTo>
                <a:lnTo>
                  <a:pt x="338" y="390"/>
                </a:lnTo>
                <a:lnTo>
                  <a:pt x="342" y="396"/>
                </a:lnTo>
                <a:lnTo>
                  <a:pt x="346" y="398"/>
                </a:lnTo>
                <a:lnTo>
                  <a:pt x="354" y="400"/>
                </a:lnTo>
                <a:lnTo>
                  <a:pt x="360" y="400"/>
                </a:lnTo>
                <a:lnTo>
                  <a:pt x="364" y="404"/>
                </a:lnTo>
                <a:lnTo>
                  <a:pt x="370" y="402"/>
                </a:lnTo>
                <a:lnTo>
                  <a:pt x="366" y="400"/>
                </a:lnTo>
                <a:lnTo>
                  <a:pt x="364" y="390"/>
                </a:lnTo>
                <a:lnTo>
                  <a:pt x="366" y="384"/>
                </a:lnTo>
                <a:lnTo>
                  <a:pt x="364" y="384"/>
                </a:lnTo>
                <a:lnTo>
                  <a:pt x="366" y="382"/>
                </a:lnTo>
                <a:lnTo>
                  <a:pt x="368" y="378"/>
                </a:lnTo>
                <a:lnTo>
                  <a:pt x="366" y="376"/>
                </a:lnTo>
                <a:lnTo>
                  <a:pt x="370" y="374"/>
                </a:lnTo>
                <a:lnTo>
                  <a:pt x="370" y="372"/>
                </a:lnTo>
                <a:lnTo>
                  <a:pt x="370" y="372"/>
                </a:lnTo>
                <a:lnTo>
                  <a:pt x="370" y="370"/>
                </a:lnTo>
                <a:lnTo>
                  <a:pt x="372" y="370"/>
                </a:lnTo>
                <a:lnTo>
                  <a:pt x="374" y="366"/>
                </a:lnTo>
                <a:lnTo>
                  <a:pt x="378" y="366"/>
                </a:lnTo>
                <a:lnTo>
                  <a:pt x="378" y="362"/>
                </a:lnTo>
                <a:lnTo>
                  <a:pt x="380" y="362"/>
                </a:lnTo>
                <a:lnTo>
                  <a:pt x="380" y="362"/>
                </a:lnTo>
                <a:lnTo>
                  <a:pt x="382" y="362"/>
                </a:lnTo>
                <a:lnTo>
                  <a:pt x="382" y="360"/>
                </a:lnTo>
                <a:lnTo>
                  <a:pt x="384" y="362"/>
                </a:lnTo>
                <a:lnTo>
                  <a:pt x="388" y="362"/>
                </a:lnTo>
                <a:lnTo>
                  <a:pt x="382" y="366"/>
                </a:lnTo>
                <a:lnTo>
                  <a:pt x="384" y="364"/>
                </a:lnTo>
                <a:lnTo>
                  <a:pt x="390" y="362"/>
                </a:lnTo>
                <a:lnTo>
                  <a:pt x="392" y="360"/>
                </a:lnTo>
                <a:lnTo>
                  <a:pt x="394" y="358"/>
                </a:lnTo>
                <a:lnTo>
                  <a:pt x="396" y="354"/>
                </a:lnTo>
                <a:lnTo>
                  <a:pt x="398" y="344"/>
                </a:lnTo>
                <a:lnTo>
                  <a:pt x="400" y="344"/>
                </a:lnTo>
                <a:lnTo>
                  <a:pt x="400" y="348"/>
                </a:lnTo>
                <a:lnTo>
                  <a:pt x="402" y="348"/>
                </a:lnTo>
                <a:lnTo>
                  <a:pt x="400" y="350"/>
                </a:lnTo>
                <a:lnTo>
                  <a:pt x="408" y="346"/>
                </a:lnTo>
                <a:lnTo>
                  <a:pt x="412" y="346"/>
                </a:lnTo>
                <a:lnTo>
                  <a:pt x="420" y="344"/>
                </a:lnTo>
                <a:lnTo>
                  <a:pt x="428" y="348"/>
                </a:lnTo>
                <a:lnTo>
                  <a:pt x="432" y="348"/>
                </a:lnTo>
                <a:lnTo>
                  <a:pt x="434" y="346"/>
                </a:lnTo>
                <a:lnTo>
                  <a:pt x="436" y="344"/>
                </a:lnTo>
                <a:lnTo>
                  <a:pt x="438" y="344"/>
                </a:lnTo>
                <a:lnTo>
                  <a:pt x="444" y="348"/>
                </a:lnTo>
                <a:lnTo>
                  <a:pt x="448" y="352"/>
                </a:lnTo>
                <a:lnTo>
                  <a:pt x="452" y="354"/>
                </a:lnTo>
                <a:lnTo>
                  <a:pt x="454" y="352"/>
                </a:lnTo>
                <a:lnTo>
                  <a:pt x="460" y="354"/>
                </a:lnTo>
                <a:lnTo>
                  <a:pt x="462" y="350"/>
                </a:lnTo>
                <a:lnTo>
                  <a:pt x="464" y="350"/>
                </a:lnTo>
                <a:lnTo>
                  <a:pt x="468" y="352"/>
                </a:lnTo>
                <a:lnTo>
                  <a:pt x="472" y="356"/>
                </a:lnTo>
                <a:lnTo>
                  <a:pt x="472" y="356"/>
                </a:lnTo>
                <a:lnTo>
                  <a:pt x="474" y="354"/>
                </a:lnTo>
                <a:lnTo>
                  <a:pt x="474" y="354"/>
                </a:lnTo>
                <a:lnTo>
                  <a:pt x="468" y="348"/>
                </a:lnTo>
                <a:lnTo>
                  <a:pt x="472" y="344"/>
                </a:lnTo>
                <a:lnTo>
                  <a:pt x="472" y="340"/>
                </a:lnTo>
                <a:lnTo>
                  <a:pt x="472" y="338"/>
                </a:lnTo>
                <a:lnTo>
                  <a:pt x="466" y="342"/>
                </a:lnTo>
                <a:lnTo>
                  <a:pt x="466" y="342"/>
                </a:lnTo>
                <a:lnTo>
                  <a:pt x="466" y="338"/>
                </a:lnTo>
                <a:lnTo>
                  <a:pt x="460" y="340"/>
                </a:lnTo>
                <a:lnTo>
                  <a:pt x="458" y="338"/>
                </a:lnTo>
                <a:lnTo>
                  <a:pt x="458" y="336"/>
                </a:lnTo>
                <a:lnTo>
                  <a:pt x="462" y="334"/>
                </a:lnTo>
                <a:lnTo>
                  <a:pt x="468" y="338"/>
                </a:lnTo>
                <a:lnTo>
                  <a:pt x="476" y="334"/>
                </a:lnTo>
                <a:lnTo>
                  <a:pt x="484" y="334"/>
                </a:lnTo>
                <a:lnTo>
                  <a:pt x="488" y="334"/>
                </a:lnTo>
                <a:lnTo>
                  <a:pt x="490" y="326"/>
                </a:lnTo>
                <a:lnTo>
                  <a:pt x="490" y="338"/>
                </a:lnTo>
                <a:lnTo>
                  <a:pt x="498" y="336"/>
                </a:lnTo>
                <a:lnTo>
                  <a:pt x="502" y="332"/>
                </a:lnTo>
                <a:lnTo>
                  <a:pt x="502" y="334"/>
                </a:lnTo>
                <a:lnTo>
                  <a:pt x="512" y="334"/>
                </a:lnTo>
                <a:lnTo>
                  <a:pt x="512" y="334"/>
                </a:lnTo>
                <a:lnTo>
                  <a:pt x="512" y="336"/>
                </a:lnTo>
                <a:lnTo>
                  <a:pt x="522" y="340"/>
                </a:lnTo>
                <a:lnTo>
                  <a:pt x="526" y="346"/>
                </a:lnTo>
                <a:lnTo>
                  <a:pt x="530" y="344"/>
                </a:lnTo>
                <a:lnTo>
                  <a:pt x="538" y="342"/>
                </a:lnTo>
                <a:lnTo>
                  <a:pt x="540" y="340"/>
                </a:lnTo>
                <a:lnTo>
                  <a:pt x="546" y="340"/>
                </a:lnTo>
                <a:lnTo>
                  <a:pt x="550" y="346"/>
                </a:lnTo>
                <a:lnTo>
                  <a:pt x="552" y="348"/>
                </a:lnTo>
                <a:lnTo>
                  <a:pt x="560" y="354"/>
                </a:lnTo>
                <a:lnTo>
                  <a:pt x="560" y="362"/>
                </a:lnTo>
                <a:lnTo>
                  <a:pt x="560" y="372"/>
                </a:lnTo>
                <a:lnTo>
                  <a:pt x="560" y="374"/>
                </a:lnTo>
                <a:lnTo>
                  <a:pt x="560" y="374"/>
                </a:lnTo>
                <a:lnTo>
                  <a:pt x="562" y="372"/>
                </a:lnTo>
                <a:lnTo>
                  <a:pt x="564" y="372"/>
                </a:lnTo>
                <a:lnTo>
                  <a:pt x="562" y="380"/>
                </a:lnTo>
                <a:lnTo>
                  <a:pt x="566" y="388"/>
                </a:lnTo>
                <a:lnTo>
                  <a:pt x="568" y="388"/>
                </a:lnTo>
                <a:lnTo>
                  <a:pt x="570" y="392"/>
                </a:lnTo>
                <a:lnTo>
                  <a:pt x="570" y="392"/>
                </a:lnTo>
                <a:lnTo>
                  <a:pt x="570" y="394"/>
                </a:lnTo>
                <a:lnTo>
                  <a:pt x="574" y="402"/>
                </a:lnTo>
                <a:lnTo>
                  <a:pt x="578" y="404"/>
                </a:lnTo>
                <a:lnTo>
                  <a:pt x="580" y="410"/>
                </a:lnTo>
                <a:lnTo>
                  <a:pt x="582" y="414"/>
                </a:lnTo>
                <a:lnTo>
                  <a:pt x="586" y="414"/>
                </a:lnTo>
                <a:lnTo>
                  <a:pt x="590" y="412"/>
                </a:lnTo>
                <a:lnTo>
                  <a:pt x="592" y="414"/>
                </a:lnTo>
                <a:lnTo>
                  <a:pt x="596" y="400"/>
                </a:lnTo>
                <a:lnTo>
                  <a:pt x="596" y="388"/>
                </a:lnTo>
                <a:lnTo>
                  <a:pt x="590" y="372"/>
                </a:lnTo>
                <a:lnTo>
                  <a:pt x="588" y="362"/>
                </a:lnTo>
                <a:lnTo>
                  <a:pt x="582" y="352"/>
                </a:lnTo>
                <a:lnTo>
                  <a:pt x="578" y="342"/>
                </a:lnTo>
                <a:lnTo>
                  <a:pt x="576" y="330"/>
                </a:lnTo>
                <a:lnTo>
                  <a:pt x="576" y="326"/>
                </a:lnTo>
                <a:lnTo>
                  <a:pt x="580" y="320"/>
                </a:lnTo>
                <a:lnTo>
                  <a:pt x="580" y="318"/>
                </a:lnTo>
                <a:lnTo>
                  <a:pt x="582" y="312"/>
                </a:lnTo>
                <a:lnTo>
                  <a:pt x="586" y="310"/>
                </a:lnTo>
                <a:lnTo>
                  <a:pt x="586" y="308"/>
                </a:lnTo>
                <a:lnTo>
                  <a:pt x="590" y="306"/>
                </a:lnTo>
                <a:lnTo>
                  <a:pt x="588" y="302"/>
                </a:lnTo>
                <a:lnTo>
                  <a:pt x="596" y="300"/>
                </a:lnTo>
                <a:lnTo>
                  <a:pt x="608" y="292"/>
                </a:lnTo>
                <a:lnTo>
                  <a:pt x="608" y="288"/>
                </a:lnTo>
                <a:lnTo>
                  <a:pt x="616" y="280"/>
                </a:lnTo>
                <a:lnTo>
                  <a:pt x="622" y="280"/>
                </a:lnTo>
                <a:lnTo>
                  <a:pt x="626" y="278"/>
                </a:lnTo>
                <a:lnTo>
                  <a:pt x="632" y="270"/>
                </a:lnTo>
                <a:lnTo>
                  <a:pt x="636" y="268"/>
                </a:lnTo>
                <a:lnTo>
                  <a:pt x="642" y="268"/>
                </a:lnTo>
                <a:lnTo>
                  <a:pt x="646" y="266"/>
                </a:lnTo>
                <a:lnTo>
                  <a:pt x="646" y="262"/>
                </a:lnTo>
                <a:lnTo>
                  <a:pt x="642" y="262"/>
                </a:lnTo>
                <a:lnTo>
                  <a:pt x="646" y="258"/>
                </a:lnTo>
                <a:lnTo>
                  <a:pt x="640" y="256"/>
                </a:lnTo>
                <a:lnTo>
                  <a:pt x="646" y="254"/>
                </a:lnTo>
                <a:lnTo>
                  <a:pt x="648" y="256"/>
                </a:lnTo>
                <a:lnTo>
                  <a:pt x="650" y="256"/>
                </a:lnTo>
                <a:lnTo>
                  <a:pt x="656" y="252"/>
                </a:lnTo>
                <a:lnTo>
                  <a:pt x="654" y="246"/>
                </a:lnTo>
                <a:lnTo>
                  <a:pt x="652" y="250"/>
                </a:lnTo>
                <a:lnTo>
                  <a:pt x="650" y="246"/>
                </a:lnTo>
                <a:lnTo>
                  <a:pt x="644" y="248"/>
                </a:lnTo>
                <a:lnTo>
                  <a:pt x="642" y="248"/>
                </a:lnTo>
                <a:lnTo>
                  <a:pt x="642" y="246"/>
                </a:lnTo>
                <a:lnTo>
                  <a:pt x="642" y="242"/>
                </a:lnTo>
                <a:lnTo>
                  <a:pt x="644" y="246"/>
                </a:lnTo>
                <a:lnTo>
                  <a:pt x="650" y="242"/>
                </a:lnTo>
                <a:lnTo>
                  <a:pt x="654" y="242"/>
                </a:lnTo>
                <a:lnTo>
                  <a:pt x="654" y="244"/>
                </a:lnTo>
                <a:lnTo>
                  <a:pt x="652" y="238"/>
                </a:lnTo>
                <a:lnTo>
                  <a:pt x="652" y="234"/>
                </a:lnTo>
                <a:lnTo>
                  <a:pt x="652" y="232"/>
                </a:lnTo>
                <a:lnTo>
                  <a:pt x="644" y="230"/>
                </a:lnTo>
                <a:lnTo>
                  <a:pt x="644" y="228"/>
                </a:lnTo>
                <a:lnTo>
                  <a:pt x="648" y="228"/>
                </a:lnTo>
                <a:lnTo>
                  <a:pt x="646" y="224"/>
                </a:lnTo>
                <a:lnTo>
                  <a:pt x="648" y="224"/>
                </a:lnTo>
                <a:lnTo>
                  <a:pt x="646" y="218"/>
                </a:lnTo>
                <a:lnTo>
                  <a:pt x="648" y="214"/>
                </a:lnTo>
                <a:lnTo>
                  <a:pt x="646" y="210"/>
                </a:lnTo>
                <a:lnTo>
                  <a:pt x="646" y="206"/>
                </a:lnTo>
                <a:lnTo>
                  <a:pt x="644" y="204"/>
                </a:lnTo>
                <a:lnTo>
                  <a:pt x="646" y="204"/>
                </a:lnTo>
                <a:lnTo>
                  <a:pt x="644" y="192"/>
                </a:lnTo>
                <a:lnTo>
                  <a:pt x="650" y="186"/>
                </a:lnTo>
                <a:lnTo>
                  <a:pt x="652" y="186"/>
                </a:lnTo>
                <a:lnTo>
                  <a:pt x="652" y="188"/>
                </a:lnTo>
                <a:lnTo>
                  <a:pt x="650" y="190"/>
                </a:lnTo>
                <a:lnTo>
                  <a:pt x="650" y="194"/>
                </a:lnTo>
                <a:lnTo>
                  <a:pt x="648" y="196"/>
                </a:lnTo>
                <a:lnTo>
                  <a:pt x="650" y="198"/>
                </a:lnTo>
                <a:lnTo>
                  <a:pt x="650" y="202"/>
                </a:lnTo>
                <a:lnTo>
                  <a:pt x="648" y="204"/>
                </a:lnTo>
                <a:lnTo>
                  <a:pt x="650" y="208"/>
                </a:lnTo>
                <a:lnTo>
                  <a:pt x="652" y="208"/>
                </a:lnTo>
                <a:lnTo>
                  <a:pt x="654" y="212"/>
                </a:lnTo>
                <a:lnTo>
                  <a:pt x="660" y="212"/>
                </a:lnTo>
                <a:lnTo>
                  <a:pt x="660" y="210"/>
                </a:lnTo>
                <a:lnTo>
                  <a:pt x="664" y="204"/>
                </a:lnTo>
                <a:lnTo>
                  <a:pt x="664" y="204"/>
                </a:lnTo>
                <a:lnTo>
                  <a:pt x="662" y="198"/>
                </a:lnTo>
                <a:lnTo>
                  <a:pt x="658" y="188"/>
                </a:lnTo>
                <a:lnTo>
                  <a:pt x="660" y="190"/>
                </a:lnTo>
                <a:lnTo>
                  <a:pt x="666" y="192"/>
                </a:lnTo>
                <a:lnTo>
                  <a:pt x="666" y="196"/>
                </a:lnTo>
                <a:lnTo>
                  <a:pt x="668" y="194"/>
                </a:lnTo>
                <a:lnTo>
                  <a:pt x="676" y="184"/>
                </a:lnTo>
                <a:lnTo>
                  <a:pt x="676" y="180"/>
                </a:lnTo>
                <a:lnTo>
                  <a:pt x="678" y="178"/>
                </a:lnTo>
                <a:lnTo>
                  <a:pt x="680" y="174"/>
                </a:lnTo>
                <a:lnTo>
                  <a:pt x="676" y="168"/>
                </a:lnTo>
                <a:lnTo>
                  <a:pt x="678" y="166"/>
                </a:lnTo>
                <a:lnTo>
                  <a:pt x="678" y="160"/>
                </a:lnTo>
                <a:lnTo>
                  <a:pt x="682" y="158"/>
                </a:lnTo>
                <a:lnTo>
                  <a:pt x="682" y="160"/>
                </a:lnTo>
                <a:lnTo>
                  <a:pt x="690" y="158"/>
                </a:lnTo>
                <a:lnTo>
                  <a:pt x="694" y="156"/>
                </a:lnTo>
                <a:lnTo>
                  <a:pt x="700" y="154"/>
                </a:lnTo>
                <a:lnTo>
                  <a:pt x="706" y="154"/>
                </a:lnTo>
                <a:lnTo>
                  <a:pt x="714" y="152"/>
                </a:lnTo>
                <a:lnTo>
                  <a:pt x="716" y="148"/>
                </a:lnTo>
                <a:lnTo>
                  <a:pt x="718" y="150"/>
                </a:lnTo>
                <a:lnTo>
                  <a:pt x="722" y="148"/>
                </a:lnTo>
                <a:lnTo>
                  <a:pt x="726" y="150"/>
                </a:lnTo>
                <a:lnTo>
                  <a:pt x="730" y="150"/>
                </a:lnTo>
                <a:lnTo>
                  <a:pt x="734" y="148"/>
                </a:lnTo>
                <a:lnTo>
                  <a:pt x="732" y="144"/>
                </a:lnTo>
                <a:lnTo>
                  <a:pt x="732" y="144"/>
                </a:lnTo>
                <a:lnTo>
                  <a:pt x="732" y="144"/>
                </a:lnTo>
                <a:lnTo>
                  <a:pt x="732" y="148"/>
                </a:lnTo>
                <a:lnTo>
                  <a:pt x="726" y="148"/>
                </a:lnTo>
                <a:lnTo>
                  <a:pt x="724" y="146"/>
                </a:lnTo>
                <a:lnTo>
                  <a:pt x="722" y="140"/>
                </a:lnTo>
                <a:lnTo>
                  <a:pt x="718" y="136"/>
                </a:lnTo>
                <a:lnTo>
                  <a:pt x="722" y="132"/>
                </a:lnTo>
                <a:lnTo>
                  <a:pt x="720" y="126"/>
                </a:lnTo>
                <a:lnTo>
                  <a:pt x="722" y="122"/>
                </a:lnTo>
                <a:lnTo>
                  <a:pt x="724" y="120"/>
                </a:lnTo>
                <a:lnTo>
                  <a:pt x="732" y="110"/>
                </a:lnTo>
                <a:lnTo>
                  <a:pt x="734" y="108"/>
                </a:lnTo>
                <a:lnTo>
                  <a:pt x="736" y="110"/>
                </a:lnTo>
                <a:lnTo>
                  <a:pt x="736" y="108"/>
                </a:lnTo>
                <a:lnTo>
                  <a:pt x="738" y="108"/>
                </a:lnTo>
                <a:lnTo>
                  <a:pt x="742" y="106"/>
                </a:lnTo>
                <a:lnTo>
                  <a:pt x="744" y="106"/>
                </a:lnTo>
                <a:lnTo>
                  <a:pt x="748" y="96"/>
                </a:lnTo>
                <a:lnTo>
                  <a:pt x="750" y="96"/>
                </a:lnTo>
                <a:lnTo>
                  <a:pt x="750" y="100"/>
                </a:lnTo>
                <a:lnTo>
                  <a:pt x="754" y="102"/>
                </a:lnTo>
                <a:lnTo>
                  <a:pt x="762" y="96"/>
                </a:lnTo>
                <a:lnTo>
                  <a:pt x="772" y="92"/>
                </a:lnTo>
                <a:lnTo>
                  <a:pt x="772" y="90"/>
                </a:lnTo>
                <a:lnTo>
                  <a:pt x="770" y="90"/>
                </a:lnTo>
                <a:close/>
                <a:moveTo>
                  <a:pt x="146" y="250"/>
                </a:moveTo>
                <a:lnTo>
                  <a:pt x="142" y="244"/>
                </a:lnTo>
                <a:lnTo>
                  <a:pt x="140" y="248"/>
                </a:lnTo>
                <a:lnTo>
                  <a:pt x="134" y="246"/>
                </a:lnTo>
                <a:lnTo>
                  <a:pt x="132" y="246"/>
                </a:lnTo>
                <a:lnTo>
                  <a:pt x="130" y="246"/>
                </a:lnTo>
                <a:lnTo>
                  <a:pt x="136" y="244"/>
                </a:lnTo>
                <a:lnTo>
                  <a:pt x="136" y="244"/>
                </a:lnTo>
                <a:lnTo>
                  <a:pt x="138" y="244"/>
                </a:lnTo>
                <a:lnTo>
                  <a:pt x="142" y="244"/>
                </a:lnTo>
                <a:lnTo>
                  <a:pt x="148" y="250"/>
                </a:lnTo>
                <a:lnTo>
                  <a:pt x="146" y="250"/>
                </a:lnTo>
                <a:close/>
                <a:moveTo>
                  <a:pt x="170" y="166"/>
                </a:moveTo>
                <a:lnTo>
                  <a:pt x="166" y="168"/>
                </a:lnTo>
                <a:lnTo>
                  <a:pt x="164" y="164"/>
                </a:lnTo>
                <a:lnTo>
                  <a:pt x="164" y="164"/>
                </a:lnTo>
                <a:lnTo>
                  <a:pt x="160" y="160"/>
                </a:lnTo>
                <a:lnTo>
                  <a:pt x="158" y="156"/>
                </a:lnTo>
                <a:lnTo>
                  <a:pt x="156" y="152"/>
                </a:lnTo>
                <a:lnTo>
                  <a:pt x="154" y="148"/>
                </a:lnTo>
                <a:lnTo>
                  <a:pt x="160" y="150"/>
                </a:lnTo>
                <a:lnTo>
                  <a:pt x="160" y="154"/>
                </a:lnTo>
                <a:lnTo>
                  <a:pt x="162" y="156"/>
                </a:lnTo>
                <a:lnTo>
                  <a:pt x="164" y="156"/>
                </a:lnTo>
                <a:lnTo>
                  <a:pt x="166" y="152"/>
                </a:lnTo>
                <a:lnTo>
                  <a:pt x="170" y="154"/>
                </a:lnTo>
                <a:lnTo>
                  <a:pt x="170" y="154"/>
                </a:lnTo>
                <a:lnTo>
                  <a:pt x="168" y="156"/>
                </a:lnTo>
                <a:lnTo>
                  <a:pt x="168" y="158"/>
                </a:lnTo>
                <a:lnTo>
                  <a:pt x="172" y="162"/>
                </a:lnTo>
                <a:lnTo>
                  <a:pt x="170" y="166"/>
                </a:lnTo>
                <a:close/>
                <a:moveTo>
                  <a:pt x="190" y="220"/>
                </a:moveTo>
                <a:lnTo>
                  <a:pt x="184" y="226"/>
                </a:lnTo>
                <a:lnTo>
                  <a:pt x="188" y="226"/>
                </a:lnTo>
                <a:lnTo>
                  <a:pt x="186" y="228"/>
                </a:lnTo>
                <a:lnTo>
                  <a:pt x="184" y="228"/>
                </a:lnTo>
                <a:lnTo>
                  <a:pt x="176" y="232"/>
                </a:lnTo>
                <a:lnTo>
                  <a:pt x="174" y="230"/>
                </a:lnTo>
                <a:lnTo>
                  <a:pt x="178" y="228"/>
                </a:lnTo>
                <a:lnTo>
                  <a:pt x="182" y="228"/>
                </a:lnTo>
                <a:lnTo>
                  <a:pt x="184" y="224"/>
                </a:lnTo>
                <a:lnTo>
                  <a:pt x="184" y="224"/>
                </a:lnTo>
                <a:lnTo>
                  <a:pt x="186" y="224"/>
                </a:lnTo>
                <a:lnTo>
                  <a:pt x="186" y="220"/>
                </a:lnTo>
                <a:lnTo>
                  <a:pt x="186" y="222"/>
                </a:lnTo>
                <a:lnTo>
                  <a:pt x="188" y="218"/>
                </a:lnTo>
                <a:lnTo>
                  <a:pt x="190" y="216"/>
                </a:lnTo>
                <a:lnTo>
                  <a:pt x="190" y="216"/>
                </a:lnTo>
                <a:lnTo>
                  <a:pt x="190" y="220"/>
                </a:lnTo>
                <a:close/>
                <a:moveTo>
                  <a:pt x="246" y="40"/>
                </a:moveTo>
                <a:lnTo>
                  <a:pt x="246" y="34"/>
                </a:lnTo>
                <a:lnTo>
                  <a:pt x="244" y="32"/>
                </a:lnTo>
                <a:lnTo>
                  <a:pt x="240" y="36"/>
                </a:lnTo>
                <a:lnTo>
                  <a:pt x="228" y="38"/>
                </a:lnTo>
                <a:lnTo>
                  <a:pt x="224" y="42"/>
                </a:lnTo>
                <a:lnTo>
                  <a:pt x="222" y="38"/>
                </a:lnTo>
                <a:lnTo>
                  <a:pt x="220" y="38"/>
                </a:lnTo>
                <a:lnTo>
                  <a:pt x="222" y="38"/>
                </a:lnTo>
                <a:lnTo>
                  <a:pt x="224" y="38"/>
                </a:lnTo>
                <a:lnTo>
                  <a:pt x="232" y="36"/>
                </a:lnTo>
                <a:lnTo>
                  <a:pt x="238" y="36"/>
                </a:lnTo>
                <a:lnTo>
                  <a:pt x="236" y="34"/>
                </a:lnTo>
                <a:lnTo>
                  <a:pt x="242" y="32"/>
                </a:lnTo>
                <a:lnTo>
                  <a:pt x="240" y="30"/>
                </a:lnTo>
                <a:lnTo>
                  <a:pt x="244" y="30"/>
                </a:lnTo>
                <a:lnTo>
                  <a:pt x="244" y="32"/>
                </a:lnTo>
                <a:lnTo>
                  <a:pt x="246" y="34"/>
                </a:lnTo>
                <a:lnTo>
                  <a:pt x="246" y="40"/>
                </a:lnTo>
                <a:close/>
                <a:moveTo>
                  <a:pt x="324" y="96"/>
                </a:moveTo>
                <a:lnTo>
                  <a:pt x="324" y="98"/>
                </a:lnTo>
                <a:lnTo>
                  <a:pt x="322" y="98"/>
                </a:lnTo>
                <a:lnTo>
                  <a:pt x="320" y="94"/>
                </a:lnTo>
                <a:lnTo>
                  <a:pt x="314" y="94"/>
                </a:lnTo>
                <a:lnTo>
                  <a:pt x="320" y="90"/>
                </a:lnTo>
                <a:lnTo>
                  <a:pt x="324" y="90"/>
                </a:lnTo>
                <a:lnTo>
                  <a:pt x="324" y="88"/>
                </a:lnTo>
                <a:lnTo>
                  <a:pt x="326" y="86"/>
                </a:lnTo>
                <a:lnTo>
                  <a:pt x="326" y="82"/>
                </a:lnTo>
                <a:lnTo>
                  <a:pt x="322" y="76"/>
                </a:lnTo>
                <a:lnTo>
                  <a:pt x="324" y="76"/>
                </a:lnTo>
                <a:lnTo>
                  <a:pt x="324" y="72"/>
                </a:lnTo>
                <a:lnTo>
                  <a:pt x="320" y="66"/>
                </a:lnTo>
                <a:lnTo>
                  <a:pt x="322" y="58"/>
                </a:lnTo>
                <a:lnTo>
                  <a:pt x="320" y="56"/>
                </a:lnTo>
                <a:lnTo>
                  <a:pt x="322" y="58"/>
                </a:lnTo>
                <a:lnTo>
                  <a:pt x="322" y="68"/>
                </a:lnTo>
                <a:lnTo>
                  <a:pt x="322" y="70"/>
                </a:lnTo>
                <a:lnTo>
                  <a:pt x="326" y="72"/>
                </a:lnTo>
                <a:lnTo>
                  <a:pt x="326" y="76"/>
                </a:lnTo>
                <a:lnTo>
                  <a:pt x="324" y="78"/>
                </a:lnTo>
                <a:lnTo>
                  <a:pt x="326" y="80"/>
                </a:lnTo>
                <a:lnTo>
                  <a:pt x="326" y="88"/>
                </a:lnTo>
                <a:lnTo>
                  <a:pt x="322" y="96"/>
                </a:lnTo>
                <a:lnTo>
                  <a:pt x="324" y="96"/>
                </a:lnTo>
                <a:close/>
                <a:moveTo>
                  <a:pt x="588" y="386"/>
                </a:moveTo>
                <a:lnTo>
                  <a:pt x="590" y="388"/>
                </a:lnTo>
                <a:lnTo>
                  <a:pt x="590" y="390"/>
                </a:lnTo>
                <a:lnTo>
                  <a:pt x="588" y="394"/>
                </a:lnTo>
                <a:lnTo>
                  <a:pt x="584" y="390"/>
                </a:lnTo>
                <a:lnTo>
                  <a:pt x="584" y="388"/>
                </a:lnTo>
                <a:lnTo>
                  <a:pt x="588" y="386"/>
                </a:lnTo>
                <a:close/>
              </a:path>
            </a:pathLst>
          </a:custGeom>
          <a:solidFill>
            <a:schemeClr val="dk2">
              <a:alpha val="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4"/>
          <p:cNvSpPr txBox="1"/>
          <p:nvPr/>
        </p:nvSpPr>
        <p:spPr>
          <a:xfrm flipH="1">
            <a:off x="6463216" y="2411925"/>
            <a:ext cx="1998841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Startup Founders are looking for 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4"/>
          <p:cNvSpPr/>
          <p:nvPr/>
        </p:nvSpPr>
        <p:spPr>
          <a:xfrm>
            <a:off x="4923705" y="2112179"/>
            <a:ext cx="667822" cy="38477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36000" lIns="91425" spcFirstLastPara="1" rIns="91425" wrap="square" tIns="25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4"/>
          <p:cNvSpPr txBox="1"/>
          <p:nvPr/>
        </p:nvSpPr>
        <p:spPr>
          <a:xfrm>
            <a:off x="5253206" y="3181238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4"/>
          <p:cNvSpPr/>
          <p:nvPr/>
        </p:nvSpPr>
        <p:spPr>
          <a:xfrm>
            <a:off x="5253206" y="3427045"/>
            <a:ext cx="2604681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average price for presentation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4"/>
          <p:cNvSpPr txBox="1"/>
          <p:nvPr/>
        </p:nvSpPr>
        <p:spPr>
          <a:xfrm>
            <a:off x="5253206" y="3778277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4"/>
          <p:cNvSpPr/>
          <p:nvPr/>
        </p:nvSpPr>
        <p:spPr>
          <a:xfrm>
            <a:off x="5253206" y="4024084"/>
            <a:ext cx="2604681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average price for work on custom pitch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4"/>
          <p:cNvSpPr txBox="1"/>
          <p:nvPr/>
        </p:nvSpPr>
        <p:spPr>
          <a:xfrm flipH="1">
            <a:off x="4854493" y="4370851"/>
            <a:ext cx="3688401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Sources: The Rise of Digital Products, Atlas Consulting 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4"/>
          <p:cNvSpPr/>
          <p:nvPr/>
        </p:nvSpPr>
        <p:spPr>
          <a:xfrm>
            <a:off x="4981942" y="3889419"/>
            <a:ext cx="234284" cy="204998"/>
          </a:xfrm>
          <a:custGeom>
            <a:rect b="b" l="l" r="r" t="t"/>
            <a:pathLst>
              <a:path extrusionOk="0" h="288036" w="329184">
                <a:moveTo>
                  <a:pt x="298355" y="32"/>
                </a:moveTo>
                <a:lnTo>
                  <a:pt x="30893" y="32"/>
                </a:lnTo>
                <a:cubicBezTo>
                  <a:pt x="13849" y="32"/>
                  <a:pt x="32" y="13849"/>
                  <a:pt x="32" y="30893"/>
                </a:cubicBezTo>
                <a:lnTo>
                  <a:pt x="32" y="257207"/>
                </a:lnTo>
                <a:cubicBezTo>
                  <a:pt x="32" y="274251"/>
                  <a:pt x="13849" y="288068"/>
                  <a:pt x="30893" y="288068"/>
                </a:cubicBezTo>
                <a:lnTo>
                  <a:pt x="298355" y="288068"/>
                </a:lnTo>
                <a:cubicBezTo>
                  <a:pt x="315399" y="288068"/>
                  <a:pt x="329216" y="274251"/>
                  <a:pt x="329216" y="257207"/>
                </a:cubicBezTo>
                <a:lnTo>
                  <a:pt x="329216" y="30893"/>
                </a:lnTo>
                <a:cubicBezTo>
                  <a:pt x="329216" y="13849"/>
                  <a:pt x="315399" y="32"/>
                  <a:pt x="298355" y="32"/>
                </a:cubicBezTo>
                <a:close/>
                <a:moveTo>
                  <a:pt x="144050" y="246920"/>
                </a:moveTo>
                <a:lnTo>
                  <a:pt x="41180" y="246920"/>
                </a:lnTo>
                <a:lnTo>
                  <a:pt x="41180" y="185198"/>
                </a:lnTo>
                <a:lnTo>
                  <a:pt x="144050" y="185198"/>
                </a:lnTo>
                <a:lnTo>
                  <a:pt x="144050" y="246920"/>
                </a:lnTo>
                <a:close/>
                <a:moveTo>
                  <a:pt x="144050" y="144050"/>
                </a:moveTo>
                <a:lnTo>
                  <a:pt x="41180" y="144050"/>
                </a:lnTo>
                <a:lnTo>
                  <a:pt x="41180" y="82328"/>
                </a:lnTo>
                <a:lnTo>
                  <a:pt x="144050" y="82328"/>
                </a:lnTo>
                <a:lnTo>
                  <a:pt x="144050" y="144050"/>
                </a:lnTo>
                <a:close/>
                <a:moveTo>
                  <a:pt x="288068" y="246920"/>
                </a:moveTo>
                <a:lnTo>
                  <a:pt x="185198" y="246920"/>
                </a:lnTo>
                <a:lnTo>
                  <a:pt x="185198" y="185198"/>
                </a:lnTo>
                <a:lnTo>
                  <a:pt x="288068" y="185198"/>
                </a:lnTo>
                <a:lnTo>
                  <a:pt x="288068" y="246920"/>
                </a:lnTo>
                <a:close/>
                <a:moveTo>
                  <a:pt x="288068" y="144050"/>
                </a:moveTo>
                <a:lnTo>
                  <a:pt x="185198" y="144050"/>
                </a:lnTo>
                <a:lnTo>
                  <a:pt x="185198" y="82328"/>
                </a:lnTo>
                <a:lnTo>
                  <a:pt x="288068" y="82328"/>
                </a:lnTo>
                <a:lnTo>
                  <a:pt x="288068" y="144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4"/>
          <p:cNvSpPr/>
          <p:nvPr/>
        </p:nvSpPr>
        <p:spPr>
          <a:xfrm>
            <a:off x="4981942" y="3291171"/>
            <a:ext cx="234094" cy="234094"/>
          </a:xfrm>
          <a:custGeom>
            <a:rect b="b" l="l" r="r" t="t"/>
            <a:pathLst>
              <a:path extrusionOk="0" h="329184" w="329184">
                <a:moveTo>
                  <a:pt x="144050" y="61754"/>
                </a:moveTo>
                <a:lnTo>
                  <a:pt x="154337" y="41180"/>
                </a:lnTo>
                <a:lnTo>
                  <a:pt x="174911" y="30893"/>
                </a:lnTo>
                <a:lnTo>
                  <a:pt x="154337" y="20606"/>
                </a:lnTo>
                <a:lnTo>
                  <a:pt x="144050" y="32"/>
                </a:lnTo>
                <a:lnTo>
                  <a:pt x="133763" y="20606"/>
                </a:lnTo>
                <a:lnTo>
                  <a:pt x="113189" y="30893"/>
                </a:lnTo>
                <a:lnTo>
                  <a:pt x="133763" y="41180"/>
                </a:lnTo>
                <a:lnTo>
                  <a:pt x="144050" y="61754"/>
                </a:lnTo>
                <a:close/>
                <a:moveTo>
                  <a:pt x="51467" y="102902"/>
                </a:moveTo>
                <a:lnTo>
                  <a:pt x="68608" y="68614"/>
                </a:lnTo>
                <a:lnTo>
                  <a:pt x="102902" y="51467"/>
                </a:lnTo>
                <a:lnTo>
                  <a:pt x="68608" y="34320"/>
                </a:lnTo>
                <a:lnTo>
                  <a:pt x="51467" y="32"/>
                </a:lnTo>
                <a:lnTo>
                  <a:pt x="34326" y="34320"/>
                </a:lnTo>
                <a:lnTo>
                  <a:pt x="32" y="51467"/>
                </a:lnTo>
                <a:lnTo>
                  <a:pt x="34326" y="68614"/>
                </a:lnTo>
                <a:lnTo>
                  <a:pt x="51467" y="102902"/>
                </a:lnTo>
                <a:close/>
                <a:moveTo>
                  <a:pt x="277781" y="185198"/>
                </a:moveTo>
                <a:lnTo>
                  <a:pt x="260640" y="219486"/>
                </a:lnTo>
                <a:lnTo>
                  <a:pt x="226346" y="236633"/>
                </a:lnTo>
                <a:lnTo>
                  <a:pt x="260640" y="253780"/>
                </a:lnTo>
                <a:lnTo>
                  <a:pt x="277781" y="288068"/>
                </a:lnTo>
                <a:lnTo>
                  <a:pt x="294922" y="253780"/>
                </a:lnTo>
                <a:lnTo>
                  <a:pt x="329216" y="236633"/>
                </a:lnTo>
                <a:lnTo>
                  <a:pt x="294922" y="219486"/>
                </a:lnTo>
                <a:lnTo>
                  <a:pt x="277781" y="185198"/>
                </a:lnTo>
                <a:close/>
                <a:moveTo>
                  <a:pt x="323185" y="60616"/>
                </a:moveTo>
                <a:lnTo>
                  <a:pt x="268632" y="6063"/>
                </a:lnTo>
                <a:cubicBezTo>
                  <a:pt x="264620" y="2038"/>
                  <a:pt x="259354" y="32"/>
                  <a:pt x="254089" y="32"/>
                </a:cubicBezTo>
                <a:cubicBezTo>
                  <a:pt x="248823" y="32"/>
                  <a:pt x="243557" y="2038"/>
                  <a:pt x="239539" y="6063"/>
                </a:cubicBezTo>
                <a:lnTo>
                  <a:pt x="6063" y="239539"/>
                </a:lnTo>
                <a:cubicBezTo>
                  <a:pt x="-1974" y="247576"/>
                  <a:pt x="-1974" y="260602"/>
                  <a:pt x="6063" y="268632"/>
                </a:cubicBezTo>
                <a:lnTo>
                  <a:pt x="60616" y="323185"/>
                </a:lnTo>
                <a:cubicBezTo>
                  <a:pt x="64634" y="327204"/>
                  <a:pt x="69900" y="329210"/>
                  <a:pt x="75159" y="329210"/>
                </a:cubicBezTo>
                <a:cubicBezTo>
                  <a:pt x="80425" y="329210"/>
                  <a:pt x="85691" y="327204"/>
                  <a:pt x="89709" y="323185"/>
                </a:cubicBezTo>
                <a:lnTo>
                  <a:pt x="323185" y="89703"/>
                </a:lnTo>
                <a:cubicBezTo>
                  <a:pt x="331222" y="81679"/>
                  <a:pt x="331222" y="68646"/>
                  <a:pt x="323185" y="60616"/>
                </a:cubicBezTo>
                <a:close/>
                <a:moveTo>
                  <a:pt x="231136" y="130844"/>
                </a:moveTo>
                <a:lnTo>
                  <a:pt x="198404" y="98112"/>
                </a:lnTo>
                <a:lnTo>
                  <a:pt x="254082" y="42434"/>
                </a:lnTo>
                <a:lnTo>
                  <a:pt x="286814" y="75166"/>
                </a:lnTo>
                <a:lnTo>
                  <a:pt x="231136" y="130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5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Market</a:t>
            </a:r>
            <a:endParaRPr/>
          </a:p>
        </p:txBody>
      </p:sp>
      <p:sp>
        <p:nvSpPr>
          <p:cNvPr id="637" name="Google Shape;637;p35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Presentation templates sector is thriving in USA ecommerce market</a:t>
            </a:r>
            <a:endParaRPr/>
          </a:p>
        </p:txBody>
      </p:sp>
      <p:sp>
        <p:nvSpPr>
          <p:cNvPr id="638" name="Google Shape;638;p35"/>
          <p:cNvSpPr txBox="1"/>
          <p:nvPr/>
        </p:nvSpPr>
        <p:spPr>
          <a:xfrm>
            <a:off x="872604" y="3726821"/>
            <a:ext cx="1977136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5"/>
          <p:cNvSpPr/>
          <p:nvPr/>
        </p:nvSpPr>
        <p:spPr>
          <a:xfrm>
            <a:off x="912373" y="4032100"/>
            <a:ext cx="189759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Startup Founders are looking for a 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5"/>
          <p:cNvSpPr txBox="1"/>
          <p:nvPr/>
        </p:nvSpPr>
        <p:spPr>
          <a:xfrm>
            <a:off x="3583432" y="3726821"/>
            <a:ext cx="1977136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5"/>
          <p:cNvSpPr/>
          <p:nvPr/>
        </p:nvSpPr>
        <p:spPr>
          <a:xfrm>
            <a:off x="3519258" y="4032100"/>
            <a:ext cx="210548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average price for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5"/>
          <p:cNvSpPr txBox="1"/>
          <p:nvPr/>
        </p:nvSpPr>
        <p:spPr>
          <a:xfrm>
            <a:off x="6294260" y="3726821"/>
            <a:ext cx="1977136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5"/>
          <p:cNvSpPr/>
          <p:nvPr/>
        </p:nvSpPr>
        <p:spPr>
          <a:xfrm>
            <a:off x="6230086" y="4032100"/>
            <a:ext cx="210548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average price for work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custom pitch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5"/>
          <p:cNvSpPr/>
          <p:nvPr/>
        </p:nvSpPr>
        <p:spPr>
          <a:xfrm>
            <a:off x="721452" y="3702205"/>
            <a:ext cx="2279440" cy="836092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5"/>
          <p:cNvSpPr/>
          <p:nvPr/>
        </p:nvSpPr>
        <p:spPr>
          <a:xfrm>
            <a:off x="3432280" y="3702205"/>
            <a:ext cx="2279440" cy="836092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5"/>
          <p:cNvSpPr/>
          <p:nvPr/>
        </p:nvSpPr>
        <p:spPr>
          <a:xfrm>
            <a:off x="6143108" y="3702205"/>
            <a:ext cx="2279440" cy="836092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5"/>
          <p:cNvSpPr txBox="1"/>
          <p:nvPr/>
        </p:nvSpPr>
        <p:spPr>
          <a:xfrm flipH="1">
            <a:off x="3247151" y="1672166"/>
            <a:ext cx="2649699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Online Sales Growth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8" name="Google Shape;648;p35"/>
          <p:cNvGrpSpPr/>
          <p:nvPr/>
        </p:nvGrpSpPr>
        <p:grpSpPr>
          <a:xfrm>
            <a:off x="558799" y="1848158"/>
            <a:ext cx="8026400" cy="1689100"/>
            <a:chOff x="558799" y="1848158"/>
            <a:chExt cx="8026400" cy="1689100"/>
          </a:xfrm>
        </p:grpSpPr>
        <p:pic>
          <p:nvPicPr>
            <p:cNvPr id="649" name="Google Shape;649;p35"/>
            <p:cNvPicPr preferRelativeResize="0"/>
            <p:nvPr/>
          </p:nvPicPr>
          <p:blipFill rotWithShape="1">
            <a:blip r:embed="rId3">
              <a:alphaModFix amt="10000"/>
            </a:blip>
            <a:srcRect b="0" l="0" r="0" t="0"/>
            <a:stretch/>
          </p:blipFill>
          <p:spPr>
            <a:xfrm>
              <a:off x="558799" y="1848158"/>
              <a:ext cx="8026400" cy="1689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" name="Google Shape;650;p35"/>
            <p:cNvSpPr txBox="1"/>
            <p:nvPr/>
          </p:nvSpPr>
          <p:spPr>
            <a:xfrm>
              <a:off x="2697689" y="2335037"/>
              <a:ext cx="3748620" cy="633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Please, create your chart in PowerPoint or Keynote template version and just copy&amp;paste it to your Google Slides presentation. Creating charts directly in Google Slides sucks at the moment=(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11" y="1767605"/>
            <a:ext cx="4508746" cy="294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36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The Market</a:t>
            </a:r>
            <a:endParaRPr/>
          </a:p>
        </p:txBody>
      </p:sp>
      <p:sp>
        <p:nvSpPr>
          <p:cNvPr id="657" name="Google Shape;657;p36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Presentation templates sector is thriving in USA ecommerce market</a:t>
            </a:r>
            <a:endParaRPr/>
          </a:p>
        </p:txBody>
      </p:sp>
      <p:sp>
        <p:nvSpPr>
          <p:cNvPr id="658" name="Google Shape;658;p36"/>
          <p:cNvSpPr/>
          <p:nvPr/>
        </p:nvSpPr>
        <p:spPr>
          <a:xfrm flipH="1">
            <a:off x="1320928" y="3288587"/>
            <a:ext cx="893578" cy="51456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65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6"/>
          <p:cNvSpPr txBox="1"/>
          <p:nvPr/>
        </p:nvSpPr>
        <p:spPr>
          <a:xfrm flipH="1">
            <a:off x="1316466" y="3299081"/>
            <a:ext cx="8968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$80M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6"/>
          <p:cNvSpPr/>
          <p:nvPr/>
        </p:nvSpPr>
        <p:spPr>
          <a:xfrm>
            <a:off x="1320532" y="3534629"/>
            <a:ext cx="88219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Americas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6"/>
          <p:cNvSpPr/>
          <p:nvPr/>
        </p:nvSpPr>
        <p:spPr>
          <a:xfrm flipH="1">
            <a:off x="2558713" y="2552063"/>
            <a:ext cx="893578" cy="514565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 txBox="1"/>
          <p:nvPr/>
        </p:nvSpPr>
        <p:spPr>
          <a:xfrm flipH="1">
            <a:off x="2554251" y="2562557"/>
            <a:ext cx="8968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$65M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6"/>
          <p:cNvSpPr/>
          <p:nvPr/>
        </p:nvSpPr>
        <p:spPr>
          <a:xfrm>
            <a:off x="2558317" y="2798105"/>
            <a:ext cx="88219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Europe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6"/>
          <p:cNvSpPr/>
          <p:nvPr/>
        </p:nvSpPr>
        <p:spPr>
          <a:xfrm flipH="1">
            <a:off x="3671746" y="3304918"/>
            <a:ext cx="1219921" cy="514565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6"/>
          <p:cNvSpPr txBox="1"/>
          <p:nvPr/>
        </p:nvSpPr>
        <p:spPr>
          <a:xfrm flipH="1">
            <a:off x="3665654" y="3315412"/>
            <a:ext cx="12243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$150M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6"/>
          <p:cNvSpPr/>
          <p:nvPr/>
        </p:nvSpPr>
        <p:spPr>
          <a:xfrm>
            <a:off x="3671205" y="3550960"/>
            <a:ext cx="120438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Rest of the World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6"/>
          <p:cNvSpPr txBox="1"/>
          <p:nvPr/>
        </p:nvSpPr>
        <p:spPr>
          <a:xfrm flipH="1">
            <a:off x="1543384" y="1986034"/>
            <a:ext cx="2946840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Templates Market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6"/>
          <p:cNvSpPr txBox="1"/>
          <p:nvPr/>
        </p:nvSpPr>
        <p:spPr>
          <a:xfrm flipH="1">
            <a:off x="2126166" y="4430978"/>
            <a:ext cx="3330498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Sources: The Rise of Digital Products, Atlas Consulting 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" name="Google Shape;669;p36"/>
          <p:cNvGrpSpPr/>
          <p:nvPr/>
        </p:nvGrpSpPr>
        <p:grpSpPr>
          <a:xfrm>
            <a:off x="5732837" y="2268912"/>
            <a:ext cx="3010053" cy="1943100"/>
            <a:chOff x="5732837" y="2268912"/>
            <a:chExt cx="3010053" cy="1943100"/>
          </a:xfrm>
        </p:grpSpPr>
        <p:pic>
          <p:nvPicPr>
            <p:cNvPr id="670" name="Google Shape;670;p36"/>
            <p:cNvPicPr preferRelativeResize="0"/>
            <p:nvPr/>
          </p:nvPicPr>
          <p:blipFill rotWithShape="1">
            <a:blip r:embed="rId4">
              <a:alphaModFix amt="10000"/>
            </a:blip>
            <a:srcRect b="0" l="0" r="0" t="0"/>
            <a:stretch/>
          </p:blipFill>
          <p:spPr>
            <a:xfrm>
              <a:off x="5796490" y="2268912"/>
              <a:ext cx="2946400" cy="194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36"/>
            <p:cNvSpPr txBox="1"/>
            <p:nvPr/>
          </p:nvSpPr>
          <p:spPr>
            <a:xfrm>
              <a:off x="5732837" y="2866715"/>
              <a:ext cx="2946400" cy="818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Please, create your chart in PowerPoint or Keynote template version and just copy&amp;paste it to your Google Slides presentation. Creating charts directly in Google Slides sucks at the moment=(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7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Competition</a:t>
            </a:r>
            <a:endParaRPr/>
          </a:p>
        </p:txBody>
      </p:sp>
      <p:sp>
        <p:nvSpPr>
          <p:cNvPr id="677" name="Google Shape;677;p37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Our product is unique and doesn’t have direct competitors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678" name="Google Shape;678;p37"/>
          <p:cNvSpPr/>
          <p:nvPr/>
        </p:nvSpPr>
        <p:spPr>
          <a:xfrm>
            <a:off x="4079556" y="1788869"/>
            <a:ext cx="984890" cy="2578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91425" spcFirstLastPara="1" rIns="91425" wrap="square" tIns="36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In 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7"/>
          <p:cNvSpPr/>
          <p:nvPr/>
        </p:nvSpPr>
        <p:spPr>
          <a:xfrm>
            <a:off x="4079554" y="4067309"/>
            <a:ext cx="984890" cy="25786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91425" spcFirstLastPara="1" rIns="91425" wrap="square" tIns="36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Variety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7"/>
          <p:cNvSpPr/>
          <p:nvPr/>
        </p:nvSpPr>
        <p:spPr>
          <a:xfrm>
            <a:off x="703263" y="2911091"/>
            <a:ext cx="984890" cy="25786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91425" spcFirstLastPara="1" rIns="91425" wrap="square" tIns="36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Marketplace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7"/>
          <p:cNvSpPr/>
          <p:nvPr/>
        </p:nvSpPr>
        <p:spPr>
          <a:xfrm>
            <a:off x="7455847" y="2902618"/>
            <a:ext cx="984890" cy="2578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91425" spcFirstLastPara="1" rIns="91425" wrap="square" tIns="36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p37"/>
          <p:cNvCxnSpPr>
            <a:endCxn id="679" idx="0"/>
          </p:cNvCxnSpPr>
          <p:nvPr/>
        </p:nvCxnSpPr>
        <p:spPr>
          <a:xfrm>
            <a:off x="4571999" y="2050709"/>
            <a:ext cx="0" cy="2016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3" name="Google Shape;683;p37"/>
          <p:cNvCxnSpPr/>
          <p:nvPr/>
        </p:nvCxnSpPr>
        <p:spPr>
          <a:xfrm rot="10800000">
            <a:off x="1688153" y="3049413"/>
            <a:ext cx="576769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4" name="Google Shape;684;p37"/>
          <p:cNvSpPr txBox="1"/>
          <p:nvPr/>
        </p:nvSpPr>
        <p:spPr>
          <a:xfrm>
            <a:off x="5255495" y="3282887"/>
            <a:ext cx="2089888" cy="348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Than 1000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5145030" y="3576229"/>
            <a:ext cx="2310817" cy="44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online stores with variety of random,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quality presentation templates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/>
          <p:nvPr/>
        </p:nvSpPr>
        <p:spPr>
          <a:xfrm>
            <a:off x="5218696" y="2306895"/>
            <a:ext cx="2044853" cy="325551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7"/>
          <p:cNvSpPr txBox="1"/>
          <p:nvPr/>
        </p:nvSpPr>
        <p:spPr>
          <a:xfrm>
            <a:off x="7711710" y="265418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8" name="Google Shape;68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975" y="2304251"/>
            <a:ext cx="8255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0221" y="2304251"/>
            <a:ext cx="8255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0467" y="2304251"/>
            <a:ext cx="8255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900" y="3461667"/>
            <a:ext cx="8255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1146" y="3461667"/>
            <a:ext cx="8255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1392" y="3461667"/>
            <a:ext cx="8255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8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Competition</a:t>
            </a:r>
            <a:endParaRPr/>
          </a:p>
        </p:txBody>
      </p:sp>
      <p:sp>
        <p:nvSpPr>
          <p:cNvPr id="699" name="Google Shape;699;p38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Our sustainable competitive advantages</a:t>
            </a:r>
            <a:endParaRPr/>
          </a:p>
        </p:txBody>
      </p:sp>
      <p:sp>
        <p:nvSpPr>
          <p:cNvPr id="700" name="Google Shape;700;p38"/>
          <p:cNvSpPr txBox="1"/>
          <p:nvPr/>
        </p:nvSpPr>
        <p:spPr>
          <a:xfrm>
            <a:off x="3561110" y="2585107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Only Real Cases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8"/>
          <p:cNvSpPr/>
          <p:nvPr/>
        </p:nvSpPr>
        <p:spPr>
          <a:xfrm>
            <a:off x="3561110" y="2875861"/>
            <a:ext cx="1995779" cy="1099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template is based on the best practices from 50+ startup pitch decks in different industries. Plus, it is pre-loaded with our company story, so you can see what content goes where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8"/>
          <p:cNvSpPr/>
          <p:nvPr/>
        </p:nvSpPr>
        <p:spPr>
          <a:xfrm>
            <a:off x="3410423" y="1953771"/>
            <a:ext cx="2323153" cy="2230244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8"/>
          <p:cNvSpPr txBox="1"/>
          <p:nvPr/>
        </p:nvSpPr>
        <p:spPr>
          <a:xfrm>
            <a:off x="6315462" y="2585107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Unique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8"/>
          <p:cNvSpPr/>
          <p:nvPr/>
        </p:nvSpPr>
        <p:spPr>
          <a:xfrm>
            <a:off x="6315462" y="2875861"/>
            <a:ext cx="1995779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Such as ordering template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a color palette based 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startup branding and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8"/>
          <p:cNvSpPr/>
          <p:nvPr/>
        </p:nvSpPr>
        <p:spPr>
          <a:xfrm>
            <a:off x="6164775" y="1953771"/>
            <a:ext cx="2323153" cy="2230244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8"/>
          <p:cNvSpPr txBox="1"/>
          <p:nvPr/>
        </p:nvSpPr>
        <p:spPr>
          <a:xfrm>
            <a:off x="806759" y="2585107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Easy To Create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8"/>
          <p:cNvSpPr/>
          <p:nvPr/>
        </p:nvSpPr>
        <p:spPr>
          <a:xfrm>
            <a:off x="806759" y="2875861"/>
            <a:ext cx="1995779" cy="1099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 element of the template is fully customizable, so you can create a pitch deck that's as unique as your business. All you need is PowerPoint, Keynote, or Google Slides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8"/>
          <p:cNvSpPr/>
          <p:nvPr/>
        </p:nvSpPr>
        <p:spPr>
          <a:xfrm>
            <a:off x="656072" y="1953771"/>
            <a:ext cx="2323153" cy="2230244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8"/>
          <p:cNvSpPr/>
          <p:nvPr/>
        </p:nvSpPr>
        <p:spPr>
          <a:xfrm>
            <a:off x="4450189" y="2291893"/>
            <a:ext cx="243620" cy="213168"/>
          </a:xfrm>
          <a:custGeom>
            <a:rect b="b" l="l" r="r" t="t"/>
            <a:pathLst>
              <a:path extrusionOk="0" h="289800" w="331200">
                <a:moveTo>
                  <a:pt x="207032" y="196682"/>
                </a:moveTo>
                <a:cubicBezTo>
                  <a:pt x="207032" y="202401"/>
                  <a:pt x="202401" y="207032"/>
                  <a:pt x="196682" y="207032"/>
                </a:cubicBezTo>
                <a:lnTo>
                  <a:pt x="134582" y="207032"/>
                </a:lnTo>
                <a:cubicBezTo>
                  <a:pt x="128864" y="207032"/>
                  <a:pt x="124232" y="202401"/>
                  <a:pt x="124232" y="196682"/>
                </a:cubicBezTo>
                <a:lnTo>
                  <a:pt x="124232" y="165632"/>
                </a:lnTo>
                <a:lnTo>
                  <a:pt x="32" y="165632"/>
                </a:lnTo>
                <a:lnTo>
                  <a:pt x="32" y="258782"/>
                </a:lnTo>
                <a:cubicBezTo>
                  <a:pt x="32" y="275342"/>
                  <a:pt x="14522" y="289832"/>
                  <a:pt x="31082" y="289832"/>
                </a:cubicBezTo>
                <a:lnTo>
                  <a:pt x="300182" y="289832"/>
                </a:lnTo>
                <a:cubicBezTo>
                  <a:pt x="316742" y="289832"/>
                  <a:pt x="331232" y="275342"/>
                  <a:pt x="331232" y="258782"/>
                </a:cubicBezTo>
                <a:lnTo>
                  <a:pt x="331232" y="165632"/>
                </a:lnTo>
                <a:lnTo>
                  <a:pt x="207032" y="165632"/>
                </a:lnTo>
                <a:lnTo>
                  <a:pt x="207032" y="196682"/>
                </a:lnTo>
                <a:close/>
                <a:moveTo>
                  <a:pt x="300182" y="62132"/>
                </a:moveTo>
                <a:lnTo>
                  <a:pt x="248432" y="62132"/>
                </a:lnTo>
                <a:lnTo>
                  <a:pt x="248432" y="31082"/>
                </a:lnTo>
                <a:cubicBezTo>
                  <a:pt x="248432" y="14522"/>
                  <a:pt x="233942" y="32"/>
                  <a:pt x="217382" y="32"/>
                </a:cubicBezTo>
                <a:lnTo>
                  <a:pt x="113882" y="32"/>
                </a:lnTo>
                <a:cubicBezTo>
                  <a:pt x="97322" y="32"/>
                  <a:pt x="82832" y="14522"/>
                  <a:pt x="82832" y="31082"/>
                </a:cubicBezTo>
                <a:lnTo>
                  <a:pt x="82832" y="62132"/>
                </a:lnTo>
                <a:lnTo>
                  <a:pt x="31082" y="62132"/>
                </a:lnTo>
                <a:cubicBezTo>
                  <a:pt x="14522" y="62132"/>
                  <a:pt x="32" y="76622"/>
                  <a:pt x="32" y="93182"/>
                </a:cubicBezTo>
                <a:lnTo>
                  <a:pt x="32" y="144932"/>
                </a:lnTo>
                <a:lnTo>
                  <a:pt x="331232" y="144932"/>
                </a:lnTo>
                <a:lnTo>
                  <a:pt x="331232" y="93182"/>
                </a:lnTo>
                <a:cubicBezTo>
                  <a:pt x="331232" y="76622"/>
                  <a:pt x="316742" y="62132"/>
                  <a:pt x="300182" y="62132"/>
                </a:cubicBezTo>
                <a:close/>
                <a:moveTo>
                  <a:pt x="207032" y="62132"/>
                </a:moveTo>
                <a:lnTo>
                  <a:pt x="124232" y="62132"/>
                </a:lnTo>
                <a:lnTo>
                  <a:pt x="124232" y="41432"/>
                </a:lnTo>
                <a:lnTo>
                  <a:pt x="207032" y="41432"/>
                </a:lnTo>
                <a:lnTo>
                  <a:pt x="207032" y="62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8"/>
          <p:cNvSpPr/>
          <p:nvPr/>
        </p:nvSpPr>
        <p:spPr>
          <a:xfrm>
            <a:off x="7185063" y="2275704"/>
            <a:ext cx="256576" cy="245546"/>
          </a:xfrm>
          <a:custGeom>
            <a:rect b="b" l="l" r="r" t="t"/>
            <a:pathLst>
              <a:path extrusionOk="0" h="329184" w="343971">
                <a:moveTo>
                  <a:pt x="153566" y="11484"/>
                </a:moveTo>
                <a:lnTo>
                  <a:pt x="111582" y="96609"/>
                </a:lnTo>
                <a:lnTo>
                  <a:pt x="17649" y="110304"/>
                </a:lnTo>
                <a:cubicBezTo>
                  <a:pt x="804" y="112747"/>
                  <a:pt x="-5947" y="133514"/>
                  <a:pt x="6269" y="145408"/>
                </a:cubicBezTo>
                <a:lnTo>
                  <a:pt x="74227" y="211631"/>
                </a:lnTo>
                <a:lnTo>
                  <a:pt x="58154" y="305178"/>
                </a:lnTo>
                <a:cubicBezTo>
                  <a:pt x="55260" y="322087"/>
                  <a:pt x="73070" y="334753"/>
                  <a:pt x="87986" y="326845"/>
                </a:cubicBezTo>
                <a:lnTo>
                  <a:pt x="172018" y="282675"/>
                </a:lnTo>
                <a:lnTo>
                  <a:pt x="256050" y="326845"/>
                </a:lnTo>
                <a:cubicBezTo>
                  <a:pt x="270966" y="334689"/>
                  <a:pt x="288775" y="322087"/>
                  <a:pt x="285882" y="305178"/>
                </a:cubicBezTo>
                <a:lnTo>
                  <a:pt x="269809" y="211631"/>
                </a:lnTo>
                <a:lnTo>
                  <a:pt x="337767" y="145408"/>
                </a:lnTo>
                <a:cubicBezTo>
                  <a:pt x="349983" y="133514"/>
                  <a:pt x="343232" y="112747"/>
                  <a:pt x="326387" y="110304"/>
                </a:cubicBezTo>
                <a:lnTo>
                  <a:pt x="232454" y="96609"/>
                </a:lnTo>
                <a:lnTo>
                  <a:pt x="190470" y="11484"/>
                </a:lnTo>
                <a:cubicBezTo>
                  <a:pt x="182948" y="-3689"/>
                  <a:pt x="161152" y="-3882"/>
                  <a:pt x="153566" y="114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8"/>
          <p:cNvSpPr/>
          <p:nvPr/>
        </p:nvSpPr>
        <p:spPr>
          <a:xfrm>
            <a:off x="1704590" y="2291893"/>
            <a:ext cx="226116" cy="226116"/>
          </a:xfrm>
          <a:custGeom>
            <a:rect b="b" l="l" r="r" t="t"/>
            <a:pathLst>
              <a:path extrusionOk="0" h="329184" w="329184">
                <a:moveTo>
                  <a:pt x="306064" y="2109"/>
                </a:moveTo>
                <a:lnTo>
                  <a:pt x="8062" y="174031"/>
                </a:lnTo>
                <a:cubicBezTo>
                  <a:pt x="-3575" y="180717"/>
                  <a:pt x="-2096" y="196919"/>
                  <a:pt x="9477" y="201806"/>
                </a:cubicBezTo>
                <a:lnTo>
                  <a:pt x="77821" y="230481"/>
                </a:lnTo>
                <a:lnTo>
                  <a:pt x="262537" y="67689"/>
                </a:lnTo>
                <a:cubicBezTo>
                  <a:pt x="266073" y="64538"/>
                  <a:pt x="271088" y="69360"/>
                  <a:pt x="268066" y="73025"/>
                </a:cubicBezTo>
                <a:lnTo>
                  <a:pt x="113183" y="261727"/>
                </a:lnTo>
                <a:lnTo>
                  <a:pt x="113183" y="313484"/>
                </a:lnTo>
                <a:cubicBezTo>
                  <a:pt x="113183" y="328657"/>
                  <a:pt x="131506" y="334636"/>
                  <a:pt x="140507" y="323642"/>
                </a:cubicBezTo>
                <a:lnTo>
                  <a:pt x="181334" y="273943"/>
                </a:lnTo>
                <a:lnTo>
                  <a:pt x="261444" y="307505"/>
                </a:lnTo>
                <a:cubicBezTo>
                  <a:pt x="270574" y="311362"/>
                  <a:pt x="280989" y="305640"/>
                  <a:pt x="282661" y="295803"/>
                </a:cubicBezTo>
                <a:lnTo>
                  <a:pt x="328952" y="18054"/>
                </a:lnTo>
                <a:cubicBezTo>
                  <a:pt x="331138" y="5067"/>
                  <a:pt x="317187" y="-4320"/>
                  <a:pt x="306064" y="2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9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Competition</a:t>
            </a:r>
            <a:endParaRPr/>
          </a:p>
        </p:txBody>
      </p:sp>
      <p:sp>
        <p:nvSpPr>
          <p:cNvPr id="717" name="Google Shape;717;p39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Our sustainable competitive advantages</a:t>
            </a:r>
            <a:endParaRPr/>
          </a:p>
        </p:txBody>
      </p:sp>
      <p:sp>
        <p:nvSpPr>
          <p:cNvPr id="718" name="Google Shape;718;p39"/>
          <p:cNvSpPr txBox="1"/>
          <p:nvPr/>
        </p:nvSpPr>
        <p:spPr>
          <a:xfrm>
            <a:off x="4778734" y="102571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9"/>
          <p:cNvSpPr/>
          <p:nvPr/>
        </p:nvSpPr>
        <p:spPr>
          <a:xfrm>
            <a:off x="656072" y="3287741"/>
            <a:ext cx="2323153" cy="1111899"/>
          </a:xfrm>
          <a:prstGeom prst="roundRect">
            <a:avLst>
              <a:gd fmla="val 10048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9"/>
          <p:cNvSpPr/>
          <p:nvPr/>
        </p:nvSpPr>
        <p:spPr>
          <a:xfrm>
            <a:off x="3410424" y="1788881"/>
            <a:ext cx="2323153" cy="1111899"/>
          </a:xfrm>
          <a:prstGeom prst="roundRect">
            <a:avLst>
              <a:gd fmla="val 10048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9"/>
          <p:cNvSpPr/>
          <p:nvPr/>
        </p:nvSpPr>
        <p:spPr>
          <a:xfrm>
            <a:off x="6164776" y="3287741"/>
            <a:ext cx="2323153" cy="1111899"/>
          </a:xfrm>
          <a:prstGeom prst="roundRect">
            <a:avLst>
              <a:gd fmla="val 10048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9"/>
          <p:cNvSpPr txBox="1"/>
          <p:nvPr/>
        </p:nvSpPr>
        <p:spPr>
          <a:xfrm>
            <a:off x="819759" y="1891360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In 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9"/>
          <p:cNvSpPr/>
          <p:nvPr/>
        </p:nvSpPr>
        <p:spPr>
          <a:xfrm>
            <a:off x="1002684" y="2192742"/>
            <a:ext cx="1629928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with 70 different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 layouts for creating outstanding decks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9"/>
          <p:cNvSpPr/>
          <p:nvPr/>
        </p:nvSpPr>
        <p:spPr>
          <a:xfrm>
            <a:off x="656072" y="1788881"/>
            <a:ext cx="2323153" cy="1111899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9"/>
          <p:cNvSpPr txBox="1"/>
          <p:nvPr/>
        </p:nvSpPr>
        <p:spPr>
          <a:xfrm>
            <a:off x="819759" y="3390220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Free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9"/>
          <p:cNvSpPr/>
          <p:nvPr/>
        </p:nvSpPr>
        <p:spPr>
          <a:xfrm>
            <a:off x="941905" y="3698337"/>
            <a:ext cx="1733021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 updates will be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offered to existing customers at no additional charge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39"/>
          <p:cNvSpPr txBox="1"/>
          <p:nvPr/>
        </p:nvSpPr>
        <p:spPr>
          <a:xfrm>
            <a:off x="3574111" y="1891360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Only Real Cases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9"/>
          <p:cNvSpPr/>
          <p:nvPr/>
        </p:nvSpPr>
        <p:spPr>
          <a:xfrm>
            <a:off x="3757036" y="2192742"/>
            <a:ext cx="1629928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on more than 30 pitch decks is accumulated into slide layouts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9"/>
          <p:cNvSpPr txBox="1"/>
          <p:nvPr/>
        </p:nvSpPr>
        <p:spPr>
          <a:xfrm>
            <a:off x="3574111" y="3390220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Learning Center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9"/>
          <p:cNvSpPr/>
          <p:nvPr/>
        </p:nvSpPr>
        <p:spPr>
          <a:xfrm>
            <a:off x="3583730" y="3698337"/>
            <a:ext cx="1976540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Educational portal with all essential information about Pitch Deck’s product and pitching tips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9"/>
          <p:cNvSpPr/>
          <p:nvPr/>
        </p:nvSpPr>
        <p:spPr>
          <a:xfrm>
            <a:off x="3410424" y="3287741"/>
            <a:ext cx="2323153" cy="1111899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9"/>
          <p:cNvSpPr txBox="1"/>
          <p:nvPr/>
        </p:nvSpPr>
        <p:spPr>
          <a:xfrm>
            <a:off x="6328463" y="1891360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Unique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9"/>
          <p:cNvSpPr/>
          <p:nvPr/>
        </p:nvSpPr>
        <p:spPr>
          <a:xfrm>
            <a:off x="6419926" y="2192742"/>
            <a:ext cx="1812853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Such as ordering template with a color palette based on startup branding and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9"/>
          <p:cNvSpPr/>
          <p:nvPr/>
        </p:nvSpPr>
        <p:spPr>
          <a:xfrm>
            <a:off x="6164776" y="1788881"/>
            <a:ext cx="2323153" cy="1111899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9"/>
          <p:cNvSpPr txBox="1"/>
          <p:nvPr/>
        </p:nvSpPr>
        <p:spPr>
          <a:xfrm>
            <a:off x="6328463" y="3390220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9"/>
          <p:cNvSpPr/>
          <p:nvPr/>
        </p:nvSpPr>
        <p:spPr>
          <a:xfrm>
            <a:off x="6511388" y="3698337"/>
            <a:ext cx="1629928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will start with a 24-hour turnaround and then cut it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a few hours or even less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/>
          <p:nvPr/>
        </p:nvSpPr>
        <p:spPr>
          <a:xfrm>
            <a:off x="3877034" y="2343792"/>
            <a:ext cx="6448509" cy="316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easiest way to build your pitch deck and 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 txBox="1"/>
          <p:nvPr/>
        </p:nvSpPr>
        <p:spPr>
          <a:xfrm>
            <a:off x="3877035" y="3235999"/>
            <a:ext cx="36914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3877034" y="3493577"/>
            <a:ext cx="36914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3908840" y="1722936"/>
            <a:ext cx="3399181" cy="55365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hand holding a cellphone &#10; &#10;Description automatically generated" id="60" name="Google Shape;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068170" y="380142"/>
            <a:ext cx="6448509" cy="483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6213" y="823223"/>
            <a:ext cx="1684365" cy="363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 rotWithShape="1">
          <a:blip r:embed="rId5">
            <a:alphaModFix/>
          </a:blip>
          <a:srcRect b="0" l="86876" r="0" t="0"/>
          <a:stretch/>
        </p:blipFill>
        <p:spPr>
          <a:xfrm flipH="1">
            <a:off x="1096279" y="1859866"/>
            <a:ext cx="281003" cy="241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 rotWithShape="1">
          <a:blip r:embed="rId5">
            <a:alphaModFix/>
          </a:blip>
          <a:srcRect b="0" l="0" r="82328" t="0"/>
          <a:stretch/>
        </p:blipFill>
        <p:spPr>
          <a:xfrm flipH="1">
            <a:off x="2852329" y="1859866"/>
            <a:ext cx="378385" cy="241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Competition</a:t>
            </a:r>
            <a:endParaRPr/>
          </a:p>
        </p:txBody>
      </p:sp>
      <p:sp>
        <p:nvSpPr>
          <p:cNvPr id="742" name="Google Shape;742;p40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Our product is unique and doesn’t have direct competitors</a:t>
            </a:r>
            <a:endParaRPr/>
          </a:p>
        </p:txBody>
      </p:sp>
      <p:sp>
        <p:nvSpPr>
          <p:cNvPr id="743" name="Google Shape;743;p40"/>
          <p:cNvSpPr txBox="1"/>
          <p:nvPr/>
        </p:nvSpPr>
        <p:spPr>
          <a:xfrm>
            <a:off x="4778734" y="102571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40"/>
          <p:cNvSpPr/>
          <p:nvPr/>
        </p:nvSpPr>
        <p:spPr>
          <a:xfrm flipH="1" rot="10800000">
            <a:off x="768715" y="4267116"/>
            <a:ext cx="4564800" cy="306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0"/>
          <p:cNvSpPr txBox="1"/>
          <p:nvPr/>
        </p:nvSpPr>
        <p:spPr>
          <a:xfrm>
            <a:off x="5876896" y="2093341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Competitive Advantages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0"/>
          <p:cNvSpPr/>
          <p:nvPr/>
        </p:nvSpPr>
        <p:spPr>
          <a:xfrm>
            <a:off x="774212" y="1782683"/>
            <a:ext cx="4566529" cy="2800217"/>
          </a:xfrm>
          <a:prstGeom prst="roundRect">
            <a:avLst>
              <a:gd fmla="val 2824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7" name="Google Shape;747;p40"/>
          <p:cNvCxnSpPr>
            <a:stCxn id="746" idx="0"/>
            <a:endCxn id="746" idx="2"/>
          </p:cNvCxnSpPr>
          <p:nvPr/>
        </p:nvCxnSpPr>
        <p:spPr>
          <a:xfrm>
            <a:off x="3057477" y="1782683"/>
            <a:ext cx="0" cy="28002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8" name="Google Shape;748;p40"/>
          <p:cNvCxnSpPr/>
          <p:nvPr/>
        </p:nvCxnSpPr>
        <p:spPr>
          <a:xfrm flipH="1" rot="10800000">
            <a:off x="774212" y="3177794"/>
            <a:ext cx="4566531" cy="1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9" name="Google Shape;749;p40"/>
          <p:cNvSpPr txBox="1"/>
          <p:nvPr/>
        </p:nvSpPr>
        <p:spPr>
          <a:xfrm>
            <a:off x="774210" y="1798867"/>
            <a:ext cx="228326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Freelance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40"/>
          <p:cNvSpPr txBox="1"/>
          <p:nvPr/>
        </p:nvSpPr>
        <p:spPr>
          <a:xfrm>
            <a:off x="3057470" y="1798867"/>
            <a:ext cx="228326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0"/>
          <p:cNvSpPr txBox="1"/>
          <p:nvPr/>
        </p:nvSpPr>
        <p:spPr>
          <a:xfrm>
            <a:off x="3057470" y="4282966"/>
            <a:ext cx="228326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Store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0"/>
          <p:cNvSpPr txBox="1"/>
          <p:nvPr/>
        </p:nvSpPr>
        <p:spPr>
          <a:xfrm>
            <a:off x="774199" y="4282966"/>
            <a:ext cx="228326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Marketplace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40"/>
          <p:cNvSpPr txBox="1"/>
          <p:nvPr/>
        </p:nvSpPr>
        <p:spPr>
          <a:xfrm>
            <a:off x="3292451" y="3451868"/>
            <a:ext cx="187796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Than 1000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0"/>
          <p:cNvSpPr/>
          <p:nvPr/>
        </p:nvSpPr>
        <p:spPr>
          <a:xfrm>
            <a:off x="3193187" y="3732000"/>
            <a:ext cx="207649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online stores with tons of low quality presentation templates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0"/>
          <p:cNvSpPr/>
          <p:nvPr/>
        </p:nvSpPr>
        <p:spPr>
          <a:xfrm>
            <a:off x="2095385" y="2994077"/>
            <a:ext cx="1924146" cy="37233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40"/>
          <p:cNvSpPr/>
          <p:nvPr/>
        </p:nvSpPr>
        <p:spPr>
          <a:xfrm>
            <a:off x="6339192" y="2585893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in One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40"/>
          <p:cNvSpPr/>
          <p:nvPr/>
        </p:nvSpPr>
        <p:spPr>
          <a:xfrm>
            <a:off x="6339192" y="3059765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Based on Real Cases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40"/>
          <p:cNvSpPr/>
          <p:nvPr/>
        </p:nvSpPr>
        <p:spPr>
          <a:xfrm>
            <a:off x="6339191" y="3533637"/>
            <a:ext cx="2537773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Free and Regular Updates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40"/>
          <p:cNvSpPr/>
          <p:nvPr/>
        </p:nvSpPr>
        <p:spPr>
          <a:xfrm>
            <a:off x="6339192" y="4007509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Comprehensive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40"/>
          <p:cNvSpPr/>
          <p:nvPr/>
        </p:nvSpPr>
        <p:spPr>
          <a:xfrm>
            <a:off x="774199" y="1780247"/>
            <a:ext cx="4564800" cy="306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40"/>
          <p:cNvSpPr/>
          <p:nvPr/>
        </p:nvSpPr>
        <p:spPr>
          <a:xfrm>
            <a:off x="6058664" y="3079530"/>
            <a:ext cx="243620" cy="213168"/>
          </a:xfrm>
          <a:custGeom>
            <a:rect b="b" l="l" r="r" t="t"/>
            <a:pathLst>
              <a:path extrusionOk="0" h="289800" w="331200">
                <a:moveTo>
                  <a:pt x="207032" y="196682"/>
                </a:moveTo>
                <a:cubicBezTo>
                  <a:pt x="207032" y="202401"/>
                  <a:pt x="202401" y="207032"/>
                  <a:pt x="196682" y="207032"/>
                </a:cubicBezTo>
                <a:lnTo>
                  <a:pt x="134582" y="207032"/>
                </a:lnTo>
                <a:cubicBezTo>
                  <a:pt x="128864" y="207032"/>
                  <a:pt x="124232" y="202401"/>
                  <a:pt x="124232" y="196682"/>
                </a:cubicBezTo>
                <a:lnTo>
                  <a:pt x="124232" y="165632"/>
                </a:lnTo>
                <a:lnTo>
                  <a:pt x="32" y="165632"/>
                </a:lnTo>
                <a:lnTo>
                  <a:pt x="32" y="258782"/>
                </a:lnTo>
                <a:cubicBezTo>
                  <a:pt x="32" y="275342"/>
                  <a:pt x="14522" y="289832"/>
                  <a:pt x="31082" y="289832"/>
                </a:cubicBezTo>
                <a:lnTo>
                  <a:pt x="300182" y="289832"/>
                </a:lnTo>
                <a:cubicBezTo>
                  <a:pt x="316742" y="289832"/>
                  <a:pt x="331232" y="275342"/>
                  <a:pt x="331232" y="258782"/>
                </a:cubicBezTo>
                <a:lnTo>
                  <a:pt x="331232" y="165632"/>
                </a:lnTo>
                <a:lnTo>
                  <a:pt x="207032" y="165632"/>
                </a:lnTo>
                <a:lnTo>
                  <a:pt x="207032" y="196682"/>
                </a:lnTo>
                <a:close/>
                <a:moveTo>
                  <a:pt x="300182" y="62132"/>
                </a:moveTo>
                <a:lnTo>
                  <a:pt x="248432" y="62132"/>
                </a:lnTo>
                <a:lnTo>
                  <a:pt x="248432" y="31082"/>
                </a:lnTo>
                <a:cubicBezTo>
                  <a:pt x="248432" y="14522"/>
                  <a:pt x="233942" y="32"/>
                  <a:pt x="217382" y="32"/>
                </a:cubicBezTo>
                <a:lnTo>
                  <a:pt x="113882" y="32"/>
                </a:lnTo>
                <a:cubicBezTo>
                  <a:pt x="97322" y="32"/>
                  <a:pt x="82832" y="14522"/>
                  <a:pt x="82832" y="31082"/>
                </a:cubicBezTo>
                <a:lnTo>
                  <a:pt x="82832" y="62132"/>
                </a:lnTo>
                <a:lnTo>
                  <a:pt x="31082" y="62132"/>
                </a:lnTo>
                <a:cubicBezTo>
                  <a:pt x="14522" y="62132"/>
                  <a:pt x="32" y="76622"/>
                  <a:pt x="32" y="93182"/>
                </a:cubicBezTo>
                <a:lnTo>
                  <a:pt x="32" y="144932"/>
                </a:lnTo>
                <a:lnTo>
                  <a:pt x="331232" y="144932"/>
                </a:lnTo>
                <a:lnTo>
                  <a:pt x="331232" y="93182"/>
                </a:lnTo>
                <a:cubicBezTo>
                  <a:pt x="331232" y="76622"/>
                  <a:pt x="316742" y="62132"/>
                  <a:pt x="300182" y="62132"/>
                </a:cubicBezTo>
                <a:close/>
                <a:moveTo>
                  <a:pt x="207032" y="62132"/>
                </a:moveTo>
                <a:lnTo>
                  <a:pt x="124232" y="62132"/>
                </a:lnTo>
                <a:lnTo>
                  <a:pt x="124232" y="41432"/>
                </a:lnTo>
                <a:lnTo>
                  <a:pt x="207032" y="41432"/>
                </a:lnTo>
                <a:lnTo>
                  <a:pt x="207032" y="62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0"/>
          <p:cNvSpPr/>
          <p:nvPr/>
        </p:nvSpPr>
        <p:spPr>
          <a:xfrm>
            <a:off x="6075816" y="3540376"/>
            <a:ext cx="209316" cy="239219"/>
          </a:xfrm>
          <a:custGeom>
            <a:rect b="b" l="l" r="r" t="t"/>
            <a:pathLst>
              <a:path extrusionOk="0" h="325216" w="284564">
                <a:moveTo>
                  <a:pt x="142313" y="325247"/>
                </a:moveTo>
                <a:cubicBezTo>
                  <a:pt x="164748" y="325247"/>
                  <a:pt x="182946" y="307049"/>
                  <a:pt x="182946" y="284595"/>
                </a:cubicBezTo>
                <a:lnTo>
                  <a:pt x="101680" y="284595"/>
                </a:lnTo>
                <a:cubicBezTo>
                  <a:pt x="101680" y="307049"/>
                  <a:pt x="119878" y="325247"/>
                  <a:pt x="142313" y="325247"/>
                </a:cubicBezTo>
                <a:close/>
                <a:moveTo>
                  <a:pt x="279126" y="230153"/>
                </a:moveTo>
                <a:cubicBezTo>
                  <a:pt x="266855" y="216966"/>
                  <a:pt x="243892" y="197130"/>
                  <a:pt x="243892" y="132150"/>
                </a:cubicBezTo>
                <a:cubicBezTo>
                  <a:pt x="243892" y="82796"/>
                  <a:pt x="209287" y="43287"/>
                  <a:pt x="162627" y="33594"/>
                </a:cubicBezTo>
                <a:lnTo>
                  <a:pt x="162627" y="20357"/>
                </a:lnTo>
                <a:cubicBezTo>
                  <a:pt x="162627" y="9133"/>
                  <a:pt x="153531" y="31"/>
                  <a:pt x="142313" y="31"/>
                </a:cubicBezTo>
                <a:cubicBezTo>
                  <a:pt x="131096" y="31"/>
                  <a:pt x="122000" y="9133"/>
                  <a:pt x="122000" y="20357"/>
                </a:cubicBezTo>
                <a:lnTo>
                  <a:pt x="122000" y="33594"/>
                </a:lnTo>
                <a:cubicBezTo>
                  <a:pt x="75339" y="43287"/>
                  <a:pt x="40734" y="82796"/>
                  <a:pt x="40734" y="132150"/>
                </a:cubicBezTo>
                <a:cubicBezTo>
                  <a:pt x="40734" y="197130"/>
                  <a:pt x="17772" y="216966"/>
                  <a:pt x="5500" y="230153"/>
                </a:cubicBezTo>
                <a:cubicBezTo>
                  <a:pt x="1689" y="234250"/>
                  <a:pt x="0" y="239147"/>
                  <a:pt x="31" y="243943"/>
                </a:cubicBezTo>
                <a:cubicBezTo>
                  <a:pt x="101" y="254360"/>
                  <a:pt x="8276" y="264269"/>
                  <a:pt x="20421" y="264269"/>
                </a:cubicBezTo>
                <a:lnTo>
                  <a:pt x="264206" y="264269"/>
                </a:lnTo>
                <a:cubicBezTo>
                  <a:pt x="276351" y="264269"/>
                  <a:pt x="284532" y="254360"/>
                  <a:pt x="284595" y="243943"/>
                </a:cubicBezTo>
                <a:cubicBezTo>
                  <a:pt x="284627" y="239147"/>
                  <a:pt x="282937" y="234244"/>
                  <a:pt x="279126" y="2301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0"/>
          <p:cNvSpPr/>
          <p:nvPr/>
        </p:nvSpPr>
        <p:spPr>
          <a:xfrm>
            <a:off x="6056025" y="4037064"/>
            <a:ext cx="248899" cy="193588"/>
          </a:xfrm>
          <a:custGeom>
            <a:rect b="b" l="l" r="r" t="t"/>
            <a:pathLst>
              <a:path extrusionOk="0" h="261816" w="336621">
                <a:moveTo>
                  <a:pt x="243142" y="93533"/>
                </a:moveTo>
                <a:cubicBezTo>
                  <a:pt x="243142" y="41871"/>
                  <a:pt x="188733" y="27"/>
                  <a:pt x="121584" y="27"/>
                </a:cubicBezTo>
                <a:cubicBezTo>
                  <a:pt x="54435" y="27"/>
                  <a:pt x="27" y="41871"/>
                  <a:pt x="27" y="93533"/>
                </a:cubicBezTo>
                <a:cubicBezTo>
                  <a:pt x="27" y="113578"/>
                  <a:pt x="8267" y="132045"/>
                  <a:pt x="22234" y="147298"/>
                </a:cubicBezTo>
                <a:cubicBezTo>
                  <a:pt x="14403" y="164948"/>
                  <a:pt x="1488" y="178974"/>
                  <a:pt x="1312" y="179149"/>
                </a:cubicBezTo>
                <a:cubicBezTo>
                  <a:pt x="27" y="180493"/>
                  <a:pt x="-324" y="182480"/>
                  <a:pt x="436" y="184233"/>
                </a:cubicBezTo>
                <a:cubicBezTo>
                  <a:pt x="1195" y="185987"/>
                  <a:pt x="2832" y="187039"/>
                  <a:pt x="4702" y="187039"/>
                </a:cubicBezTo>
                <a:cubicBezTo>
                  <a:pt x="26091" y="187039"/>
                  <a:pt x="43799" y="179850"/>
                  <a:pt x="56539" y="172428"/>
                </a:cubicBezTo>
                <a:cubicBezTo>
                  <a:pt x="75357" y="181603"/>
                  <a:pt x="97623" y="187039"/>
                  <a:pt x="121584" y="187039"/>
                </a:cubicBezTo>
                <a:cubicBezTo>
                  <a:pt x="188733" y="187039"/>
                  <a:pt x="243142" y="145195"/>
                  <a:pt x="243142" y="93533"/>
                </a:cubicBezTo>
                <a:close/>
                <a:moveTo>
                  <a:pt x="314440" y="222103"/>
                </a:moveTo>
                <a:cubicBezTo>
                  <a:pt x="328407" y="206909"/>
                  <a:pt x="336648" y="188383"/>
                  <a:pt x="336648" y="168337"/>
                </a:cubicBezTo>
                <a:cubicBezTo>
                  <a:pt x="336648" y="129240"/>
                  <a:pt x="305382" y="95753"/>
                  <a:pt x="261083" y="81786"/>
                </a:cubicBezTo>
                <a:cubicBezTo>
                  <a:pt x="261609" y="85643"/>
                  <a:pt x="261843" y="89559"/>
                  <a:pt x="261843" y="93533"/>
                </a:cubicBezTo>
                <a:cubicBezTo>
                  <a:pt x="261843" y="155422"/>
                  <a:pt x="198902" y="205740"/>
                  <a:pt x="121584" y="205740"/>
                </a:cubicBezTo>
                <a:cubicBezTo>
                  <a:pt x="115273" y="205740"/>
                  <a:pt x="109136" y="205272"/>
                  <a:pt x="103058" y="204629"/>
                </a:cubicBezTo>
                <a:cubicBezTo>
                  <a:pt x="121467" y="238233"/>
                  <a:pt x="164714" y="261843"/>
                  <a:pt x="215090" y="261843"/>
                </a:cubicBezTo>
                <a:cubicBezTo>
                  <a:pt x="239051" y="261843"/>
                  <a:pt x="261317" y="256467"/>
                  <a:pt x="280135" y="247233"/>
                </a:cubicBezTo>
                <a:cubicBezTo>
                  <a:pt x="292875" y="254655"/>
                  <a:pt x="310583" y="261843"/>
                  <a:pt x="331972" y="261843"/>
                </a:cubicBezTo>
                <a:cubicBezTo>
                  <a:pt x="333842" y="261843"/>
                  <a:pt x="335537" y="260733"/>
                  <a:pt x="336239" y="259038"/>
                </a:cubicBezTo>
                <a:cubicBezTo>
                  <a:pt x="336998" y="257343"/>
                  <a:pt x="336648" y="255356"/>
                  <a:pt x="335362" y="253954"/>
                </a:cubicBezTo>
                <a:cubicBezTo>
                  <a:pt x="335187" y="253778"/>
                  <a:pt x="322271" y="239811"/>
                  <a:pt x="314440" y="222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0"/>
          <p:cNvSpPr/>
          <p:nvPr/>
        </p:nvSpPr>
        <p:spPr>
          <a:xfrm>
            <a:off x="6057701" y="2621936"/>
            <a:ext cx="245546" cy="171882"/>
          </a:xfrm>
          <a:custGeom>
            <a:rect b="b" l="l" r="r" t="t"/>
            <a:pathLst>
              <a:path extrusionOk="0" h="230428" w="329184">
                <a:moveTo>
                  <a:pt x="304826" y="90672"/>
                </a:moveTo>
                <a:cubicBezTo>
                  <a:pt x="287920" y="82746"/>
                  <a:pt x="265310" y="78202"/>
                  <a:pt x="242794" y="78202"/>
                </a:cubicBezTo>
                <a:lnTo>
                  <a:pt x="95858" y="78202"/>
                </a:lnTo>
                <a:cubicBezTo>
                  <a:pt x="93311" y="74830"/>
                  <a:pt x="90413" y="72041"/>
                  <a:pt x="87258" y="69972"/>
                </a:cubicBezTo>
                <a:lnTo>
                  <a:pt x="193416" y="69972"/>
                </a:lnTo>
                <a:cubicBezTo>
                  <a:pt x="117887" y="54411"/>
                  <a:pt x="112870" y="20"/>
                  <a:pt x="49400" y="20"/>
                </a:cubicBezTo>
                <a:lnTo>
                  <a:pt x="49398" y="20"/>
                </a:lnTo>
                <a:lnTo>
                  <a:pt x="49398" y="65857"/>
                </a:lnTo>
                <a:lnTo>
                  <a:pt x="41168" y="65857"/>
                </a:lnTo>
                <a:lnTo>
                  <a:pt x="41168" y="20"/>
                </a:lnTo>
                <a:cubicBezTo>
                  <a:pt x="27533" y="20"/>
                  <a:pt x="16480" y="14759"/>
                  <a:pt x="16480" y="32939"/>
                </a:cubicBezTo>
                <a:lnTo>
                  <a:pt x="16480" y="65857"/>
                </a:lnTo>
                <a:cubicBezTo>
                  <a:pt x="4548" y="65857"/>
                  <a:pt x="20" y="71017"/>
                  <a:pt x="20" y="78202"/>
                </a:cubicBezTo>
                <a:lnTo>
                  <a:pt x="20" y="98776"/>
                </a:lnTo>
                <a:cubicBezTo>
                  <a:pt x="20" y="105968"/>
                  <a:pt x="4557" y="111120"/>
                  <a:pt x="16480" y="111120"/>
                </a:cubicBezTo>
                <a:lnTo>
                  <a:pt x="16480" y="119350"/>
                </a:lnTo>
                <a:cubicBezTo>
                  <a:pt x="4548" y="119350"/>
                  <a:pt x="20" y="124510"/>
                  <a:pt x="20" y="131694"/>
                </a:cubicBezTo>
                <a:lnTo>
                  <a:pt x="20" y="152268"/>
                </a:lnTo>
                <a:cubicBezTo>
                  <a:pt x="20" y="159460"/>
                  <a:pt x="4557" y="164612"/>
                  <a:pt x="16480" y="164612"/>
                </a:cubicBezTo>
                <a:lnTo>
                  <a:pt x="16480" y="197531"/>
                </a:lnTo>
                <a:cubicBezTo>
                  <a:pt x="16480" y="215711"/>
                  <a:pt x="27533" y="230449"/>
                  <a:pt x="41168" y="230449"/>
                </a:cubicBezTo>
                <a:lnTo>
                  <a:pt x="41168" y="164612"/>
                </a:lnTo>
                <a:lnTo>
                  <a:pt x="49398" y="164612"/>
                </a:lnTo>
                <a:lnTo>
                  <a:pt x="49398" y="230449"/>
                </a:lnTo>
                <a:lnTo>
                  <a:pt x="49400" y="230449"/>
                </a:lnTo>
                <a:cubicBezTo>
                  <a:pt x="112870" y="230449"/>
                  <a:pt x="117887" y="176058"/>
                  <a:pt x="193416" y="160498"/>
                </a:cubicBezTo>
                <a:lnTo>
                  <a:pt x="87257" y="160498"/>
                </a:lnTo>
                <a:cubicBezTo>
                  <a:pt x="90413" y="158429"/>
                  <a:pt x="93310" y="155640"/>
                  <a:pt x="95857" y="152268"/>
                </a:cubicBezTo>
                <a:lnTo>
                  <a:pt x="242794" y="152268"/>
                </a:lnTo>
                <a:cubicBezTo>
                  <a:pt x="265310" y="152268"/>
                  <a:pt x="287920" y="147723"/>
                  <a:pt x="304826" y="139798"/>
                </a:cubicBezTo>
                <a:cubicBezTo>
                  <a:pt x="320091" y="132643"/>
                  <a:pt x="329205" y="123460"/>
                  <a:pt x="329205" y="115235"/>
                </a:cubicBezTo>
                <a:cubicBezTo>
                  <a:pt x="329205" y="107009"/>
                  <a:pt x="320091" y="97827"/>
                  <a:pt x="304826" y="90672"/>
                </a:cubicBezTo>
                <a:close/>
                <a:moveTo>
                  <a:pt x="251023" y="135809"/>
                </a:moveTo>
                <a:cubicBezTo>
                  <a:pt x="248751" y="135809"/>
                  <a:pt x="246909" y="133966"/>
                  <a:pt x="246909" y="131694"/>
                </a:cubicBezTo>
                <a:lnTo>
                  <a:pt x="246909" y="98776"/>
                </a:lnTo>
                <a:cubicBezTo>
                  <a:pt x="246909" y="96503"/>
                  <a:pt x="248751" y="94661"/>
                  <a:pt x="251023" y="94661"/>
                </a:cubicBezTo>
                <a:cubicBezTo>
                  <a:pt x="267436" y="94661"/>
                  <a:pt x="267453" y="135809"/>
                  <a:pt x="251023" y="1358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5" name="Google Shape;76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7729" y="2591739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123" y="2277985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4709" y="2590232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0973" y="2283682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437" y="2591739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3831" y="2277985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1417" y="2590232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681" y="2283682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0165" y="3835905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559" y="3522151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7145" y="3834398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3409" y="3527848"/>
            <a:ext cx="575744" cy="25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1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Competition</a:t>
            </a:r>
            <a:endParaRPr/>
          </a:p>
        </p:txBody>
      </p:sp>
      <p:sp>
        <p:nvSpPr>
          <p:cNvPr id="782" name="Google Shape;782;p41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Our product is unique and doesn’t have direct competitors</a:t>
            </a:r>
            <a:endParaRPr/>
          </a:p>
        </p:txBody>
      </p:sp>
      <p:sp>
        <p:nvSpPr>
          <p:cNvPr id="783" name="Google Shape;783;p41"/>
          <p:cNvSpPr txBox="1"/>
          <p:nvPr/>
        </p:nvSpPr>
        <p:spPr>
          <a:xfrm>
            <a:off x="4778734" y="102571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84" name="Google Shape;784;p41"/>
          <p:cNvGraphicFramePr/>
          <p:nvPr/>
        </p:nvGraphicFramePr>
        <p:xfrm>
          <a:off x="752036" y="22690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{58BBB121-873C-4B6C-85B5-21F83C91F598}</a:tableStyleId>
              </a:tblPr>
              <a:tblGrid>
                <a:gridCol w="2153450"/>
                <a:gridCol w="1230375"/>
                <a:gridCol w="1230375"/>
                <a:gridCol w="1230375"/>
                <a:gridCol w="1230375"/>
              </a:tblGrid>
              <a:tr h="360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All In One Concept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✓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Custom Template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✓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✓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Color Palette Customization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✓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Learning Center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✓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✗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Built-in Icons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✓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Sometimes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Sometimes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Sometimes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Frequent Updates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Strong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Weak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Weak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Weak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785" name="Google Shape;785;p41"/>
          <p:cNvSpPr/>
          <p:nvPr/>
        </p:nvSpPr>
        <p:spPr>
          <a:xfrm>
            <a:off x="2899316" y="1869769"/>
            <a:ext cx="1234069" cy="396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PDT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6" name="Google Shape;78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4873" y="1939334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178" y="1939334"/>
            <a:ext cx="575744" cy="2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420" y="1939334"/>
            <a:ext cx="575744" cy="25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2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Competition</a:t>
            </a:r>
            <a:endParaRPr/>
          </a:p>
        </p:txBody>
      </p:sp>
      <p:sp>
        <p:nvSpPr>
          <p:cNvPr id="794" name="Google Shape;794;p42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Our product is unique and doesn’t have direct competitors</a:t>
            </a:r>
            <a:endParaRPr/>
          </a:p>
        </p:txBody>
      </p:sp>
      <p:sp>
        <p:nvSpPr>
          <p:cNvPr id="795" name="Google Shape;795;p42"/>
          <p:cNvSpPr txBox="1"/>
          <p:nvPr/>
        </p:nvSpPr>
        <p:spPr>
          <a:xfrm>
            <a:off x="4778734" y="102571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42"/>
          <p:cNvSpPr/>
          <p:nvPr/>
        </p:nvSpPr>
        <p:spPr>
          <a:xfrm>
            <a:off x="1085281" y="1780978"/>
            <a:ext cx="3967876" cy="2800217"/>
          </a:xfrm>
          <a:prstGeom prst="ellipse">
            <a:avLst/>
          </a:prstGeom>
          <a:solidFill>
            <a:schemeClr val="lt2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2"/>
          <p:cNvSpPr/>
          <p:nvPr/>
        </p:nvSpPr>
        <p:spPr>
          <a:xfrm>
            <a:off x="3828379" y="1780978"/>
            <a:ext cx="3967876" cy="2800217"/>
          </a:xfrm>
          <a:prstGeom prst="ellipse">
            <a:avLst/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2"/>
          <p:cNvSpPr/>
          <p:nvPr/>
        </p:nvSpPr>
        <p:spPr>
          <a:xfrm>
            <a:off x="3828379" y="2170980"/>
            <a:ext cx="1224778" cy="2020214"/>
          </a:xfrm>
          <a:custGeom>
            <a:rect b="b" l="l" r="r" t="t"/>
            <a:pathLst>
              <a:path extrusionOk="0" h="2020214" w="1224778">
                <a:moveTo>
                  <a:pt x="612389" y="0"/>
                </a:moveTo>
                <a:lnTo>
                  <a:pt x="643696" y="20081"/>
                </a:lnTo>
                <a:cubicBezTo>
                  <a:pt x="1002718" y="273450"/>
                  <a:pt x="1224778" y="623478"/>
                  <a:pt x="1224778" y="1010107"/>
                </a:cubicBezTo>
                <a:cubicBezTo>
                  <a:pt x="1224778" y="1396737"/>
                  <a:pt x="1002718" y="1746764"/>
                  <a:pt x="643696" y="2000134"/>
                </a:cubicBezTo>
                <a:lnTo>
                  <a:pt x="612389" y="2020214"/>
                </a:lnTo>
                <a:lnTo>
                  <a:pt x="581082" y="2000134"/>
                </a:lnTo>
                <a:cubicBezTo>
                  <a:pt x="222060" y="1746764"/>
                  <a:pt x="0" y="1396737"/>
                  <a:pt x="0" y="1010107"/>
                </a:cubicBezTo>
                <a:cubicBezTo>
                  <a:pt x="0" y="623478"/>
                  <a:pt x="222060" y="273450"/>
                  <a:pt x="581082" y="20081"/>
                </a:cubicBez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2"/>
          <p:cNvSpPr txBox="1"/>
          <p:nvPr/>
        </p:nvSpPr>
        <p:spPr>
          <a:xfrm>
            <a:off x="3929977" y="2761995"/>
            <a:ext cx="1030045" cy="33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PDT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2"/>
          <p:cNvSpPr/>
          <p:nvPr/>
        </p:nvSpPr>
        <p:spPr>
          <a:xfrm>
            <a:off x="3822293" y="3092535"/>
            <a:ext cx="124541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Agency quality slide templates library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42"/>
          <p:cNvSpPr txBox="1"/>
          <p:nvPr/>
        </p:nvSpPr>
        <p:spPr>
          <a:xfrm>
            <a:off x="3822293" y="1891461"/>
            <a:ext cx="3973962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Store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42"/>
          <p:cNvSpPr txBox="1"/>
          <p:nvPr/>
        </p:nvSpPr>
        <p:spPr>
          <a:xfrm>
            <a:off x="5309734" y="2800649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Than 1000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42"/>
          <p:cNvSpPr/>
          <p:nvPr/>
        </p:nvSpPr>
        <p:spPr>
          <a:xfrm>
            <a:off x="5519818" y="3080781"/>
            <a:ext cx="1575611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online stores with variety of random, low quality presentation templates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42"/>
          <p:cNvSpPr txBox="1"/>
          <p:nvPr/>
        </p:nvSpPr>
        <p:spPr>
          <a:xfrm>
            <a:off x="1823770" y="1891399"/>
            <a:ext cx="2426495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5" name="Google Shape;80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7063" y="3209356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465" y="2777513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423" y="3207282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6281" y="2785354"/>
            <a:ext cx="792440" cy="35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3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Traction</a:t>
            </a:r>
            <a:endParaRPr/>
          </a:p>
        </p:txBody>
      </p:sp>
      <p:sp>
        <p:nvSpPr>
          <p:cNvPr id="814" name="Google Shape;814;p43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Our MRR grew 6 times in the past 12 month</a:t>
            </a:r>
            <a:endParaRPr/>
          </a:p>
        </p:txBody>
      </p:sp>
      <p:grpSp>
        <p:nvGrpSpPr>
          <p:cNvPr id="815" name="Google Shape;815;p43"/>
          <p:cNvGrpSpPr/>
          <p:nvPr/>
        </p:nvGrpSpPr>
        <p:grpSpPr>
          <a:xfrm>
            <a:off x="723899" y="1708043"/>
            <a:ext cx="7696200" cy="2781300"/>
            <a:chOff x="723899" y="1708043"/>
            <a:chExt cx="7696200" cy="2781300"/>
          </a:xfrm>
        </p:grpSpPr>
        <p:pic>
          <p:nvPicPr>
            <p:cNvPr id="816" name="Google Shape;816;p43"/>
            <p:cNvPicPr preferRelativeResize="0"/>
            <p:nvPr/>
          </p:nvPicPr>
          <p:blipFill rotWithShape="1">
            <a:blip r:embed="rId3">
              <a:alphaModFix amt="10000"/>
            </a:blip>
            <a:srcRect b="0" l="0" r="0" t="0"/>
            <a:stretch/>
          </p:blipFill>
          <p:spPr>
            <a:xfrm>
              <a:off x="723899" y="1708043"/>
              <a:ext cx="7696200" cy="2781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7" name="Google Shape;817;p43"/>
            <p:cNvSpPr txBox="1"/>
            <p:nvPr/>
          </p:nvSpPr>
          <p:spPr>
            <a:xfrm>
              <a:off x="2697689" y="2571750"/>
              <a:ext cx="3748620" cy="633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Please, create your chart in PowerPoint or Keynote template version and just copy&amp;paste it to your Google Slides presentation. Creating charts directly in Google Slides sucks at the moment=(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4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Traction</a:t>
            </a:r>
            <a:endParaRPr/>
          </a:p>
        </p:txBody>
      </p:sp>
      <p:sp>
        <p:nvSpPr>
          <p:cNvPr id="823" name="Google Shape;823;p44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Our MRR grew 6 times in the past 12 month</a:t>
            </a:r>
            <a:endParaRPr/>
          </a:p>
        </p:txBody>
      </p:sp>
      <p:sp>
        <p:nvSpPr>
          <p:cNvPr id="824" name="Google Shape;824;p44"/>
          <p:cNvSpPr txBox="1"/>
          <p:nvPr/>
        </p:nvSpPr>
        <p:spPr>
          <a:xfrm>
            <a:off x="806759" y="2894991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13,500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44"/>
          <p:cNvSpPr/>
          <p:nvPr/>
        </p:nvSpPr>
        <p:spPr>
          <a:xfrm>
            <a:off x="806759" y="3191673"/>
            <a:ext cx="1995779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downloads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44"/>
          <p:cNvSpPr/>
          <p:nvPr/>
        </p:nvSpPr>
        <p:spPr>
          <a:xfrm>
            <a:off x="656072" y="2326888"/>
            <a:ext cx="2323153" cy="1316877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44"/>
          <p:cNvSpPr txBox="1"/>
          <p:nvPr/>
        </p:nvSpPr>
        <p:spPr>
          <a:xfrm>
            <a:off x="3561111" y="2894991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44"/>
          <p:cNvSpPr/>
          <p:nvPr/>
        </p:nvSpPr>
        <p:spPr>
          <a:xfrm>
            <a:off x="3561111" y="3191673"/>
            <a:ext cx="1995779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design requests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44"/>
          <p:cNvSpPr/>
          <p:nvPr/>
        </p:nvSpPr>
        <p:spPr>
          <a:xfrm>
            <a:off x="3410424" y="2326888"/>
            <a:ext cx="2323153" cy="1316877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4"/>
          <p:cNvSpPr/>
          <p:nvPr/>
        </p:nvSpPr>
        <p:spPr>
          <a:xfrm>
            <a:off x="6164776" y="2326888"/>
            <a:ext cx="2323153" cy="1316877"/>
          </a:xfrm>
          <a:prstGeom prst="roundRect">
            <a:avLst>
              <a:gd fmla="val 10048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4"/>
          <p:cNvSpPr txBox="1"/>
          <p:nvPr/>
        </p:nvSpPr>
        <p:spPr>
          <a:xfrm>
            <a:off x="6315463" y="2894991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$850,000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4"/>
          <p:cNvSpPr/>
          <p:nvPr/>
        </p:nvSpPr>
        <p:spPr>
          <a:xfrm>
            <a:off x="6315463" y="3191673"/>
            <a:ext cx="1995779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revenue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44"/>
          <p:cNvSpPr/>
          <p:nvPr/>
        </p:nvSpPr>
        <p:spPr>
          <a:xfrm>
            <a:off x="4441953" y="2587228"/>
            <a:ext cx="234094" cy="234094"/>
          </a:xfrm>
          <a:custGeom>
            <a:rect b="b" l="l" r="r" t="t"/>
            <a:pathLst>
              <a:path extrusionOk="0" h="329184" w="329184">
                <a:moveTo>
                  <a:pt x="144050" y="61754"/>
                </a:moveTo>
                <a:lnTo>
                  <a:pt x="154337" y="41180"/>
                </a:lnTo>
                <a:lnTo>
                  <a:pt x="174911" y="30893"/>
                </a:lnTo>
                <a:lnTo>
                  <a:pt x="154337" y="20606"/>
                </a:lnTo>
                <a:lnTo>
                  <a:pt x="144050" y="32"/>
                </a:lnTo>
                <a:lnTo>
                  <a:pt x="133763" y="20606"/>
                </a:lnTo>
                <a:lnTo>
                  <a:pt x="113189" y="30893"/>
                </a:lnTo>
                <a:lnTo>
                  <a:pt x="133763" y="41180"/>
                </a:lnTo>
                <a:lnTo>
                  <a:pt x="144050" y="61754"/>
                </a:lnTo>
                <a:close/>
                <a:moveTo>
                  <a:pt x="51467" y="102902"/>
                </a:moveTo>
                <a:lnTo>
                  <a:pt x="68608" y="68614"/>
                </a:lnTo>
                <a:lnTo>
                  <a:pt x="102902" y="51467"/>
                </a:lnTo>
                <a:lnTo>
                  <a:pt x="68608" y="34320"/>
                </a:lnTo>
                <a:lnTo>
                  <a:pt x="51467" y="32"/>
                </a:lnTo>
                <a:lnTo>
                  <a:pt x="34326" y="34320"/>
                </a:lnTo>
                <a:lnTo>
                  <a:pt x="32" y="51467"/>
                </a:lnTo>
                <a:lnTo>
                  <a:pt x="34326" y="68614"/>
                </a:lnTo>
                <a:lnTo>
                  <a:pt x="51467" y="102902"/>
                </a:lnTo>
                <a:close/>
                <a:moveTo>
                  <a:pt x="277781" y="185198"/>
                </a:moveTo>
                <a:lnTo>
                  <a:pt x="260640" y="219486"/>
                </a:lnTo>
                <a:lnTo>
                  <a:pt x="226346" y="236633"/>
                </a:lnTo>
                <a:lnTo>
                  <a:pt x="260640" y="253780"/>
                </a:lnTo>
                <a:lnTo>
                  <a:pt x="277781" y="288068"/>
                </a:lnTo>
                <a:lnTo>
                  <a:pt x="294922" y="253780"/>
                </a:lnTo>
                <a:lnTo>
                  <a:pt x="329216" y="236633"/>
                </a:lnTo>
                <a:lnTo>
                  <a:pt x="294922" y="219486"/>
                </a:lnTo>
                <a:lnTo>
                  <a:pt x="277781" y="185198"/>
                </a:lnTo>
                <a:close/>
                <a:moveTo>
                  <a:pt x="323185" y="60616"/>
                </a:moveTo>
                <a:lnTo>
                  <a:pt x="268632" y="6063"/>
                </a:lnTo>
                <a:cubicBezTo>
                  <a:pt x="264620" y="2038"/>
                  <a:pt x="259354" y="32"/>
                  <a:pt x="254089" y="32"/>
                </a:cubicBezTo>
                <a:cubicBezTo>
                  <a:pt x="248823" y="32"/>
                  <a:pt x="243557" y="2038"/>
                  <a:pt x="239539" y="6063"/>
                </a:cubicBezTo>
                <a:lnTo>
                  <a:pt x="6063" y="239539"/>
                </a:lnTo>
                <a:cubicBezTo>
                  <a:pt x="-1974" y="247576"/>
                  <a:pt x="-1974" y="260602"/>
                  <a:pt x="6063" y="268632"/>
                </a:cubicBezTo>
                <a:lnTo>
                  <a:pt x="60616" y="323185"/>
                </a:lnTo>
                <a:cubicBezTo>
                  <a:pt x="64634" y="327204"/>
                  <a:pt x="69900" y="329210"/>
                  <a:pt x="75159" y="329210"/>
                </a:cubicBezTo>
                <a:cubicBezTo>
                  <a:pt x="80425" y="329210"/>
                  <a:pt x="85691" y="327204"/>
                  <a:pt x="89709" y="323185"/>
                </a:cubicBezTo>
                <a:lnTo>
                  <a:pt x="323185" y="89703"/>
                </a:lnTo>
                <a:cubicBezTo>
                  <a:pt x="331222" y="81679"/>
                  <a:pt x="331222" y="68646"/>
                  <a:pt x="323185" y="60616"/>
                </a:cubicBezTo>
                <a:close/>
                <a:moveTo>
                  <a:pt x="231136" y="130844"/>
                </a:moveTo>
                <a:lnTo>
                  <a:pt x="198404" y="98112"/>
                </a:lnTo>
                <a:lnTo>
                  <a:pt x="254082" y="42434"/>
                </a:lnTo>
                <a:lnTo>
                  <a:pt x="286814" y="75166"/>
                </a:lnTo>
                <a:lnTo>
                  <a:pt x="231136" y="130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44"/>
          <p:cNvSpPr/>
          <p:nvPr/>
        </p:nvSpPr>
        <p:spPr>
          <a:xfrm>
            <a:off x="1676459" y="2614543"/>
            <a:ext cx="256377" cy="179464"/>
          </a:xfrm>
          <a:custGeom>
            <a:rect b="b" l="l" r="r" t="t"/>
            <a:pathLst>
              <a:path extrusionOk="0" h="242714" w="346735">
                <a:moveTo>
                  <a:pt x="291280" y="105452"/>
                </a:moveTo>
                <a:cubicBezTo>
                  <a:pt x="293502" y="99655"/>
                  <a:pt x="294748" y="93316"/>
                  <a:pt x="294748" y="86707"/>
                </a:cubicBezTo>
                <a:cubicBezTo>
                  <a:pt x="294748" y="57993"/>
                  <a:pt x="271451" y="34696"/>
                  <a:pt x="242737" y="34696"/>
                </a:cubicBezTo>
                <a:cubicBezTo>
                  <a:pt x="232064" y="34696"/>
                  <a:pt x="222096" y="37947"/>
                  <a:pt x="213861" y="43473"/>
                </a:cubicBezTo>
                <a:cubicBezTo>
                  <a:pt x="198854" y="17468"/>
                  <a:pt x="170844" y="23"/>
                  <a:pt x="138717" y="23"/>
                </a:cubicBezTo>
                <a:cubicBezTo>
                  <a:pt x="90824" y="23"/>
                  <a:pt x="52033" y="38814"/>
                  <a:pt x="52033" y="86707"/>
                </a:cubicBezTo>
                <a:cubicBezTo>
                  <a:pt x="52033" y="88169"/>
                  <a:pt x="52087" y="89632"/>
                  <a:pt x="52141" y="91095"/>
                </a:cubicBezTo>
                <a:cubicBezTo>
                  <a:pt x="21802" y="101768"/>
                  <a:pt x="23" y="130699"/>
                  <a:pt x="23" y="164722"/>
                </a:cubicBezTo>
                <a:cubicBezTo>
                  <a:pt x="23" y="207793"/>
                  <a:pt x="34967" y="242737"/>
                  <a:pt x="78038" y="242737"/>
                </a:cubicBezTo>
                <a:lnTo>
                  <a:pt x="277411" y="242737"/>
                </a:lnTo>
                <a:cubicBezTo>
                  <a:pt x="315714" y="242737"/>
                  <a:pt x="346758" y="211694"/>
                  <a:pt x="346758" y="173390"/>
                </a:cubicBezTo>
                <a:cubicBezTo>
                  <a:pt x="346758" y="139855"/>
                  <a:pt x="322920" y="111845"/>
                  <a:pt x="291280" y="105452"/>
                </a:cubicBezTo>
                <a:close/>
                <a:moveTo>
                  <a:pt x="219279" y="153507"/>
                </a:moveTo>
                <a:lnTo>
                  <a:pt x="162176" y="210610"/>
                </a:lnTo>
                <a:cubicBezTo>
                  <a:pt x="158817" y="213969"/>
                  <a:pt x="153291" y="213969"/>
                  <a:pt x="149932" y="210610"/>
                </a:cubicBezTo>
                <a:lnTo>
                  <a:pt x="92829" y="153507"/>
                </a:lnTo>
                <a:cubicBezTo>
                  <a:pt x="87357" y="148035"/>
                  <a:pt x="91258" y="138717"/>
                  <a:pt x="98951" y="138717"/>
                </a:cubicBezTo>
                <a:lnTo>
                  <a:pt x="134383" y="138717"/>
                </a:lnTo>
                <a:lnTo>
                  <a:pt x="134383" y="78038"/>
                </a:lnTo>
                <a:cubicBezTo>
                  <a:pt x="134383" y="73271"/>
                  <a:pt x="138283" y="69370"/>
                  <a:pt x="143051" y="69370"/>
                </a:cubicBezTo>
                <a:lnTo>
                  <a:pt x="169056" y="69370"/>
                </a:lnTo>
                <a:cubicBezTo>
                  <a:pt x="173824" y="69370"/>
                  <a:pt x="177725" y="73271"/>
                  <a:pt x="177725" y="78038"/>
                </a:cubicBezTo>
                <a:lnTo>
                  <a:pt x="177725" y="138717"/>
                </a:lnTo>
                <a:lnTo>
                  <a:pt x="213157" y="138717"/>
                </a:lnTo>
                <a:cubicBezTo>
                  <a:pt x="220850" y="138717"/>
                  <a:pt x="224750" y="148035"/>
                  <a:pt x="219279" y="153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44"/>
          <p:cNvSpPr/>
          <p:nvPr/>
        </p:nvSpPr>
        <p:spPr>
          <a:xfrm>
            <a:off x="7201001" y="2620012"/>
            <a:ext cx="224702" cy="168527"/>
          </a:xfrm>
          <a:custGeom>
            <a:rect b="b" l="l" r="r" t="t"/>
            <a:pathLst>
              <a:path extrusionOk="0" h="227922" w="303897">
                <a:moveTo>
                  <a:pt x="294427" y="189963"/>
                </a:moveTo>
                <a:lnTo>
                  <a:pt x="38014" y="189963"/>
                </a:lnTo>
                <a:lnTo>
                  <a:pt x="38014" y="9524"/>
                </a:lnTo>
                <a:cubicBezTo>
                  <a:pt x="38014" y="4277"/>
                  <a:pt x="33764" y="27"/>
                  <a:pt x="28517" y="27"/>
                </a:cubicBezTo>
                <a:lnTo>
                  <a:pt x="9524" y="27"/>
                </a:lnTo>
                <a:cubicBezTo>
                  <a:pt x="4277" y="27"/>
                  <a:pt x="27" y="4277"/>
                  <a:pt x="27" y="9524"/>
                </a:cubicBezTo>
                <a:lnTo>
                  <a:pt x="27" y="208956"/>
                </a:lnTo>
                <a:cubicBezTo>
                  <a:pt x="27" y="219444"/>
                  <a:pt x="8533" y="227950"/>
                  <a:pt x="19021" y="227950"/>
                </a:cubicBezTo>
                <a:lnTo>
                  <a:pt x="294427" y="227950"/>
                </a:lnTo>
                <a:cubicBezTo>
                  <a:pt x="299674" y="227950"/>
                  <a:pt x="303924" y="223700"/>
                  <a:pt x="303924" y="218453"/>
                </a:cubicBezTo>
                <a:lnTo>
                  <a:pt x="303924" y="199459"/>
                </a:lnTo>
                <a:cubicBezTo>
                  <a:pt x="303924" y="194212"/>
                  <a:pt x="299674" y="189963"/>
                  <a:pt x="294427" y="189963"/>
                </a:cubicBezTo>
                <a:close/>
                <a:moveTo>
                  <a:pt x="275434" y="19021"/>
                </a:moveTo>
                <a:lnTo>
                  <a:pt x="205359" y="19021"/>
                </a:lnTo>
                <a:cubicBezTo>
                  <a:pt x="192669" y="19021"/>
                  <a:pt x="186312" y="34364"/>
                  <a:pt x="195287" y="43338"/>
                </a:cubicBezTo>
                <a:lnTo>
                  <a:pt x="214518" y="62569"/>
                </a:lnTo>
                <a:lnTo>
                  <a:pt x="170969" y="106124"/>
                </a:lnTo>
                <a:lnTo>
                  <a:pt x="127420" y="62575"/>
                </a:lnTo>
                <a:cubicBezTo>
                  <a:pt x="120001" y="55156"/>
                  <a:pt x="107976" y="55156"/>
                  <a:pt x="100562" y="62575"/>
                </a:cubicBezTo>
                <a:lnTo>
                  <a:pt x="59791" y="103346"/>
                </a:lnTo>
                <a:cubicBezTo>
                  <a:pt x="56082" y="107056"/>
                  <a:pt x="56082" y="113068"/>
                  <a:pt x="59791" y="116778"/>
                </a:cubicBezTo>
                <a:lnTo>
                  <a:pt x="73217" y="130204"/>
                </a:lnTo>
                <a:cubicBezTo>
                  <a:pt x="76927" y="133914"/>
                  <a:pt x="82940" y="133914"/>
                  <a:pt x="86649" y="130204"/>
                </a:cubicBezTo>
                <a:lnTo>
                  <a:pt x="113988" y="102859"/>
                </a:lnTo>
                <a:lnTo>
                  <a:pt x="157537" y="146408"/>
                </a:lnTo>
                <a:cubicBezTo>
                  <a:pt x="164956" y="153827"/>
                  <a:pt x="176982" y="153827"/>
                  <a:pt x="184395" y="146408"/>
                </a:cubicBezTo>
                <a:lnTo>
                  <a:pt x="241376" y="89427"/>
                </a:lnTo>
                <a:lnTo>
                  <a:pt x="260607" y="108658"/>
                </a:lnTo>
                <a:cubicBezTo>
                  <a:pt x="269581" y="117633"/>
                  <a:pt x="284924" y="111276"/>
                  <a:pt x="284924" y="98586"/>
                </a:cubicBezTo>
                <a:lnTo>
                  <a:pt x="284924" y="28517"/>
                </a:lnTo>
                <a:cubicBezTo>
                  <a:pt x="284930" y="23270"/>
                  <a:pt x="280681" y="19021"/>
                  <a:pt x="275434" y="1902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5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Traction</a:t>
            </a:r>
            <a:endParaRPr/>
          </a:p>
        </p:txBody>
      </p:sp>
      <p:sp>
        <p:nvSpPr>
          <p:cNvPr id="841" name="Google Shape;841;p45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Some of our numbers and customers since product launch</a:t>
            </a:r>
            <a:endParaRPr/>
          </a:p>
        </p:txBody>
      </p:sp>
      <p:sp>
        <p:nvSpPr>
          <p:cNvPr id="842" name="Google Shape;842;p45"/>
          <p:cNvSpPr txBox="1"/>
          <p:nvPr/>
        </p:nvSpPr>
        <p:spPr>
          <a:xfrm>
            <a:off x="806759" y="2515850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13,500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45"/>
          <p:cNvSpPr/>
          <p:nvPr/>
        </p:nvSpPr>
        <p:spPr>
          <a:xfrm>
            <a:off x="806759" y="2812532"/>
            <a:ext cx="1995779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downloads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5"/>
          <p:cNvSpPr/>
          <p:nvPr/>
        </p:nvSpPr>
        <p:spPr>
          <a:xfrm>
            <a:off x="656072" y="1947747"/>
            <a:ext cx="2323153" cy="1316877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5"/>
          <p:cNvSpPr txBox="1"/>
          <p:nvPr/>
        </p:nvSpPr>
        <p:spPr>
          <a:xfrm>
            <a:off x="3561111" y="2515850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5"/>
          <p:cNvSpPr/>
          <p:nvPr/>
        </p:nvSpPr>
        <p:spPr>
          <a:xfrm>
            <a:off x="3561111" y="2812532"/>
            <a:ext cx="1995779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design requests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5"/>
          <p:cNvSpPr/>
          <p:nvPr/>
        </p:nvSpPr>
        <p:spPr>
          <a:xfrm>
            <a:off x="3410424" y="1947747"/>
            <a:ext cx="2323153" cy="1316877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45"/>
          <p:cNvSpPr/>
          <p:nvPr/>
        </p:nvSpPr>
        <p:spPr>
          <a:xfrm>
            <a:off x="6164776" y="1947747"/>
            <a:ext cx="2323153" cy="1316877"/>
          </a:xfrm>
          <a:prstGeom prst="roundRect">
            <a:avLst>
              <a:gd fmla="val 10048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45"/>
          <p:cNvSpPr txBox="1"/>
          <p:nvPr/>
        </p:nvSpPr>
        <p:spPr>
          <a:xfrm>
            <a:off x="6315463" y="2515850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$850,000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45"/>
          <p:cNvSpPr/>
          <p:nvPr/>
        </p:nvSpPr>
        <p:spPr>
          <a:xfrm>
            <a:off x="6315463" y="2812532"/>
            <a:ext cx="1995779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revenue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45"/>
          <p:cNvSpPr/>
          <p:nvPr/>
        </p:nvSpPr>
        <p:spPr>
          <a:xfrm>
            <a:off x="4481150" y="2239549"/>
            <a:ext cx="234094" cy="234094"/>
          </a:xfrm>
          <a:custGeom>
            <a:rect b="b" l="l" r="r" t="t"/>
            <a:pathLst>
              <a:path extrusionOk="0" h="329184" w="329184">
                <a:moveTo>
                  <a:pt x="144050" y="61754"/>
                </a:moveTo>
                <a:lnTo>
                  <a:pt x="154337" y="41180"/>
                </a:lnTo>
                <a:lnTo>
                  <a:pt x="174911" y="30893"/>
                </a:lnTo>
                <a:lnTo>
                  <a:pt x="154337" y="20606"/>
                </a:lnTo>
                <a:lnTo>
                  <a:pt x="144050" y="32"/>
                </a:lnTo>
                <a:lnTo>
                  <a:pt x="133763" y="20606"/>
                </a:lnTo>
                <a:lnTo>
                  <a:pt x="113189" y="30893"/>
                </a:lnTo>
                <a:lnTo>
                  <a:pt x="133763" y="41180"/>
                </a:lnTo>
                <a:lnTo>
                  <a:pt x="144050" y="61754"/>
                </a:lnTo>
                <a:close/>
                <a:moveTo>
                  <a:pt x="51467" y="102902"/>
                </a:moveTo>
                <a:lnTo>
                  <a:pt x="68608" y="68614"/>
                </a:lnTo>
                <a:lnTo>
                  <a:pt x="102902" y="51467"/>
                </a:lnTo>
                <a:lnTo>
                  <a:pt x="68608" y="34320"/>
                </a:lnTo>
                <a:lnTo>
                  <a:pt x="51467" y="32"/>
                </a:lnTo>
                <a:lnTo>
                  <a:pt x="34326" y="34320"/>
                </a:lnTo>
                <a:lnTo>
                  <a:pt x="32" y="51467"/>
                </a:lnTo>
                <a:lnTo>
                  <a:pt x="34326" y="68614"/>
                </a:lnTo>
                <a:lnTo>
                  <a:pt x="51467" y="102902"/>
                </a:lnTo>
                <a:close/>
                <a:moveTo>
                  <a:pt x="277781" y="185198"/>
                </a:moveTo>
                <a:lnTo>
                  <a:pt x="260640" y="219486"/>
                </a:lnTo>
                <a:lnTo>
                  <a:pt x="226346" y="236633"/>
                </a:lnTo>
                <a:lnTo>
                  <a:pt x="260640" y="253780"/>
                </a:lnTo>
                <a:lnTo>
                  <a:pt x="277781" y="288068"/>
                </a:lnTo>
                <a:lnTo>
                  <a:pt x="294922" y="253780"/>
                </a:lnTo>
                <a:lnTo>
                  <a:pt x="329216" y="236633"/>
                </a:lnTo>
                <a:lnTo>
                  <a:pt x="294922" y="219486"/>
                </a:lnTo>
                <a:lnTo>
                  <a:pt x="277781" y="185198"/>
                </a:lnTo>
                <a:close/>
                <a:moveTo>
                  <a:pt x="323185" y="60616"/>
                </a:moveTo>
                <a:lnTo>
                  <a:pt x="268632" y="6063"/>
                </a:lnTo>
                <a:cubicBezTo>
                  <a:pt x="264620" y="2038"/>
                  <a:pt x="259354" y="32"/>
                  <a:pt x="254089" y="32"/>
                </a:cubicBezTo>
                <a:cubicBezTo>
                  <a:pt x="248823" y="32"/>
                  <a:pt x="243557" y="2038"/>
                  <a:pt x="239539" y="6063"/>
                </a:cubicBezTo>
                <a:lnTo>
                  <a:pt x="6063" y="239539"/>
                </a:lnTo>
                <a:cubicBezTo>
                  <a:pt x="-1974" y="247576"/>
                  <a:pt x="-1974" y="260602"/>
                  <a:pt x="6063" y="268632"/>
                </a:cubicBezTo>
                <a:lnTo>
                  <a:pt x="60616" y="323185"/>
                </a:lnTo>
                <a:cubicBezTo>
                  <a:pt x="64634" y="327204"/>
                  <a:pt x="69900" y="329210"/>
                  <a:pt x="75159" y="329210"/>
                </a:cubicBezTo>
                <a:cubicBezTo>
                  <a:pt x="80425" y="329210"/>
                  <a:pt x="85691" y="327204"/>
                  <a:pt x="89709" y="323185"/>
                </a:cubicBezTo>
                <a:lnTo>
                  <a:pt x="323185" y="89703"/>
                </a:lnTo>
                <a:cubicBezTo>
                  <a:pt x="331222" y="81679"/>
                  <a:pt x="331222" y="68646"/>
                  <a:pt x="323185" y="60616"/>
                </a:cubicBezTo>
                <a:close/>
                <a:moveTo>
                  <a:pt x="231136" y="130844"/>
                </a:moveTo>
                <a:lnTo>
                  <a:pt x="198404" y="98112"/>
                </a:lnTo>
                <a:lnTo>
                  <a:pt x="254082" y="42434"/>
                </a:lnTo>
                <a:lnTo>
                  <a:pt x="286814" y="75166"/>
                </a:lnTo>
                <a:lnTo>
                  <a:pt x="231136" y="130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45"/>
          <p:cNvSpPr/>
          <p:nvPr/>
        </p:nvSpPr>
        <p:spPr>
          <a:xfrm>
            <a:off x="1676459" y="2266864"/>
            <a:ext cx="256377" cy="179464"/>
          </a:xfrm>
          <a:custGeom>
            <a:rect b="b" l="l" r="r" t="t"/>
            <a:pathLst>
              <a:path extrusionOk="0" h="242714" w="346735">
                <a:moveTo>
                  <a:pt x="291280" y="105452"/>
                </a:moveTo>
                <a:cubicBezTo>
                  <a:pt x="293502" y="99655"/>
                  <a:pt x="294748" y="93316"/>
                  <a:pt x="294748" y="86707"/>
                </a:cubicBezTo>
                <a:cubicBezTo>
                  <a:pt x="294748" y="57993"/>
                  <a:pt x="271451" y="34696"/>
                  <a:pt x="242737" y="34696"/>
                </a:cubicBezTo>
                <a:cubicBezTo>
                  <a:pt x="232064" y="34696"/>
                  <a:pt x="222096" y="37947"/>
                  <a:pt x="213861" y="43473"/>
                </a:cubicBezTo>
                <a:cubicBezTo>
                  <a:pt x="198854" y="17468"/>
                  <a:pt x="170844" y="23"/>
                  <a:pt x="138717" y="23"/>
                </a:cubicBezTo>
                <a:cubicBezTo>
                  <a:pt x="90824" y="23"/>
                  <a:pt x="52033" y="38814"/>
                  <a:pt x="52033" y="86707"/>
                </a:cubicBezTo>
                <a:cubicBezTo>
                  <a:pt x="52033" y="88169"/>
                  <a:pt x="52087" y="89632"/>
                  <a:pt x="52141" y="91095"/>
                </a:cubicBezTo>
                <a:cubicBezTo>
                  <a:pt x="21802" y="101768"/>
                  <a:pt x="23" y="130699"/>
                  <a:pt x="23" y="164722"/>
                </a:cubicBezTo>
                <a:cubicBezTo>
                  <a:pt x="23" y="207793"/>
                  <a:pt x="34967" y="242737"/>
                  <a:pt x="78038" y="242737"/>
                </a:cubicBezTo>
                <a:lnTo>
                  <a:pt x="277411" y="242737"/>
                </a:lnTo>
                <a:cubicBezTo>
                  <a:pt x="315714" y="242737"/>
                  <a:pt x="346758" y="211694"/>
                  <a:pt x="346758" y="173390"/>
                </a:cubicBezTo>
                <a:cubicBezTo>
                  <a:pt x="346758" y="139855"/>
                  <a:pt x="322920" y="111845"/>
                  <a:pt x="291280" y="105452"/>
                </a:cubicBezTo>
                <a:close/>
                <a:moveTo>
                  <a:pt x="219279" y="153507"/>
                </a:moveTo>
                <a:lnTo>
                  <a:pt x="162176" y="210610"/>
                </a:lnTo>
                <a:cubicBezTo>
                  <a:pt x="158817" y="213969"/>
                  <a:pt x="153291" y="213969"/>
                  <a:pt x="149932" y="210610"/>
                </a:cubicBezTo>
                <a:lnTo>
                  <a:pt x="92829" y="153507"/>
                </a:lnTo>
                <a:cubicBezTo>
                  <a:pt x="87357" y="148035"/>
                  <a:pt x="91258" y="138717"/>
                  <a:pt x="98951" y="138717"/>
                </a:cubicBezTo>
                <a:lnTo>
                  <a:pt x="134383" y="138717"/>
                </a:lnTo>
                <a:lnTo>
                  <a:pt x="134383" y="78038"/>
                </a:lnTo>
                <a:cubicBezTo>
                  <a:pt x="134383" y="73271"/>
                  <a:pt x="138283" y="69370"/>
                  <a:pt x="143051" y="69370"/>
                </a:cubicBezTo>
                <a:lnTo>
                  <a:pt x="169056" y="69370"/>
                </a:lnTo>
                <a:cubicBezTo>
                  <a:pt x="173824" y="69370"/>
                  <a:pt x="177725" y="73271"/>
                  <a:pt x="177725" y="78038"/>
                </a:cubicBezTo>
                <a:lnTo>
                  <a:pt x="177725" y="138717"/>
                </a:lnTo>
                <a:lnTo>
                  <a:pt x="213157" y="138717"/>
                </a:lnTo>
                <a:cubicBezTo>
                  <a:pt x="220850" y="138717"/>
                  <a:pt x="224750" y="148035"/>
                  <a:pt x="219279" y="153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45"/>
          <p:cNvSpPr/>
          <p:nvPr/>
        </p:nvSpPr>
        <p:spPr>
          <a:xfrm>
            <a:off x="7201001" y="2272333"/>
            <a:ext cx="224702" cy="168527"/>
          </a:xfrm>
          <a:custGeom>
            <a:rect b="b" l="l" r="r" t="t"/>
            <a:pathLst>
              <a:path extrusionOk="0" h="227922" w="303897">
                <a:moveTo>
                  <a:pt x="294427" y="189963"/>
                </a:moveTo>
                <a:lnTo>
                  <a:pt x="38014" y="189963"/>
                </a:lnTo>
                <a:lnTo>
                  <a:pt x="38014" y="9524"/>
                </a:lnTo>
                <a:cubicBezTo>
                  <a:pt x="38014" y="4277"/>
                  <a:pt x="33764" y="27"/>
                  <a:pt x="28517" y="27"/>
                </a:cubicBezTo>
                <a:lnTo>
                  <a:pt x="9524" y="27"/>
                </a:lnTo>
                <a:cubicBezTo>
                  <a:pt x="4277" y="27"/>
                  <a:pt x="27" y="4277"/>
                  <a:pt x="27" y="9524"/>
                </a:cubicBezTo>
                <a:lnTo>
                  <a:pt x="27" y="208956"/>
                </a:lnTo>
                <a:cubicBezTo>
                  <a:pt x="27" y="219444"/>
                  <a:pt x="8533" y="227950"/>
                  <a:pt x="19021" y="227950"/>
                </a:cubicBezTo>
                <a:lnTo>
                  <a:pt x="294427" y="227950"/>
                </a:lnTo>
                <a:cubicBezTo>
                  <a:pt x="299674" y="227950"/>
                  <a:pt x="303924" y="223700"/>
                  <a:pt x="303924" y="218453"/>
                </a:cubicBezTo>
                <a:lnTo>
                  <a:pt x="303924" y="199459"/>
                </a:lnTo>
                <a:cubicBezTo>
                  <a:pt x="303924" y="194212"/>
                  <a:pt x="299674" y="189963"/>
                  <a:pt x="294427" y="189963"/>
                </a:cubicBezTo>
                <a:close/>
                <a:moveTo>
                  <a:pt x="275434" y="19021"/>
                </a:moveTo>
                <a:lnTo>
                  <a:pt x="205359" y="19021"/>
                </a:lnTo>
                <a:cubicBezTo>
                  <a:pt x="192669" y="19021"/>
                  <a:pt x="186312" y="34364"/>
                  <a:pt x="195287" y="43338"/>
                </a:cubicBezTo>
                <a:lnTo>
                  <a:pt x="214518" y="62569"/>
                </a:lnTo>
                <a:lnTo>
                  <a:pt x="170969" y="106124"/>
                </a:lnTo>
                <a:lnTo>
                  <a:pt x="127420" y="62575"/>
                </a:lnTo>
                <a:cubicBezTo>
                  <a:pt x="120001" y="55156"/>
                  <a:pt x="107976" y="55156"/>
                  <a:pt x="100562" y="62575"/>
                </a:cubicBezTo>
                <a:lnTo>
                  <a:pt x="59791" y="103346"/>
                </a:lnTo>
                <a:cubicBezTo>
                  <a:pt x="56082" y="107056"/>
                  <a:pt x="56082" y="113068"/>
                  <a:pt x="59791" y="116778"/>
                </a:cubicBezTo>
                <a:lnTo>
                  <a:pt x="73217" y="130204"/>
                </a:lnTo>
                <a:cubicBezTo>
                  <a:pt x="76927" y="133914"/>
                  <a:pt x="82940" y="133914"/>
                  <a:pt x="86649" y="130204"/>
                </a:cubicBezTo>
                <a:lnTo>
                  <a:pt x="113988" y="102859"/>
                </a:lnTo>
                <a:lnTo>
                  <a:pt x="157537" y="146408"/>
                </a:lnTo>
                <a:cubicBezTo>
                  <a:pt x="164956" y="153827"/>
                  <a:pt x="176982" y="153827"/>
                  <a:pt x="184395" y="146408"/>
                </a:cubicBezTo>
                <a:lnTo>
                  <a:pt x="241376" y="89427"/>
                </a:lnTo>
                <a:lnTo>
                  <a:pt x="260607" y="108658"/>
                </a:lnTo>
                <a:cubicBezTo>
                  <a:pt x="269581" y="117633"/>
                  <a:pt x="284924" y="111276"/>
                  <a:pt x="284924" y="98586"/>
                </a:cubicBezTo>
                <a:lnTo>
                  <a:pt x="284924" y="28517"/>
                </a:lnTo>
                <a:cubicBezTo>
                  <a:pt x="284930" y="23270"/>
                  <a:pt x="280681" y="19021"/>
                  <a:pt x="275434" y="1902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4" name="Google Shape;8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570" y="3523550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7454" y="3523549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6338" y="3523549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5222" y="3523549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4106" y="3523549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90" y="3523549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463" y="4002204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4347" y="4002204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3231" y="4002204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115" y="4002204"/>
            <a:ext cx="792440" cy="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0999" y="4002204"/>
            <a:ext cx="792440" cy="35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 shot of a computer &#10; &#10;Description automatically generated" id="869" name="Google Shape;8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1245" y="1423842"/>
            <a:ext cx="1621511" cy="32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3767" y="1518121"/>
            <a:ext cx="1404513" cy="3032934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46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Traction</a:t>
            </a:r>
            <a:endParaRPr/>
          </a:p>
        </p:txBody>
      </p:sp>
      <p:sp>
        <p:nvSpPr>
          <p:cNvPr id="872" name="Google Shape;872;p46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Pitch Deck is most downloaded &amp; highest ranked app in USA 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873" name="Google Shape;873;p46"/>
          <p:cNvSpPr/>
          <p:nvPr/>
        </p:nvSpPr>
        <p:spPr>
          <a:xfrm>
            <a:off x="996293" y="1854479"/>
            <a:ext cx="2081442" cy="718542"/>
          </a:xfrm>
          <a:prstGeom prst="roundRect">
            <a:avLst>
              <a:gd fmla="val 10048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46"/>
          <p:cNvSpPr/>
          <p:nvPr/>
        </p:nvSpPr>
        <p:spPr>
          <a:xfrm>
            <a:off x="5902817" y="2051186"/>
            <a:ext cx="2274740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“Wow. I am just blown away. </a:t>
            </a: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will be pitching next week and this will make my presentation stand out.”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6"/>
          <p:cNvSpPr/>
          <p:nvPr/>
        </p:nvSpPr>
        <p:spPr>
          <a:xfrm>
            <a:off x="5902817" y="2650807"/>
            <a:ext cx="2274740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Ellis Wyatt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46"/>
          <p:cNvSpPr/>
          <p:nvPr/>
        </p:nvSpPr>
        <p:spPr>
          <a:xfrm>
            <a:off x="5902817" y="3242263"/>
            <a:ext cx="2274740" cy="929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“I love this presentation template. It is </a:t>
            </a: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exactly what I want from a template</a:t>
            </a: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I came to the site and within minutes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knew this was the one.”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7" name="Google Shape;877;p46"/>
          <p:cNvSpPr/>
          <p:nvPr/>
        </p:nvSpPr>
        <p:spPr>
          <a:xfrm>
            <a:off x="5902817" y="3963158"/>
            <a:ext cx="2274740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Dan Conway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46"/>
          <p:cNvSpPr txBox="1"/>
          <p:nvPr/>
        </p:nvSpPr>
        <p:spPr>
          <a:xfrm>
            <a:off x="1507987" y="1922098"/>
            <a:ext cx="1911614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46"/>
          <p:cNvSpPr/>
          <p:nvPr/>
        </p:nvSpPr>
        <p:spPr>
          <a:xfrm>
            <a:off x="1507987" y="2225573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installs up to 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46"/>
          <p:cNvSpPr txBox="1"/>
          <p:nvPr/>
        </p:nvSpPr>
        <p:spPr>
          <a:xfrm>
            <a:off x="1507986" y="2806015"/>
            <a:ext cx="1815075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4,8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46"/>
          <p:cNvSpPr/>
          <p:nvPr/>
        </p:nvSpPr>
        <p:spPr>
          <a:xfrm>
            <a:off x="1507987" y="3109490"/>
            <a:ext cx="20814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average feedback 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46"/>
          <p:cNvSpPr txBox="1"/>
          <p:nvPr/>
        </p:nvSpPr>
        <p:spPr>
          <a:xfrm>
            <a:off x="1507986" y="3566652"/>
            <a:ext cx="1815075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46"/>
          <p:cNvSpPr/>
          <p:nvPr/>
        </p:nvSpPr>
        <p:spPr>
          <a:xfrm>
            <a:off x="1507987" y="3870127"/>
            <a:ext cx="208144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users keep shopping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after their first purchase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46"/>
          <p:cNvSpPr/>
          <p:nvPr/>
        </p:nvSpPr>
        <p:spPr>
          <a:xfrm>
            <a:off x="1213620" y="2064255"/>
            <a:ext cx="256377" cy="179464"/>
          </a:xfrm>
          <a:custGeom>
            <a:rect b="b" l="l" r="r" t="t"/>
            <a:pathLst>
              <a:path extrusionOk="0" h="242714" w="346735">
                <a:moveTo>
                  <a:pt x="291280" y="105452"/>
                </a:moveTo>
                <a:cubicBezTo>
                  <a:pt x="293502" y="99655"/>
                  <a:pt x="294748" y="93316"/>
                  <a:pt x="294748" y="86707"/>
                </a:cubicBezTo>
                <a:cubicBezTo>
                  <a:pt x="294748" y="57993"/>
                  <a:pt x="271451" y="34696"/>
                  <a:pt x="242737" y="34696"/>
                </a:cubicBezTo>
                <a:cubicBezTo>
                  <a:pt x="232064" y="34696"/>
                  <a:pt x="222096" y="37947"/>
                  <a:pt x="213861" y="43473"/>
                </a:cubicBezTo>
                <a:cubicBezTo>
                  <a:pt x="198854" y="17468"/>
                  <a:pt x="170844" y="23"/>
                  <a:pt x="138717" y="23"/>
                </a:cubicBezTo>
                <a:cubicBezTo>
                  <a:pt x="90824" y="23"/>
                  <a:pt x="52033" y="38814"/>
                  <a:pt x="52033" y="86707"/>
                </a:cubicBezTo>
                <a:cubicBezTo>
                  <a:pt x="52033" y="88169"/>
                  <a:pt x="52087" y="89632"/>
                  <a:pt x="52141" y="91095"/>
                </a:cubicBezTo>
                <a:cubicBezTo>
                  <a:pt x="21802" y="101768"/>
                  <a:pt x="23" y="130699"/>
                  <a:pt x="23" y="164722"/>
                </a:cubicBezTo>
                <a:cubicBezTo>
                  <a:pt x="23" y="207793"/>
                  <a:pt x="34967" y="242737"/>
                  <a:pt x="78038" y="242737"/>
                </a:cubicBezTo>
                <a:lnTo>
                  <a:pt x="277411" y="242737"/>
                </a:lnTo>
                <a:cubicBezTo>
                  <a:pt x="315714" y="242737"/>
                  <a:pt x="346758" y="211694"/>
                  <a:pt x="346758" y="173390"/>
                </a:cubicBezTo>
                <a:cubicBezTo>
                  <a:pt x="346758" y="139855"/>
                  <a:pt x="322920" y="111845"/>
                  <a:pt x="291280" y="105452"/>
                </a:cubicBezTo>
                <a:close/>
                <a:moveTo>
                  <a:pt x="219279" y="153507"/>
                </a:moveTo>
                <a:lnTo>
                  <a:pt x="162176" y="210610"/>
                </a:lnTo>
                <a:cubicBezTo>
                  <a:pt x="158817" y="213969"/>
                  <a:pt x="153291" y="213969"/>
                  <a:pt x="149932" y="210610"/>
                </a:cubicBezTo>
                <a:lnTo>
                  <a:pt x="92829" y="153507"/>
                </a:lnTo>
                <a:cubicBezTo>
                  <a:pt x="87357" y="148035"/>
                  <a:pt x="91258" y="138717"/>
                  <a:pt x="98951" y="138717"/>
                </a:cubicBezTo>
                <a:lnTo>
                  <a:pt x="134383" y="138717"/>
                </a:lnTo>
                <a:lnTo>
                  <a:pt x="134383" y="78038"/>
                </a:lnTo>
                <a:cubicBezTo>
                  <a:pt x="134383" y="73271"/>
                  <a:pt x="138283" y="69370"/>
                  <a:pt x="143051" y="69370"/>
                </a:cubicBezTo>
                <a:lnTo>
                  <a:pt x="169056" y="69370"/>
                </a:lnTo>
                <a:cubicBezTo>
                  <a:pt x="173824" y="69370"/>
                  <a:pt x="177725" y="73271"/>
                  <a:pt x="177725" y="78038"/>
                </a:cubicBezTo>
                <a:lnTo>
                  <a:pt x="177725" y="138717"/>
                </a:lnTo>
                <a:lnTo>
                  <a:pt x="213157" y="138717"/>
                </a:lnTo>
                <a:cubicBezTo>
                  <a:pt x="220850" y="138717"/>
                  <a:pt x="224750" y="148035"/>
                  <a:pt x="219279" y="1535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46"/>
          <p:cNvSpPr/>
          <p:nvPr/>
        </p:nvSpPr>
        <p:spPr>
          <a:xfrm>
            <a:off x="1213421" y="2950179"/>
            <a:ext cx="256576" cy="245546"/>
          </a:xfrm>
          <a:custGeom>
            <a:rect b="b" l="l" r="r" t="t"/>
            <a:pathLst>
              <a:path extrusionOk="0" h="329184" w="343971">
                <a:moveTo>
                  <a:pt x="153566" y="11484"/>
                </a:moveTo>
                <a:lnTo>
                  <a:pt x="111582" y="96609"/>
                </a:lnTo>
                <a:lnTo>
                  <a:pt x="17649" y="110304"/>
                </a:lnTo>
                <a:cubicBezTo>
                  <a:pt x="804" y="112747"/>
                  <a:pt x="-5947" y="133514"/>
                  <a:pt x="6269" y="145408"/>
                </a:cubicBezTo>
                <a:lnTo>
                  <a:pt x="74227" y="211631"/>
                </a:lnTo>
                <a:lnTo>
                  <a:pt x="58154" y="305178"/>
                </a:lnTo>
                <a:cubicBezTo>
                  <a:pt x="55260" y="322087"/>
                  <a:pt x="73070" y="334753"/>
                  <a:pt x="87986" y="326845"/>
                </a:cubicBezTo>
                <a:lnTo>
                  <a:pt x="172018" y="282675"/>
                </a:lnTo>
                <a:lnTo>
                  <a:pt x="256050" y="326845"/>
                </a:lnTo>
                <a:cubicBezTo>
                  <a:pt x="270966" y="334689"/>
                  <a:pt x="288775" y="322087"/>
                  <a:pt x="285882" y="305178"/>
                </a:cubicBezTo>
                <a:lnTo>
                  <a:pt x="269809" y="211631"/>
                </a:lnTo>
                <a:lnTo>
                  <a:pt x="337767" y="145408"/>
                </a:lnTo>
                <a:cubicBezTo>
                  <a:pt x="349983" y="133514"/>
                  <a:pt x="343232" y="112747"/>
                  <a:pt x="326387" y="110304"/>
                </a:cubicBezTo>
                <a:lnTo>
                  <a:pt x="232454" y="96609"/>
                </a:lnTo>
                <a:lnTo>
                  <a:pt x="190470" y="11484"/>
                </a:lnTo>
                <a:cubicBezTo>
                  <a:pt x="182948" y="-3689"/>
                  <a:pt x="161152" y="-3882"/>
                  <a:pt x="153566" y="114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46"/>
          <p:cNvSpPr/>
          <p:nvPr/>
        </p:nvSpPr>
        <p:spPr>
          <a:xfrm>
            <a:off x="1198553" y="3709872"/>
            <a:ext cx="245546" cy="218263"/>
          </a:xfrm>
          <a:custGeom>
            <a:rect b="b" l="l" r="r" t="t"/>
            <a:pathLst>
              <a:path extrusionOk="0" h="292608" w="329184">
                <a:moveTo>
                  <a:pt x="301846" y="172229"/>
                </a:moveTo>
                <a:lnTo>
                  <a:pt x="328862" y="53357"/>
                </a:lnTo>
                <a:cubicBezTo>
                  <a:pt x="330813" y="44774"/>
                  <a:pt x="324289" y="36601"/>
                  <a:pt x="315488" y="36601"/>
                </a:cubicBezTo>
                <a:lnTo>
                  <a:pt x="91013" y="36601"/>
                </a:lnTo>
                <a:lnTo>
                  <a:pt x="85774" y="10992"/>
                </a:lnTo>
                <a:cubicBezTo>
                  <a:pt x="84469" y="4609"/>
                  <a:pt x="78852" y="25"/>
                  <a:pt x="72337" y="25"/>
                </a:cubicBezTo>
                <a:lnTo>
                  <a:pt x="13741" y="25"/>
                </a:lnTo>
                <a:cubicBezTo>
                  <a:pt x="6166" y="25"/>
                  <a:pt x="25" y="6166"/>
                  <a:pt x="25" y="13741"/>
                </a:cubicBezTo>
                <a:lnTo>
                  <a:pt x="25" y="22885"/>
                </a:lnTo>
                <a:cubicBezTo>
                  <a:pt x="25" y="30461"/>
                  <a:pt x="6166" y="36601"/>
                  <a:pt x="13741" y="36601"/>
                </a:cubicBezTo>
                <a:lnTo>
                  <a:pt x="53679" y="36601"/>
                </a:lnTo>
                <a:lnTo>
                  <a:pt x="93826" y="232874"/>
                </a:lnTo>
                <a:cubicBezTo>
                  <a:pt x="84222" y="238398"/>
                  <a:pt x="77749" y="248755"/>
                  <a:pt x="77749" y="260629"/>
                </a:cubicBezTo>
                <a:cubicBezTo>
                  <a:pt x="77749" y="278305"/>
                  <a:pt x="92078" y="292633"/>
                  <a:pt x="109753" y="292633"/>
                </a:cubicBezTo>
                <a:cubicBezTo>
                  <a:pt x="127429" y="292633"/>
                  <a:pt x="141757" y="278305"/>
                  <a:pt x="141757" y="260629"/>
                </a:cubicBezTo>
                <a:cubicBezTo>
                  <a:pt x="141757" y="251672"/>
                  <a:pt x="138073" y="243579"/>
                  <a:pt x="132142" y="237769"/>
                </a:cubicBezTo>
                <a:lnTo>
                  <a:pt x="251956" y="237769"/>
                </a:lnTo>
                <a:cubicBezTo>
                  <a:pt x="246026" y="243579"/>
                  <a:pt x="242341" y="251672"/>
                  <a:pt x="242341" y="260629"/>
                </a:cubicBezTo>
                <a:cubicBezTo>
                  <a:pt x="242341" y="278305"/>
                  <a:pt x="256670" y="292633"/>
                  <a:pt x="274345" y="292633"/>
                </a:cubicBezTo>
                <a:cubicBezTo>
                  <a:pt x="292021" y="292633"/>
                  <a:pt x="306349" y="278305"/>
                  <a:pt x="306349" y="260629"/>
                </a:cubicBezTo>
                <a:cubicBezTo>
                  <a:pt x="306349" y="247958"/>
                  <a:pt x="298984" y="237008"/>
                  <a:pt x="288302" y="231823"/>
                </a:cubicBezTo>
                <a:lnTo>
                  <a:pt x="291455" y="217949"/>
                </a:lnTo>
                <a:cubicBezTo>
                  <a:pt x="293405" y="209366"/>
                  <a:pt x="286882" y="201193"/>
                  <a:pt x="278080" y="201193"/>
                </a:cubicBezTo>
                <a:lnTo>
                  <a:pt x="124679" y="201193"/>
                </a:lnTo>
                <a:lnTo>
                  <a:pt x="120939" y="182905"/>
                </a:lnTo>
                <a:lnTo>
                  <a:pt x="288471" y="182905"/>
                </a:lnTo>
                <a:cubicBezTo>
                  <a:pt x="294875" y="182905"/>
                  <a:pt x="300427" y="178474"/>
                  <a:pt x="301846" y="172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7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Traction</a:t>
            </a:r>
            <a:endParaRPr/>
          </a:p>
        </p:txBody>
      </p:sp>
      <p:sp>
        <p:nvSpPr>
          <p:cNvPr id="892" name="Google Shape;892;p47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move forward confidently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893" name="Google Shape;893;p47"/>
          <p:cNvSpPr txBox="1"/>
          <p:nvPr/>
        </p:nvSpPr>
        <p:spPr>
          <a:xfrm>
            <a:off x="4087760" y="3761568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47"/>
          <p:cNvSpPr/>
          <p:nvPr/>
        </p:nvSpPr>
        <p:spPr>
          <a:xfrm>
            <a:off x="4087760" y="4070949"/>
            <a:ext cx="199577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average order from one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“template” customer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47"/>
          <p:cNvSpPr txBox="1"/>
          <p:nvPr/>
        </p:nvSpPr>
        <p:spPr>
          <a:xfrm>
            <a:off x="6509693" y="3761568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47"/>
          <p:cNvSpPr/>
          <p:nvPr/>
        </p:nvSpPr>
        <p:spPr>
          <a:xfrm>
            <a:off x="6509693" y="4070949"/>
            <a:ext cx="1995779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average order from one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“custom pitch deck” customer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47"/>
          <p:cNvSpPr txBox="1"/>
          <p:nvPr/>
        </p:nvSpPr>
        <p:spPr>
          <a:xfrm>
            <a:off x="4087760" y="2772976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13,500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47"/>
          <p:cNvSpPr/>
          <p:nvPr/>
        </p:nvSpPr>
        <p:spPr>
          <a:xfrm>
            <a:off x="4087760" y="3082357"/>
            <a:ext cx="1995779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downloads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7"/>
          <p:cNvSpPr txBox="1"/>
          <p:nvPr/>
        </p:nvSpPr>
        <p:spPr>
          <a:xfrm>
            <a:off x="6509693" y="2772976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1,050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7"/>
          <p:cNvSpPr/>
          <p:nvPr/>
        </p:nvSpPr>
        <p:spPr>
          <a:xfrm>
            <a:off x="6509693" y="3082357"/>
            <a:ext cx="1995779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pitch deck requests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47"/>
          <p:cNvSpPr txBox="1"/>
          <p:nvPr/>
        </p:nvSpPr>
        <p:spPr>
          <a:xfrm>
            <a:off x="4087760" y="1784384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140,000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47"/>
          <p:cNvSpPr/>
          <p:nvPr/>
        </p:nvSpPr>
        <p:spPr>
          <a:xfrm>
            <a:off x="4087760" y="2093765"/>
            <a:ext cx="1995779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visitors of website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47"/>
          <p:cNvSpPr txBox="1"/>
          <p:nvPr/>
        </p:nvSpPr>
        <p:spPr>
          <a:xfrm>
            <a:off x="6509693" y="1784384"/>
            <a:ext cx="1995778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47"/>
          <p:cNvSpPr/>
          <p:nvPr/>
        </p:nvSpPr>
        <p:spPr>
          <a:xfrm>
            <a:off x="6375505" y="2093765"/>
            <a:ext cx="2264154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Google for keyword “pitch deck”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47"/>
          <p:cNvGrpSpPr/>
          <p:nvPr/>
        </p:nvGrpSpPr>
        <p:grpSpPr>
          <a:xfrm>
            <a:off x="1163794" y="1852585"/>
            <a:ext cx="1995779" cy="664366"/>
            <a:chOff x="749208" y="2275512"/>
            <a:chExt cx="2323155" cy="664366"/>
          </a:xfrm>
        </p:grpSpPr>
        <p:sp>
          <p:nvSpPr>
            <p:cNvPr id="906" name="Google Shape;906;p47"/>
            <p:cNvSpPr/>
            <p:nvPr/>
          </p:nvSpPr>
          <p:spPr>
            <a:xfrm>
              <a:off x="749209" y="2275512"/>
              <a:ext cx="2323153" cy="664366"/>
            </a:xfrm>
            <a:prstGeom prst="roundRect">
              <a:avLst>
                <a:gd fmla="val 1004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7" name="Google Shape;907;p47"/>
            <p:cNvGrpSpPr/>
            <p:nvPr/>
          </p:nvGrpSpPr>
          <p:grpSpPr>
            <a:xfrm>
              <a:off x="749208" y="2283090"/>
              <a:ext cx="2323155" cy="577319"/>
              <a:chOff x="757674" y="2970201"/>
              <a:chExt cx="2323155" cy="577319"/>
            </a:xfrm>
          </p:grpSpPr>
          <p:sp>
            <p:nvSpPr>
              <p:cNvPr id="908" name="Google Shape;908;p47"/>
              <p:cNvSpPr txBox="1"/>
              <p:nvPr/>
            </p:nvSpPr>
            <p:spPr>
              <a:xfrm>
                <a:off x="757674" y="2970201"/>
                <a:ext cx="2323153" cy="401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chemeClr val="lt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$850,000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47"/>
              <p:cNvSpPr/>
              <p:nvPr/>
            </p:nvSpPr>
            <p:spPr>
              <a:xfrm>
                <a:off x="757675" y="3294822"/>
                <a:ext cx="2323154" cy="252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chemeClr val="lt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Gross Revenues in 2018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0" name="Google Shape;910;p47"/>
          <p:cNvGrpSpPr/>
          <p:nvPr/>
        </p:nvGrpSpPr>
        <p:grpSpPr>
          <a:xfrm>
            <a:off x="563849" y="2483976"/>
            <a:ext cx="3314700" cy="2300400"/>
            <a:chOff x="563849" y="2483976"/>
            <a:chExt cx="3314700" cy="2298700"/>
          </a:xfrm>
        </p:grpSpPr>
        <p:pic>
          <p:nvPicPr>
            <p:cNvPr id="911" name="Google Shape;911;p47"/>
            <p:cNvPicPr preferRelativeResize="0"/>
            <p:nvPr/>
          </p:nvPicPr>
          <p:blipFill rotWithShape="1">
            <a:blip r:embed="rId3">
              <a:alphaModFix amt="10000"/>
            </a:blip>
            <a:srcRect b="0" l="0" r="0" t="0"/>
            <a:stretch/>
          </p:blipFill>
          <p:spPr>
            <a:xfrm>
              <a:off x="563849" y="2483976"/>
              <a:ext cx="3314700" cy="2298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2" name="Google Shape;912;p47"/>
            <p:cNvSpPr txBox="1"/>
            <p:nvPr/>
          </p:nvSpPr>
          <p:spPr>
            <a:xfrm>
              <a:off x="754133" y="3148342"/>
              <a:ext cx="2934133" cy="818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Please, create your chart in PowerPoint or Keynote template version and just copy&amp;paste it to your Google Slides presentation. Creating charts directly in Google Slides sucks at the moment=(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48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Business Model</a:t>
            </a:r>
            <a:endParaRPr/>
          </a:p>
        </p:txBody>
      </p:sp>
      <p:sp>
        <p:nvSpPr>
          <p:cNvPr id="918" name="Google Shape;918;p48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charge $49 per template and $500 for a custom pitch deck</a:t>
            </a:r>
            <a:endParaRPr/>
          </a:p>
        </p:txBody>
      </p:sp>
      <p:cxnSp>
        <p:nvCxnSpPr>
          <p:cNvPr id="919" name="Google Shape;919;p48"/>
          <p:cNvCxnSpPr/>
          <p:nvPr/>
        </p:nvCxnSpPr>
        <p:spPr>
          <a:xfrm>
            <a:off x="2320092" y="2695189"/>
            <a:ext cx="156195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20" name="Google Shape;920;p48"/>
          <p:cNvSpPr/>
          <p:nvPr/>
        </p:nvSpPr>
        <p:spPr>
          <a:xfrm>
            <a:off x="1405692" y="2244229"/>
            <a:ext cx="914400" cy="914400"/>
          </a:xfrm>
          <a:prstGeom prst="ellipse">
            <a:avLst/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48"/>
          <p:cNvSpPr/>
          <p:nvPr/>
        </p:nvSpPr>
        <p:spPr>
          <a:xfrm>
            <a:off x="6898661" y="2244229"/>
            <a:ext cx="914400" cy="914400"/>
          </a:xfrm>
          <a:prstGeom prst="ellipse">
            <a:avLst/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48"/>
          <p:cNvSpPr txBox="1"/>
          <p:nvPr/>
        </p:nvSpPr>
        <p:spPr>
          <a:xfrm>
            <a:off x="865003" y="3268191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Purchase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48"/>
          <p:cNvSpPr/>
          <p:nvPr/>
        </p:nvSpPr>
        <p:spPr>
          <a:xfrm>
            <a:off x="980551" y="3549364"/>
            <a:ext cx="176468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regular version for $39 and branded for $59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48"/>
          <p:cNvSpPr txBox="1"/>
          <p:nvPr/>
        </p:nvSpPr>
        <p:spPr>
          <a:xfrm>
            <a:off x="3478877" y="3273755"/>
            <a:ext cx="219125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Company</a:t>
            </a: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48"/>
          <p:cNvSpPr/>
          <p:nvPr/>
        </p:nvSpPr>
        <p:spPr>
          <a:xfrm>
            <a:off x="4114800" y="2244229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48"/>
          <p:cNvSpPr txBox="1"/>
          <p:nvPr/>
        </p:nvSpPr>
        <p:spPr>
          <a:xfrm>
            <a:off x="6357972" y="3268191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48"/>
          <p:cNvSpPr/>
          <p:nvPr/>
        </p:nvSpPr>
        <p:spPr>
          <a:xfrm>
            <a:off x="6598355" y="3554759"/>
            <a:ext cx="1515011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$30/slide for custom design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8" name="Google Shape;928;p48"/>
          <p:cNvCxnSpPr/>
          <p:nvPr/>
        </p:nvCxnSpPr>
        <p:spPr>
          <a:xfrm rot="10800000">
            <a:off x="5253644" y="2695189"/>
            <a:ext cx="1645018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29" name="Google Shape;929;p48"/>
          <p:cNvSpPr/>
          <p:nvPr/>
        </p:nvSpPr>
        <p:spPr>
          <a:xfrm>
            <a:off x="1745750" y="2607238"/>
            <a:ext cx="234284" cy="204998"/>
          </a:xfrm>
          <a:custGeom>
            <a:rect b="b" l="l" r="r" t="t"/>
            <a:pathLst>
              <a:path extrusionOk="0" h="288036" w="329184">
                <a:moveTo>
                  <a:pt x="298355" y="32"/>
                </a:moveTo>
                <a:lnTo>
                  <a:pt x="30893" y="32"/>
                </a:lnTo>
                <a:cubicBezTo>
                  <a:pt x="13849" y="32"/>
                  <a:pt x="32" y="13849"/>
                  <a:pt x="32" y="30893"/>
                </a:cubicBezTo>
                <a:lnTo>
                  <a:pt x="32" y="257207"/>
                </a:lnTo>
                <a:cubicBezTo>
                  <a:pt x="32" y="274251"/>
                  <a:pt x="13849" y="288068"/>
                  <a:pt x="30893" y="288068"/>
                </a:cubicBezTo>
                <a:lnTo>
                  <a:pt x="298355" y="288068"/>
                </a:lnTo>
                <a:cubicBezTo>
                  <a:pt x="315399" y="288068"/>
                  <a:pt x="329216" y="274251"/>
                  <a:pt x="329216" y="257207"/>
                </a:cubicBezTo>
                <a:lnTo>
                  <a:pt x="329216" y="30893"/>
                </a:lnTo>
                <a:cubicBezTo>
                  <a:pt x="329216" y="13849"/>
                  <a:pt x="315399" y="32"/>
                  <a:pt x="298355" y="32"/>
                </a:cubicBezTo>
                <a:close/>
                <a:moveTo>
                  <a:pt x="144050" y="246920"/>
                </a:moveTo>
                <a:lnTo>
                  <a:pt x="41180" y="246920"/>
                </a:lnTo>
                <a:lnTo>
                  <a:pt x="41180" y="185198"/>
                </a:lnTo>
                <a:lnTo>
                  <a:pt x="144050" y="185198"/>
                </a:lnTo>
                <a:lnTo>
                  <a:pt x="144050" y="246920"/>
                </a:lnTo>
                <a:close/>
                <a:moveTo>
                  <a:pt x="144050" y="144050"/>
                </a:moveTo>
                <a:lnTo>
                  <a:pt x="41180" y="144050"/>
                </a:lnTo>
                <a:lnTo>
                  <a:pt x="41180" y="82328"/>
                </a:lnTo>
                <a:lnTo>
                  <a:pt x="144050" y="82328"/>
                </a:lnTo>
                <a:lnTo>
                  <a:pt x="144050" y="144050"/>
                </a:lnTo>
                <a:close/>
                <a:moveTo>
                  <a:pt x="288068" y="246920"/>
                </a:moveTo>
                <a:lnTo>
                  <a:pt x="185198" y="246920"/>
                </a:lnTo>
                <a:lnTo>
                  <a:pt x="185198" y="185198"/>
                </a:lnTo>
                <a:lnTo>
                  <a:pt x="288068" y="185198"/>
                </a:lnTo>
                <a:lnTo>
                  <a:pt x="288068" y="246920"/>
                </a:lnTo>
                <a:close/>
                <a:moveTo>
                  <a:pt x="288068" y="144050"/>
                </a:moveTo>
                <a:lnTo>
                  <a:pt x="185198" y="144050"/>
                </a:lnTo>
                <a:lnTo>
                  <a:pt x="185198" y="82328"/>
                </a:lnTo>
                <a:lnTo>
                  <a:pt x="288068" y="82328"/>
                </a:lnTo>
                <a:lnTo>
                  <a:pt x="288068" y="144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48"/>
          <p:cNvSpPr/>
          <p:nvPr/>
        </p:nvSpPr>
        <p:spPr>
          <a:xfrm>
            <a:off x="7238814" y="2578142"/>
            <a:ext cx="234094" cy="234094"/>
          </a:xfrm>
          <a:custGeom>
            <a:rect b="b" l="l" r="r" t="t"/>
            <a:pathLst>
              <a:path extrusionOk="0" h="329184" w="329184">
                <a:moveTo>
                  <a:pt x="144050" y="61754"/>
                </a:moveTo>
                <a:lnTo>
                  <a:pt x="154337" y="41180"/>
                </a:lnTo>
                <a:lnTo>
                  <a:pt x="174911" y="30893"/>
                </a:lnTo>
                <a:lnTo>
                  <a:pt x="154337" y="20606"/>
                </a:lnTo>
                <a:lnTo>
                  <a:pt x="144050" y="32"/>
                </a:lnTo>
                <a:lnTo>
                  <a:pt x="133763" y="20606"/>
                </a:lnTo>
                <a:lnTo>
                  <a:pt x="113189" y="30893"/>
                </a:lnTo>
                <a:lnTo>
                  <a:pt x="133763" y="41180"/>
                </a:lnTo>
                <a:lnTo>
                  <a:pt x="144050" y="61754"/>
                </a:lnTo>
                <a:close/>
                <a:moveTo>
                  <a:pt x="51467" y="102902"/>
                </a:moveTo>
                <a:lnTo>
                  <a:pt x="68608" y="68614"/>
                </a:lnTo>
                <a:lnTo>
                  <a:pt x="102902" y="51467"/>
                </a:lnTo>
                <a:lnTo>
                  <a:pt x="68608" y="34320"/>
                </a:lnTo>
                <a:lnTo>
                  <a:pt x="51467" y="32"/>
                </a:lnTo>
                <a:lnTo>
                  <a:pt x="34326" y="34320"/>
                </a:lnTo>
                <a:lnTo>
                  <a:pt x="32" y="51467"/>
                </a:lnTo>
                <a:lnTo>
                  <a:pt x="34326" y="68614"/>
                </a:lnTo>
                <a:lnTo>
                  <a:pt x="51467" y="102902"/>
                </a:lnTo>
                <a:close/>
                <a:moveTo>
                  <a:pt x="277781" y="185198"/>
                </a:moveTo>
                <a:lnTo>
                  <a:pt x="260640" y="219486"/>
                </a:lnTo>
                <a:lnTo>
                  <a:pt x="226346" y="236633"/>
                </a:lnTo>
                <a:lnTo>
                  <a:pt x="260640" y="253780"/>
                </a:lnTo>
                <a:lnTo>
                  <a:pt x="277781" y="288068"/>
                </a:lnTo>
                <a:lnTo>
                  <a:pt x="294922" y="253780"/>
                </a:lnTo>
                <a:lnTo>
                  <a:pt x="329216" y="236633"/>
                </a:lnTo>
                <a:lnTo>
                  <a:pt x="294922" y="219486"/>
                </a:lnTo>
                <a:lnTo>
                  <a:pt x="277781" y="185198"/>
                </a:lnTo>
                <a:close/>
                <a:moveTo>
                  <a:pt x="323185" y="60616"/>
                </a:moveTo>
                <a:lnTo>
                  <a:pt x="268632" y="6063"/>
                </a:lnTo>
                <a:cubicBezTo>
                  <a:pt x="264620" y="2038"/>
                  <a:pt x="259354" y="32"/>
                  <a:pt x="254089" y="32"/>
                </a:cubicBezTo>
                <a:cubicBezTo>
                  <a:pt x="248823" y="32"/>
                  <a:pt x="243557" y="2038"/>
                  <a:pt x="239539" y="6063"/>
                </a:cubicBezTo>
                <a:lnTo>
                  <a:pt x="6063" y="239539"/>
                </a:lnTo>
                <a:cubicBezTo>
                  <a:pt x="-1974" y="247576"/>
                  <a:pt x="-1974" y="260602"/>
                  <a:pt x="6063" y="268632"/>
                </a:cubicBezTo>
                <a:lnTo>
                  <a:pt x="60616" y="323185"/>
                </a:lnTo>
                <a:cubicBezTo>
                  <a:pt x="64634" y="327204"/>
                  <a:pt x="69900" y="329210"/>
                  <a:pt x="75159" y="329210"/>
                </a:cubicBezTo>
                <a:cubicBezTo>
                  <a:pt x="80425" y="329210"/>
                  <a:pt x="85691" y="327204"/>
                  <a:pt x="89709" y="323185"/>
                </a:cubicBezTo>
                <a:lnTo>
                  <a:pt x="323185" y="89703"/>
                </a:lnTo>
                <a:cubicBezTo>
                  <a:pt x="331222" y="81679"/>
                  <a:pt x="331222" y="68646"/>
                  <a:pt x="323185" y="60616"/>
                </a:cubicBezTo>
                <a:close/>
                <a:moveTo>
                  <a:pt x="231136" y="130844"/>
                </a:moveTo>
                <a:lnTo>
                  <a:pt x="198404" y="98112"/>
                </a:lnTo>
                <a:lnTo>
                  <a:pt x="254082" y="42434"/>
                </a:lnTo>
                <a:lnTo>
                  <a:pt x="286814" y="75166"/>
                </a:lnTo>
                <a:lnTo>
                  <a:pt x="231136" y="130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48"/>
          <p:cNvSpPr/>
          <p:nvPr/>
        </p:nvSpPr>
        <p:spPr>
          <a:xfrm>
            <a:off x="4504697" y="2590090"/>
            <a:ext cx="134603" cy="239294"/>
          </a:xfrm>
          <a:custGeom>
            <a:rect b="b" l="l" r="r" t="t"/>
            <a:pathLst>
              <a:path extrusionOk="0" h="329184" w="185166">
                <a:moveTo>
                  <a:pt x="134511" y="150093"/>
                </a:moveTo>
                <a:lnTo>
                  <a:pt x="65074" y="129777"/>
                </a:lnTo>
                <a:cubicBezTo>
                  <a:pt x="57037" y="127462"/>
                  <a:pt x="51443" y="119940"/>
                  <a:pt x="51443" y="111581"/>
                </a:cubicBezTo>
                <a:cubicBezTo>
                  <a:pt x="51443" y="101102"/>
                  <a:pt x="59930" y="92615"/>
                  <a:pt x="70410" y="92615"/>
                </a:cubicBezTo>
                <a:lnTo>
                  <a:pt x="113037" y="92615"/>
                </a:lnTo>
                <a:cubicBezTo>
                  <a:pt x="120881" y="92615"/>
                  <a:pt x="128596" y="94994"/>
                  <a:pt x="135025" y="99366"/>
                </a:cubicBezTo>
                <a:cubicBezTo>
                  <a:pt x="138947" y="102002"/>
                  <a:pt x="144219" y="101359"/>
                  <a:pt x="147563" y="98080"/>
                </a:cubicBezTo>
                <a:lnTo>
                  <a:pt x="169937" y="76220"/>
                </a:lnTo>
                <a:cubicBezTo>
                  <a:pt x="174502" y="71784"/>
                  <a:pt x="173859" y="64390"/>
                  <a:pt x="168779" y="60468"/>
                </a:cubicBezTo>
                <a:cubicBezTo>
                  <a:pt x="153028" y="48124"/>
                  <a:pt x="133354" y="41244"/>
                  <a:pt x="113165" y="41180"/>
                </a:cubicBezTo>
                <a:lnTo>
                  <a:pt x="113165" y="10319"/>
                </a:lnTo>
                <a:cubicBezTo>
                  <a:pt x="113165" y="4661"/>
                  <a:pt x="108536" y="32"/>
                  <a:pt x="102878" y="32"/>
                </a:cubicBezTo>
                <a:lnTo>
                  <a:pt x="82304" y="32"/>
                </a:lnTo>
                <a:cubicBezTo>
                  <a:pt x="76647" y="32"/>
                  <a:pt x="72017" y="4661"/>
                  <a:pt x="72017" y="10319"/>
                </a:cubicBezTo>
                <a:lnTo>
                  <a:pt x="72017" y="41180"/>
                </a:lnTo>
                <a:lnTo>
                  <a:pt x="70410" y="41180"/>
                </a:lnTo>
                <a:cubicBezTo>
                  <a:pt x="29455" y="41180"/>
                  <a:pt x="-3463" y="76348"/>
                  <a:pt x="330" y="118075"/>
                </a:cubicBezTo>
                <a:cubicBezTo>
                  <a:pt x="3030" y="147715"/>
                  <a:pt x="25662" y="171825"/>
                  <a:pt x="54208" y="180183"/>
                </a:cubicBezTo>
                <a:lnTo>
                  <a:pt x="120109" y="199471"/>
                </a:lnTo>
                <a:cubicBezTo>
                  <a:pt x="128146" y="201850"/>
                  <a:pt x="133739" y="209308"/>
                  <a:pt x="133739" y="217666"/>
                </a:cubicBezTo>
                <a:cubicBezTo>
                  <a:pt x="133739" y="228146"/>
                  <a:pt x="125253" y="236633"/>
                  <a:pt x="114773" y="236633"/>
                </a:cubicBezTo>
                <a:lnTo>
                  <a:pt x="72146" y="236633"/>
                </a:lnTo>
                <a:cubicBezTo>
                  <a:pt x="64302" y="236633"/>
                  <a:pt x="56587" y="234254"/>
                  <a:pt x="50158" y="229882"/>
                </a:cubicBezTo>
                <a:cubicBezTo>
                  <a:pt x="46236" y="227246"/>
                  <a:pt x="40964" y="227889"/>
                  <a:pt x="37620" y="231168"/>
                </a:cubicBezTo>
                <a:lnTo>
                  <a:pt x="15246" y="253028"/>
                </a:lnTo>
                <a:cubicBezTo>
                  <a:pt x="10681" y="257464"/>
                  <a:pt x="11324" y="264858"/>
                  <a:pt x="16403" y="268780"/>
                </a:cubicBezTo>
                <a:cubicBezTo>
                  <a:pt x="32155" y="281124"/>
                  <a:pt x="51829" y="288004"/>
                  <a:pt x="72017" y="288068"/>
                </a:cubicBezTo>
                <a:lnTo>
                  <a:pt x="72017" y="318929"/>
                </a:lnTo>
                <a:cubicBezTo>
                  <a:pt x="72017" y="324587"/>
                  <a:pt x="76647" y="329216"/>
                  <a:pt x="82304" y="329216"/>
                </a:cubicBezTo>
                <a:lnTo>
                  <a:pt x="102878" y="329216"/>
                </a:lnTo>
                <a:cubicBezTo>
                  <a:pt x="108536" y="329216"/>
                  <a:pt x="113165" y="324587"/>
                  <a:pt x="113165" y="318929"/>
                </a:cubicBezTo>
                <a:lnTo>
                  <a:pt x="113165" y="287939"/>
                </a:lnTo>
                <a:cubicBezTo>
                  <a:pt x="143126" y="287361"/>
                  <a:pt x="171223" y="269551"/>
                  <a:pt x="181124" y="241198"/>
                </a:cubicBezTo>
                <a:cubicBezTo>
                  <a:pt x="194947" y="201593"/>
                  <a:pt x="171737" y="160959"/>
                  <a:pt x="134511" y="15009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49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Business Model</a:t>
            </a:r>
            <a:endParaRPr/>
          </a:p>
        </p:txBody>
      </p:sp>
      <p:sp>
        <p:nvSpPr>
          <p:cNvPr id="937" name="Google Shape;937;p49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three main revenue sources</a:t>
            </a:r>
            <a:endParaRPr/>
          </a:p>
        </p:txBody>
      </p:sp>
      <p:sp>
        <p:nvSpPr>
          <p:cNvPr id="938" name="Google Shape;938;p49"/>
          <p:cNvSpPr/>
          <p:nvPr/>
        </p:nvSpPr>
        <p:spPr>
          <a:xfrm>
            <a:off x="4114800" y="1794779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9"/>
          <p:cNvSpPr txBox="1"/>
          <p:nvPr/>
        </p:nvSpPr>
        <p:spPr>
          <a:xfrm>
            <a:off x="702385" y="3807396"/>
            <a:ext cx="214155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Download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49"/>
          <p:cNvSpPr/>
          <p:nvPr/>
        </p:nvSpPr>
        <p:spPr>
          <a:xfrm>
            <a:off x="696399" y="4087221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Our first service that will help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 build a loyal customer 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49"/>
          <p:cNvSpPr txBox="1"/>
          <p:nvPr/>
        </p:nvSpPr>
        <p:spPr>
          <a:xfrm>
            <a:off x="3504216" y="3807396"/>
            <a:ext cx="214155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Color Scheme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49"/>
          <p:cNvSpPr/>
          <p:nvPr/>
        </p:nvSpPr>
        <p:spPr>
          <a:xfrm>
            <a:off x="3498230" y="4087221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unique service will win founders’ attention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49"/>
          <p:cNvSpPr txBox="1"/>
          <p:nvPr/>
        </p:nvSpPr>
        <p:spPr>
          <a:xfrm>
            <a:off x="6306047" y="3807396"/>
            <a:ext cx="214155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Pitch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49"/>
          <p:cNvSpPr/>
          <p:nvPr/>
        </p:nvSpPr>
        <p:spPr>
          <a:xfrm>
            <a:off x="6300061" y="4087221"/>
            <a:ext cx="214155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third service that will become our main source of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5" name="Google Shape;945;p49"/>
          <p:cNvCxnSpPr/>
          <p:nvPr/>
        </p:nvCxnSpPr>
        <p:spPr>
          <a:xfrm rot="10800000">
            <a:off x="4563433" y="2887200"/>
            <a:ext cx="0" cy="344192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946" name="Google Shape;946;p49"/>
          <p:cNvGrpSpPr/>
          <p:nvPr/>
        </p:nvGrpSpPr>
        <p:grpSpPr>
          <a:xfrm>
            <a:off x="1781211" y="2249133"/>
            <a:ext cx="2142789" cy="975060"/>
            <a:chOff x="1781211" y="2249133"/>
            <a:chExt cx="2142789" cy="975060"/>
          </a:xfrm>
        </p:grpSpPr>
        <p:cxnSp>
          <p:nvCxnSpPr>
            <p:cNvPr id="947" name="Google Shape;947;p49"/>
            <p:cNvCxnSpPr/>
            <p:nvPr/>
          </p:nvCxnSpPr>
          <p:spPr>
            <a:xfrm rot="10800000">
              <a:off x="1788411" y="2249133"/>
              <a:ext cx="0" cy="9750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8" name="Google Shape;948;p49"/>
            <p:cNvCxnSpPr/>
            <p:nvPr/>
          </p:nvCxnSpPr>
          <p:spPr>
            <a:xfrm>
              <a:off x="1781211" y="2256333"/>
              <a:ext cx="2142789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949" name="Google Shape;949;p49"/>
          <p:cNvGrpSpPr/>
          <p:nvPr/>
        </p:nvGrpSpPr>
        <p:grpSpPr>
          <a:xfrm flipH="1">
            <a:off x="5228666" y="2256333"/>
            <a:ext cx="2142789" cy="975060"/>
            <a:chOff x="1781211" y="2249133"/>
            <a:chExt cx="2142789" cy="975060"/>
          </a:xfrm>
        </p:grpSpPr>
        <p:cxnSp>
          <p:nvCxnSpPr>
            <p:cNvPr id="950" name="Google Shape;950;p49"/>
            <p:cNvCxnSpPr/>
            <p:nvPr/>
          </p:nvCxnSpPr>
          <p:spPr>
            <a:xfrm rot="10800000">
              <a:off x="1788411" y="2249133"/>
              <a:ext cx="0" cy="9750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1" name="Google Shape;951;p49"/>
            <p:cNvCxnSpPr/>
            <p:nvPr/>
          </p:nvCxnSpPr>
          <p:spPr>
            <a:xfrm>
              <a:off x="1781211" y="2256333"/>
              <a:ext cx="2142789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952" name="Google Shape;952;p49"/>
          <p:cNvSpPr/>
          <p:nvPr/>
        </p:nvSpPr>
        <p:spPr>
          <a:xfrm>
            <a:off x="4504697" y="2129176"/>
            <a:ext cx="134603" cy="239294"/>
          </a:xfrm>
          <a:custGeom>
            <a:rect b="b" l="l" r="r" t="t"/>
            <a:pathLst>
              <a:path extrusionOk="0" h="329184" w="185166">
                <a:moveTo>
                  <a:pt x="134511" y="150093"/>
                </a:moveTo>
                <a:lnTo>
                  <a:pt x="65074" y="129777"/>
                </a:lnTo>
                <a:cubicBezTo>
                  <a:pt x="57037" y="127462"/>
                  <a:pt x="51443" y="119940"/>
                  <a:pt x="51443" y="111581"/>
                </a:cubicBezTo>
                <a:cubicBezTo>
                  <a:pt x="51443" y="101102"/>
                  <a:pt x="59930" y="92615"/>
                  <a:pt x="70410" y="92615"/>
                </a:cubicBezTo>
                <a:lnTo>
                  <a:pt x="113037" y="92615"/>
                </a:lnTo>
                <a:cubicBezTo>
                  <a:pt x="120881" y="92615"/>
                  <a:pt x="128596" y="94994"/>
                  <a:pt x="135025" y="99366"/>
                </a:cubicBezTo>
                <a:cubicBezTo>
                  <a:pt x="138947" y="102002"/>
                  <a:pt x="144219" y="101359"/>
                  <a:pt x="147563" y="98080"/>
                </a:cubicBezTo>
                <a:lnTo>
                  <a:pt x="169937" y="76220"/>
                </a:lnTo>
                <a:cubicBezTo>
                  <a:pt x="174502" y="71784"/>
                  <a:pt x="173859" y="64390"/>
                  <a:pt x="168779" y="60468"/>
                </a:cubicBezTo>
                <a:cubicBezTo>
                  <a:pt x="153028" y="48124"/>
                  <a:pt x="133354" y="41244"/>
                  <a:pt x="113165" y="41180"/>
                </a:cubicBezTo>
                <a:lnTo>
                  <a:pt x="113165" y="10319"/>
                </a:lnTo>
                <a:cubicBezTo>
                  <a:pt x="113165" y="4661"/>
                  <a:pt x="108536" y="32"/>
                  <a:pt x="102878" y="32"/>
                </a:cubicBezTo>
                <a:lnTo>
                  <a:pt x="82304" y="32"/>
                </a:lnTo>
                <a:cubicBezTo>
                  <a:pt x="76647" y="32"/>
                  <a:pt x="72017" y="4661"/>
                  <a:pt x="72017" y="10319"/>
                </a:cubicBezTo>
                <a:lnTo>
                  <a:pt x="72017" y="41180"/>
                </a:lnTo>
                <a:lnTo>
                  <a:pt x="70410" y="41180"/>
                </a:lnTo>
                <a:cubicBezTo>
                  <a:pt x="29455" y="41180"/>
                  <a:pt x="-3463" y="76348"/>
                  <a:pt x="330" y="118075"/>
                </a:cubicBezTo>
                <a:cubicBezTo>
                  <a:pt x="3030" y="147715"/>
                  <a:pt x="25662" y="171825"/>
                  <a:pt x="54208" y="180183"/>
                </a:cubicBezTo>
                <a:lnTo>
                  <a:pt x="120109" y="199471"/>
                </a:lnTo>
                <a:cubicBezTo>
                  <a:pt x="128146" y="201850"/>
                  <a:pt x="133739" y="209308"/>
                  <a:pt x="133739" y="217666"/>
                </a:cubicBezTo>
                <a:cubicBezTo>
                  <a:pt x="133739" y="228146"/>
                  <a:pt x="125253" y="236633"/>
                  <a:pt x="114773" y="236633"/>
                </a:cubicBezTo>
                <a:lnTo>
                  <a:pt x="72146" y="236633"/>
                </a:lnTo>
                <a:cubicBezTo>
                  <a:pt x="64302" y="236633"/>
                  <a:pt x="56587" y="234254"/>
                  <a:pt x="50158" y="229882"/>
                </a:cubicBezTo>
                <a:cubicBezTo>
                  <a:pt x="46236" y="227246"/>
                  <a:pt x="40964" y="227889"/>
                  <a:pt x="37620" y="231168"/>
                </a:cubicBezTo>
                <a:lnTo>
                  <a:pt x="15246" y="253028"/>
                </a:lnTo>
                <a:cubicBezTo>
                  <a:pt x="10681" y="257464"/>
                  <a:pt x="11324" y="264858"/>
                  <a:pt x="16403" y="268780"/>
                </a:cubicBezTo>
                <a:cubicBezTo>
                  <a:pt x="32155" y="281124"/>
                  <a:pt x="51829" y="288004"/>
                  <a:pt x="72017" y="288068"/>
                </a:cubicBezTo>
                <a:lnTo>
                  <a:pt x="72017" y="318929"/>
                </a:lnTo>
                <a:cubicBezTo>
                  <a:pt x="72017" y="324587"/>
                  <a:pt x="76647" y="329216"/>
                  <a:pt x="82304" y="329216"/>
                </a:cubicBezTo>
                <a:lnTo>
                  <a:pt x="102878" y="329216"/>
                </a:lnTo>
                <a:cubicBezTo>
                  <a:pt x="108536" y="329216"/>
                  <a:pt x="113165" y="324587"/>
                  <a:pt x="113165" y="318929"/>
                </a:cubicBezTo>
                <a:lnTo>
                  <a:pt x="113165" y="287939"/>
                </a:lnTo>
                <a:cubicBezTo>
                  <a:pt x="143126" y="287361"/>
                  <a:pt x="171223" y="269551"/>
                  <a:pt x="181124" y="241198"/>
                </a:cubicBezTo>
                <a:cubicBezTo>
                  <a:pt x="194947" y="201593"/>
                  <a:pt x="171737" y="160959"/>
                  <a:pt x="134511" y="15009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49"/>
          <p:cNvSpPr/>
          <p:nvPr/>
        </p:nvSpPr>
        <p:spPr>
          <a:xfrm>
            <a:off x="7256884" y="3500952"/>
            <a:ext cx="234094" cy="234094"/>
          </a:xfrm>
          <a:custGeom>
            <a:rect b="b" l="l" r="r" t="t"/>
            <a:pathLst>
              <a:path extrusionOk="0" h="329184" w="329184">
                <a:moveTo>
                  <a:pt x="144050" y="61754"/>
                </a:moveTo>
                <a:lnTo>
                  <a:pt x="154337" y="41180"/>
                </a:lnTo>
                <a:lnTo>
                  <a:pt x="174911" y="30893"/>
                </a:lnTo>
                <a:lnTo>
                  <a:pt x="154337" y="20606"/>
                </a:lnTo>
                <a:lnTo>
                  <a:pt x="144050" y="32"/>
                </a:lnTo>
                <a:lnTo>
                  <a:pt x="133763" y="20606"/>
                </a:lnTo>
                <a:lnTo>
                  <a:pt x="113189" y="30893"/>
                </a:lnTo>
                <a:lnTo>
                  <a:pt x="133763" y="41180"/>
                </a:lnTo>
                <a:lnTo>
                  <a:pt x="144050" y="61754"/>
                </a:lnTo>
                <a:close/>
                <a:moveTo>
                  <a:pt x="51467" y="102902"/>
                </a:moveTo>
                <a:lnTo>
                  <a:pt x="68608" y="68614"/>
                </a:lnTo>
                <a:lnTo>
                  <a:pt x="102902" y="51467"/>
                </a:lnTo>
                <a:lnTo>
                  <a:pt x="68608" y="34320"/>
                </a:lnTo>
                <a:lnTo>
                  <a:pt x="51467" y="32"/>
                </a:lnTo>
                <a:lnTo>
                  <a:pt x="34326" y="34320"/>
                </a:lnTo>
                <a:lnTo>
                  <a:pt x="32" y="51467"/>
                </a:lnTo>
                <a:lnTo>
                  <a:pt x="34326" y="68614"/>
                </a:lnTo>
                <a:lnTo>
                  <a:pt x="51467" y="102902"/>
                </a:lnTo>
                <a:close/>
                <a:moveTo>
                  <a:pt x="277781" y="185198"/>
                </a:moveTo>
                <a:lnTo>
                  <a:pt x="260640" y="219486"/>
                </a:lnTo>
                <a:lnTo>
                  <a:pt x="226346" y="236633"/>
                </a:lnTo>
                <a:lnTo>
                  <a:pt x="260640" y="253780"/>
                </a:lnTo>
                <a:lnTo>
                  <a:pt x="277781" y="288068"/>
                </a:lnTo>
                <a:lnTo>
                  <a:pt x="294922" y="253780"/>
                </a:lnTo>
                <a:lnTo>
                  <a:pt x="329216" y="236633"/>
                </a:lnTo>
                <a:lnTo>
                  <a:pt x="294922" y="219486"/>
                </a:lnTo>
                <a:lnTo>
                  <a:pt x="277781" y="185198"/>
                </a:lnTo>
                <a:close/>
                <a:moveTo>
                  <a:pt x="323185" y="60616"/>
                </a:moveTo>
                <a:lnTo>
                  <a:pt x="268632" y="6063"/>
                </a:lnTo>
                <a:cubicBezTo>
                  <a:pt x="264620" y="2038"/>
                  <a:pt x="259354" y="32"/>
                  <a:pt x="254089" y="32"/>
                </a:cubicBezTo>
                <a:cubicBezTo>
                  <a:pt x="248823" y="32"/>
                  <a:pt x="243557" y="2038"/>
                  <a:pt x="239539" y="6063"/>
                </a:cubicBezTo>
                <a:lnTo>
                  <a:pt x="6063" y="239539"/>
                </a:lnTo>
                <a:cubicBezTo>
                  <a:pt x="-1974" y="247576"/>
                  <a:pt x="-1974" y="260602"/>
                  <a:pt x="6063" y="268632"/>
                </a:cubicBezTo>
                <a:lnTo>
                  <a:pt x="60616" y="323185"/>
                </a:lnTo>
                <a:cubicBezTo>
                  <a:pt x="64634" y="327204"/>
                  <a:pt x="69900" y="329210"/>
                  <a:pt x="75159" y="329210"/>
                </a:cubicBezTo>
                <a:cubicBezTo>
                  <a:pt x="80425" y="329210"/>
                  <a:pt x="85691" y="327204"/>
                  <a:pt x="89709" y="323185"/>
                </a:cubicBezTo>
                <a:lnTo>
                  <a:pt x="323185" y="89703"/>
                </a:lnTo>
                <a:cubicBezTo>
                  <a:pt x="331222" y="81679"/>
                  <a:pt x="331222" y="68646"/>
                  <a:pt x="323185" y="60616"/>
                </a:cubicBezTo>
                <a:close/>
                <a:moveTo>
                  <a:pt x="231136" y="130844"/>
                </a:moveTo>
                <a:lnTo>
                  <a:pt x="198404" y="98112"/>
                </a:lnTo>
                <a:lnTo>
                  <a:pt x="254082" y="42434"/>
                </a:lnTo>
                <a:lnTo>
                  <a:pt x="286814" y="75166"/>
                </a:lnTo>
                <a:lnTo>
                  <a:pt x="231136" y="130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49"/>
          <p:cNvSpPr/>
          <p:nvPr/>
        </p:nvSpPr>
        <p:spPr>
          <a:xfrm>
            <a:off x="1653022" y="3528267"/>
            <a:ext cx="256377" cy="179464"/>
          </a:xfrm>
          <a:custGeom>
            <a:rect b="b" l="l" r="r" t="t"/>
            <a:pathLst>
              <a:path extrusionOk="0" h="242714" w="346735">
                <a:moveTo>
                  <a:pt x="291280" y="105452"/>
                </a:moveTo>
                <a:cubicBezTo>
                  <a:pt x="293502" y="99655"/>
                  <a:pt x="294748" y="93316"/>
                  <a:pt x="294748" y="86707"/>
                </a:cubicBezTo>
                <a:cubicBezTo>
                  <a:pt x="294748" y="57993"/>
                  <a:pt x="271451" y="34696"/>
                  <a:pt x="242737" y="34696"/>
                </a:cubicBezTo>
                <a:cubicBezTo>
                  <a:pt x="232064" y="34696"/>
                  <a:pt x="222096" y="37947"/>
                  <a:pt x="213861" y="43473"/>
                </a:cubicBezTo>
                <a:cubicBezTo>
                  <a:pt x="198854" y="17468"/>
                  <a:pt x="170844" y="23"/>
                  <a:pt x="138717" y="23"/>
                </a:cubicBezTo>
                <a:cubicBezTo>
                  <a:pt x="90824" y="23"/>
                  <a:pt x="52033" y="38814"/>
                  <a:pt x="52033" y="86707"/>
                </a:cubicBezTo>
                <a:cubicBezTo>
                  <a:pt x="52033" y="88169"/>
                  <a:pt x="52087" y="89632"/>
                  <a:pt x="52141" y="91095"/>
                </a:cubicBezTo>
                <a:cubicBezTo>
                  <a:pt x="21802" y="101768"/>
                  <a:pt x="23" y="130699"/>
                  <a:pt x="23" y="164722"/>
                </a:cubicBezTo>
                <a:cubicBezTo>
                  <a:pt x="23" y="207793"/>
                  <a:pt x="34967" y="242737"/>
                  <a:pt x="78038" y="242737"/>
                </a:cubicBezTo>
                <a:lnTo>
                  <a:pt x="277411" y="242737"/>
                </a:lnTo>
                <a:cubicBezTo>
                  <a:pt x="315714" y="242737"/>
                  <a:pt x="346758" y="211694"/>
                  <a:pt x="346758" y="173390"/>
                </a:cubicBezTo>
                <a:cubicBezTo>
                  <a:pt x="346758" y="139855"/>
                  <a:pt x="322920" y="111845"/>
                  <a:pt x="291280" y="105452"/>
                </a:cubicBezTo>
                <a:close/>
                <a:moveTo>
                  <a:pt x="219279" y="153507"/>
                </a:moveTo>
                <a:lnTo>
                  <a:pt x="162176" y="210610"/>
                </a:lnTo>
                <a:cubicBezTo>
                  <a:pt x="158817" y="213969"/>
                  <a:pt x="153291" y="213969"/>
                  <a:pt x="149932" y="210610"/>
                </a:cubicBezTo>
                <a:lnTo>
                  <a:pt x="92829" y="153507"/>
                </a:lnTo>
                <a:cubicBezTo>
                  <a:pt x="87357" y="148035"/>
                  <a:pt x="91258" y="138717"/>
                  <a:pt x="98951" y="138717"/>
                </a:cubicBezTo>
                <a:lnTo>
                  <a:pt x="134383" y="138717"/>
                </a:lnTo>
                <a:lnTo>
                  <a:pt x="134383" y="78038"/>
                </a:lnTo>
                <a:cubicBezTo>
                  <a:pt x="134383" y="73271"/>
                  <a:pt x="138283" y="69370"/>
                  <a:pt x="143051" y="69370"/>
                </a:cubicBezTo>
                <a:lnTo>
                  <a:pt x="169056" y="69370"/>
                </a:lnTo>
                <a:cubicBezTo>
                  <a:pt x="173824" y="69370"/>
                  <a:pt x="177725" y="73271"/>
                  <a:pt x="177725" y="78038"/>
                </a:cubicBezTo>
                <a:lnTo>
                  <a:pt x="177725" y="138717"/>
                </a:lnTo>
                <a:lnTo>
                  <a:pt x="213157" y="138717"/>
                </a:lnTo>
                <a:cubicBezTo>
                  <a:pt x="220850" y="138717"/>
                  <a:pt x="224750" y="148035"/>
                  <a:pt x="219279" y="153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49"/>
          <p:cNvSpPr/>
          <p:nvPr/>
        </p:nvSpPr>
        <p:spPr>
          <a:xfrm>
            <a:off x="4458940" y="3504941"/>
            <a:ext cx="226116" cy="226116"/>
          </a:xfrm>
          <a:custGeom>
            <a:rect b="b" l="l" r="r" t="t"/>
            <a:pathLst>
              <a:path extrusionOk="0" h="329184" w="329184">
                <a:moveTo>
                  <a:pt x="131376" y="3269"/>
                </a:moveTo>
                <a:cubicBezTo>
                  <a:pt x="67468" y="15742"/>
                  <a:pt x="15969" y="67113"/>
                  <a:pt x="3367" y="130828"/>
                </a:cubicBezTo>
                <a:cubicBezTo>
                  <a:pt x="-20421" y="251057"/>
                  <a:pt x="88042" y="340683"/>
                  <a:pt x="169760" y="328017"/>
                </a:cubicBezTo>
                <a:cubicBezTo>
                  <a:pt x="196249" y="323902"/>
                  <a:pt x="209236" y="292913"/>
                  <a:pt x="197085" y="269060"/>
                </a:cubicBezTo>
                <a:cubicBezTo>
                  <a:pt x="182233" y="239870"/>
                  <a:pt x="203450" y="205795"/>
                  <a:pt x="236239" y="205795"/>
                </a:cubicBezTo>
                <a:lnTo>
                  <a:pt x="287482" y="205795"/>
                </a:lnTo>
                <a:cubicBezTo>
                  <a:pt x="310499" y="205795"/>
                  <a:pt x="329144" y="186764"/>
                  <a:pt x="329208" y="163811"/>
                </a:cubicBezTo>
                <a:cubicBezTo>
                  <a:pt x="328887" y="62484"/>
                  <a:pt x="236689" y="-17240"/>
                  <a:pt x="131376" y="3269"/>
                </a:cubicBezTo>
                <a:close/>
                <a:moveTo>
                  <a:pt x="61746" y="205795"/>
                </a:moveTo>
                <a:cubicBezTo>
                  <a:pt x="50366" y="205795"/>
                  <a:pt x="41172" y="196601"/>
                  <a:pt x="41172" y="185221"/>
                </a:cubicBezTo>
                <a:cubicBezTo>
                  <a:pt x="41172" y="173841"/>
                  <a:pt x="50366" y="164647"/>
                  <a:pt x="61746" y="164647"/>
                </a:cubicBezTo>
                <a:cubicBezTo>
                  <a:pt x="73126" y="164647"/>
                  <a:pt x="82320" y="173841"/>
                  <a:pt x="82320" y="185221"/>
                </a:cubicBezTo>
                <a:cubicBezTo>
                  <a:pt x="82320" y="196601"/>
                  <a:pt x="73126" y="205795"/>
                  <a:pt x="61746" y="205795"/>
                </a:cubicBezTo>
                <a:close/>
                <a:moveTo>
                  <a:pt x="82320" y="123499"/>
                </a:moveTo>
                <a:cubicBezTo>
                  <a:pt x="70940" y="123499"/>
                  <a:pt x="61746" y="114305"/>
                  <a:pt x="61746" y="102925"/>
                </a:cubicBezTo>
                <a:cubicBezTo>
                  <a:pt x="61746" y="91545"/>
                  <a:pt x="70940" y="82351"/>
                  <a:pt x="82320" y="82351"/>
                </a:cubicBezTo>
                <a:cubicBezTo>
                  <a:pt x="93700" y="82351"/>
                  <a:pt x="102894" y="91545"/>
                  <a:pt x="102894" y="102925"/>
                </a:cubicBezTo>
                <a:cubicBezTo>
                  <a:pt x="102894" y="114305"/>
                  <a:pt x="93700" y="123499"/>
                  <a:pt x="82320" y="123499"/>
                </a:cubicBezTo>
                <a:close/>
                <a:moveTo>
                  <a:pt x="164616" y="82351"/>
                </a:moveTo>
                <a:cubicBezTo>
                  <a:pt x="153236" y="82351"/>
                  <a:pt x="144042" y="73157"/>
                  <a:pt x="144042" y="61777"/>
                </a:cubicBezTo>
                <a:cubicBezTo>
                  <a:pt x="144042" y="50397"/>
                  <a:pt x="153236" y="41203"/>
                  <a:pt x="164616" y="41203"/>
                </a:cubicBezTo>
                <a:cubicBezTo>
                  <a:pt x="175996" y="41203"/>
                  <a:pt x="185190" y="50397"/>
                  <a:pt x="185190" y="61777"/>
                </a:cubicBezTo>
                <a:cubicBezTo>
                  <a:pt x="185190" y="73157"/>
                  <a:pt x="175996" y="82351"/>
                  <a:pt x="164616" y="82351"/>
                </a:cubicBezTo>
                <a:close/>
                <a:moveTo>
                  <a:pt x="246912" y="123499"/>
                </a:moveTo>
                <a:cubicBezTo>
                  <a:pt x="235532" y="123499"/>
                  <a:pt x="226338" y="114305"/>
                  <a:pt x="226338" y="102925"/>
                </a:cubicBezTo>
                <a:cubicBezTo>
                  <a:pt x="226338" y="91545"/>
                  <a:pt x="235532" y="82351"/>
                  <a:pt x="246912" y="82351"/>
                </a:cubicBezTo>
                <a:cubicBezTo>
                  <a:pt x="258292" y="82351"/>
                  <a:pt x="267486" y="91545"/>
                  <a:pt x="267486" y="102925"/>
                </a:cubicBezTo>
                <a:cubicBezTo>
                  <a:pt x="267486" y="114305"/>
                  <a:pt x="258292" y="123499"/>
                  <a:pt x="246912" y="123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/>
        </p:nvSpPr>
        <p:spPr>
          <a:xfrm>
            <a:off x="4620750" y="2615937"/>
            <a:ext cx="3554421" cy="316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easiest way to build your pitch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 txBox="1"/>
          <p:nvPr/>
        </p:nvSpPr>
        <p:spPr>
          <a:xfrm>
            <a:off x="4620751" y="4183056"/>
            <a:ext cx="36914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 txBox="1"/>
          <p:nvPr/>
        </p:nvSpPr>
        <p:spPr>
          <a:xfrm>
            <a:off x="4620750" y="4440634"/>
            <a:ext cx="36914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4652556" y="1995081"/>
            <a:ext cx="3399181" cy="55365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5"/>
          <p:cNvPicPr preferRelativeResize="0"/>
          <p:nvPr/>
        </p:nvPicPr>
        <p:blipFill rotWithShape="1">
          <a:blip r:embed="rId3">
            <a:alphaModFix/>
          </a:blip>
          <a:srcRect b="0" l="174" r="173" t="0"/>
          <a:stretch/>
        </p:blipFill>
        <p:spPr>
          <a:xfrm>
            <a:off x="0" y="0"/>
            <a:ext cx="3721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5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Business Model</a:t>
            </a:r>
            <a:endParaRPr/>
          </a:p>
        </p:txBody>
      </p:sp>
      <p:sp>
        <p:nvSpPr>
          <p:cNvPr id="961" name="Google Shape;961;p50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four main revenue sources</a:t>
            </a:r>
            <a:endParaRPr/>
          </a:p>
        </p:txBody>
      </p:sp>
      <p:sp>
        <p:nvSpPr>
          <p:cNvPr id="962" name="Google Shape;962;p50"/>
          <p:cNvSpPr/>
          <p:nvPr/>
        </p:nvSpPr>
        <p:spPr>
          <a:xfrm>
            <a:off x="4114799" y="2725591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50"/>
          <p:cNvSpPr txBox="1"/>
          <p:nvPr/>
        </p:nvSpPr>
        <p:spPr>
          <a:xfrm>
            <a:off x="6403987" y="2055743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Color Scheme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50"/>
          <p:cNvSpPr/>
          <p:nvPr/>
        </p:nvSpPr>
        <p:spPr>
          <a:xfrm>
            <a:off x="6403987" y="2336916"/>
            <a:ext cx="1868813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unique service will win founders’ attention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50"/>
          <p:cNvSpPr txBox="1"/>
          <p:nvPr/>
        </p:nvSpPr>
        <p:spPr>
          <a:xfrm>
            <a:off x="6403987" y="3754632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Pitch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50"/>
          <p:cNvSpPr/>
          <p:nvPr/>
        </p:nvSpPr>
        <p:spPr>
          <a:xfrm>
            <a:off x="6403987" y="4035805"/>
            <a:ext cx="209171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fourth service that will become our main source of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50"/>
          <p:cNvSpPr txBox="1"/>
          <p:nvPr/>
        </p:nvSpPr>
        <p:spPr>
          <a:xfrm flipH="1">
            <a:off x="0" y="2051189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Download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50"/>
          <p:cNvSpPr/>
          <p:nvPr/>
        </p:nvSpPr>
        <p:spPr>
          <a:xfrm flipH="1">
            <a:off x="871200" y="2332362"/>
            <a:ext cx="1868813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first service that will help us build a loyal customer 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50"/>
          <p:cNvSpPr txBox="1"/>
          <p:nvPr/>
        </p:nvSpPr>
        <p:spPr>
          <a:xfrm flipH="1">
            <a:off x="0" y="3754632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Icons Download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50"/>
          <p:cNvSpPr/>
          <p:nvPr/>
        </p:nvSpPr>
        <p:spPr>
          <a:xfrm flipH="1">
            <a:off x="631767" y="4035805"/>
            <a:ext cx="2108246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second service that will help us to build loyal customer base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1" name="Google Shape;971;p50"/>
          <p:cNvCxnSpPr/>
          <p:nvPr/>
        </p:nvCxnSpPr>
        <p:spPr>
          <a:xfrm>
            <a:off x="4241652" y="2327901"/>
            <a:ext cx="0" cy="30624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2" name="Google Shape;972;p50"/>
          <p:cNvCxnSpPr/>
          <p:nvPr/>
        </p:nvCxnSpPr>
        <p:spPr>
          <a:xfrm flipH="1" rot="10800000">
            <a:off x="3262293" y="2327902"/>
            <a:ext cx="984151" cy="1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3" name="Google Shape;973;p50"/>
          <p:cNvCxnSpPr/>
          <p:nvPr/>
        </p:nvCxnSpPr>
        <p:spPr>
          <a:xfrm>
            <a:off x="4902349" y="2324813"/>
            <a:ext cx="0" cy="30624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4" name="Google Shape;974;p50"/>
          <p:cNvCxnSpPr/>
          <p:nvPr/>
        </p:nvCxnSpPr>
        <p:spPr>
          <a:xfrm rot="10800000">
            <a:off x="4897557" y="2324814"/>
            <a:ext cx="984151" cy="1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5" name="Google Shape;975;p50"/>
          <p:cNvCxnSpPr/>
          <p:nvPr/>
        </p:nvCxnSpPr>
        <p:spPr>
          <a:xfrm rot="10800000">
            <a:off x="4902349" y="3767995"/>
            <a:ext cx="0" cy="30624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6" name="Google Shape;976;p50"/>
          <p:cNvCxnSpPr/>
          <p:nvPr/>
        </p:nvCxnSpPr>
        <p:spPr>
          <a:xfrm flipH="1">
            <a:off x="4897557" y="4074242"/>
            <a:ext cx="984151" cy="1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7" name="Google Shape;977;p50"/>
          <p:cNvCxnSpPr/>
          <p:nvPr/>
        </p:nvCxnSpPr>
        <p:spPr>
          <a:xfrm rot="10800000">
            <a:off x="4236858" y="3769336"/>
            <a:ext cx="0" cy="30624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8" name="Google Shape;978;p50"/>
          <p:cNvCxnSpPr/>
          <p:nvPr/>
        </p:nvCxnSpPr>
        <p:spPr>
          <a:xfrm>
            <a:off x="3257499" y="4075583"/>
            <a:ext cx="984151" cy="1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9" name="Google Shape;979;p50"/>
          <p:cNvSpPr/>
          <p:nvPr/>
        </p:nvSpPr>
        <p:spPr>
          <a:xfrm>
            <a:off x="4504697" y="3073307"/>
            <a:ext cx="134603" cy="239294"/>
          </a:xfrm>
          <a:custGeom>
            <a:rect b="b" l="l" r="r" t="t"/>
            <a:pathLst>
              <a:path extrusionOk="0" h="329184" w="185166">
                <a:moveTo>
                  <a:pt x="134511" y="150093"/>
                </a:moveTo>
                <a:lnTo>
                  <a:pt x="65074" y="129777"/>
                </a:lnTo>
                <a:cubicBezTo>
                  <a:pt x="57037" y="127462"/>
                  <a:pt x="51443" y="119940"/>
                  <a:pt x="51443" y="111581"/>
                </a:cubicBezTo>
                <a:cubicBezTo>
                  <a:pt x="51443" y="101102"/>
                  <a:pt x="59930" y="92615"/>
                  <a:pt x="70410" y="92615"/>
                </a:cubicBezTo>
                <a:lnTo>
                  <a:pt x="113037" y="92615"/>
                </a:lnTo>
                <a:cubicBezTo>
                  <a:pt x="120881" y="92615"/>
                  <a:pt x="128596" y="94994"/>
                  <a:pt x="135025" y="99366"/>
                </a:cubicBezTo>
                <a:cubicBezTo>
                  <a:pt x="138947" y="102002"/>
                  <a:pt x="144219" y="101359"/>
                  <a:pt x="147563" y="98080"/>
                </a:cubicBezTo>
                <a:lnTo>
                  <a:pt x="169937" y="76220"/>
                </a:lnTo>
                <a:cubicBezTo>
                  <a:pt x="174502" y="71784"/>
                  <a:pt x="173859" y="64390"/>
                  <a:pt x="168779" y="60468"/>
                </a:cubicBezTo>
                <a:cubicBezTo>
                  <a:pt x="153028" y="48124"/>
                  <a:pt x="133354" y="41244"/>
                  <a:pt x="113165" y="41180"/>
                </a:cubicBezTo>
                <a:lnTo>
                  <a:pt x="113165" y="10319"/>
                </a:lnTo>
                <a:cubicBezTo>
                  <a:pt x="113165" y="4661"/>
                  <a:pt x="108536" y="32"/>
                  <a:pt x="102878" y="32"/>
                </a:cubicBezTo>
                <a:lnTo>
                  <a:pt x="82304" y="32"/>
                </a:lnTo>
                <a:cubicBezTo>
                  <a:pt x="76647" y="32"/>
                  <a:pt x="72017" y="4661"/>
                  <a:pt x="72017" y="10319"/>
                </a:cubicBezTo>
                <a:lnTo>
                  <a:pt x="72017" y="41180"/>
                </a:lnTo>
                <a:lnTo>
                  <a:pt x="70410" y="41180"/>
                </a:lnTo>
                <a:cubicBezTo>
                  <a:pt x="29455" y="41180"/>
                  <a:pt x="-3463" y="76348"/>
                  <a:pt x="330" y="118075"/>
                </a:cubicBezTo>
                <a:cubicBezTo>
                  <a:pt x="3030" y="147715"/>
                  <a:pt x="25662" y="171825"/>
                  <a:pt x="54208" y="180183"/>
                </a:cubicBezTo>
                <a:lnTo>
                  <a:pt x="120109" y="199471"/>
                </a:lnTo>
                <a:cubicBezTo>
                  <a:pt x="128146" y="201850"/>
                  <a:pt x="133739" y="209308"/>
                  <a:pt x="133739" y="217666"/>
                </a:cubicBezTo>
                <a:cubicBezTo>
                  <a:pt x="133739" y="228146"/>
                  <a:pt x="125253" y="236633"/>
                  <a:pt x="114773" y="236633"/>
                </a:cubicBezTo>
                <a:lnTo>
                  <a:pt x="72146" y="236633"/>
                </a:lnTo>
                <a:cubicBezTo>
                  <a:pt x="64302" y="236633"/>
                  <a:pt x="56587" y="234254"/>
                  <a:pt x="50158" y="229882"/>
                </a:cubicBezTo>
                <a:cubicBezTo>
                  <a:pt x="46236" y="227246"/>
                  <a:pt x="40964" y="227889"/>
                  <a:pt x="37620" y="231168"/>
                </a:cubicBezTo>
                <a:lnTo>
                  <a:pt x="15246" y="253028"/>
                </a:lnTo>
                <a:cubicBezTo>
                  <a:pt x="10681" y="257464"/>
                  <a:pt x="11324" y="264858"/>
                  <a:pt x="16403" y="268780"/>
                </a:cubicBezTo>
                <a:cubicBezTo>
                  <a:pt x="32155" y="281124"/>
                  <a:pt x="51829" y="288004"/>
                  <a:pt x="72017" y="288068"/>
                </a:cubicBezTo>
                <a:lnTo>
                  <a:pt x="72017" y="318929"/>
                </a:lnTo>
                <a:cubicBezTo>
                  <a:pt x="72017" y="324587"/>
                  <a:pt x="76647" y="329216"/>
                  <a:pt x="82304" y="329216"/>
                </a:cubicBezTo>
                <a:lnTo>
                  <a:pt x="102878" y="329216"/>
                </a:lnTo>
                <a:cubicBezTo>
                  <a:pt x="108536" y="329216"/>
                  <a:pt x="113165" y="324587"/>
                  <a:pt x="113165" y="318929"/>
                </a:cubicBezTo>
                <a:lnTo>
                  <a:pt x="113165" y="287939"/>
                </a:lnTo>
                <a:cubicBezTo>
                  <a:pt x="143126" y="287361"/>
                  <a:pt x="171223" y="269551"/>
                  <a:pt x="181124" y="241198"/>
                </a:cubicBezTo>
                <a:cubicBezTo>
                  <a:pt x="194947" y="201593"/>
                  <a:pt x="171737" y="160959"/>
                  <a:pt x="134511" y="15009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50"/>
          <p:cNvSpPr/>
          <p:nvPr/>
        </p:nvSpPr>
        <p:spPr>
          <a:xfrm>
            <a:off x="6131236" y="3874154"/>
            <a:ext cx="234094" cy="234094"/>
          </a:xfrm>
          <a:custGeom>
            <a:rect b="b" l="l" r="r" t="t"/>
            <a:pathLst>
              <a:path extrusionOk="0" h="329184" w="329184">
                <a:moveTo>
                  <a:pt x="144050" y="61754"/>
                </a:moveTo>
                <a:lnTo>
                  <a:pt x="154337" y="41180"/>
                </a:lnTo>
                <a:lnTo>
                  <a:pt x="174911" y="30893"/>
                </a:lnTo>
                <a:lnTo>
                  <a:pt x="154337" y="20606"/>
                </a:lnTo>
                <a:lnTo>
                  <a:pt x="144050" y="32"/>
                </a:lnTo>
                <a:lnTo>
                  <a:pt x="133763" y="20606"/>
                </a:lnTo>
                <a:lnTo>
                  <a:pt x="113189" y="30893"/>
                </a:lnTo>
                <a:lnTo>
                  <a:pt x="133763" y="41180"/>
                </a:lnTo>
                <a:lnTo>
                  <a:pt x="144050" y="61754"/>
                </a:lnTo>
                <a:close/>
                <a:moveTo>
                  <a:pt x="51467" y="102902"/>
                </a:moveTo>
                <a:lnTo>
                  <a:pt x="68608" y="68614"/>
                </a:lnTo>
                <a:lnTo>
                  <a:pt x="102902" y="51467"/>
                </a:lnTo>
                <a:lnTo>
                  <a:pt x="68608" y="34320"/>
                </a:lnTo>
                <a:lnTo>
                  <a:pt x="51467" y="32"/>
                </a:lnTo>
                <a:lnTo>
                  <a:pt x="34326" y="34320"/>
                </a:lnTo>
                <a:lnTo>
                  <a:pt x="32" y="51467"/>
                </a:lnTo>
                <a:lnTo>
                  <a:pt x="34326" y="68614"/>
                </a:lnTo>
                <a:lnTo>
                  <a:pt x="51467" y="102902"/>
                </a:lnTo>
                <a:close/>
                <a:moveTo>
                  <a:pt x="277781" y="185198"/>
                </a:moveTo>
                <a:lnTo>
                  <a:pt x="260640" y="219486"/>
                </a:lnTo>
                <a:lnTo>
                  <a:pt x="226346" y="236633"/>
                </a:lnTo>
                <a:lnTo>
                  <a:pt x="260640" y="253780"/>
                </a:lnTo>
                <a:lnTo>
                  <a:pt x="277781" y="288068"/>
                </a:lnTo>
                <a:lnTo>
                  <a:pt x="294922" y="253780"/>
                </a:lnTo>
                <a:lnTo>
                  <a:pt x="329216" y="236633"/>
                </a:lnTo>
                <a:lnTo>
                  <a:pt x="294922" y="219486"/>
                </a:lnTo>
                <a:lnTo>
                  <a:pt x="277781" y="185198"/>
                </a:lnTo>
                <a:close/>
                <a:moveTo>
                  <a:pt x="323185" y="60616"/>
                </a:moveTo>
                <a:lnTo>
                  <a:pt x="268632" y="6063"/>
                </a:lnTo>
                <a:cubicBezTo>
                  <a:pt x="264620" y="2038"/>
                  <a:pt x="259354" y="32"/>
                  <a:pt x="254089" y="32"/>
                </a:cubicBezTo>
                <a:cubicBezTo>
                  <a:pt x="248823" y="32"/>
                  <a:pt x="243557" y="2038"/>
                  <a:pt x="239539" y="6063"/>
                </a:cubicBezTo>
                <a:lnTo>
                  <a:pt x="6063" y="239539"/>
                </a:lnTo>
                <a:cubicBezTo>
                  <a:pt x="-1974" y="247576"/>
                  <a:pt x="-1974" y="260602"/>
                  <a:pt x="6063" y="268632"/>
                </a:cubicBezTo>
                <a:lnTo>
                  <a:pt x="60616" y="323185"/>
                </a:lnTo>
                <a:cubicBezTo>
                  <a:pt x="64634" y="327204"/>
                  <a:pt x="69900" y="329210"/>
                  <a:pt x="75159" y="329210"/>
                </a:cubicBezTo>
                <a:cubicBezTo>
                  <a:pt x="80425" y="329210"/>
                  <a:pt x="85691" y="327204"/>
                  <a:pt x="89709" y="323185"/>
                </a:cubicBezTo>
                <a:lnTo>
                  <a:pt x="323185" y="89703"/>
                </a:lnTo>
                <a:cubicBezTo>
                  <a:pt x="331222" y="81679"/>
                  <a:pt x="331222" y="68646"/>
                  <a:pt x="323185" y="60616"/>
                </a:cubicBezTo>
                <a:close/>
                <a:moveTo>
                  <a:pt x="231136" y="130844"/>
                </a:moveTo>
                <a:lnTo>
                  <a:pt x="198404" y="98112"/>
                </a:lnTo>
                <a:lnTo>
                  <a:pt x="254082" y="42434"/>
                </a:lnTo>
                <a:lnTo>
                  <a:pt x="286814" y="75166"/>
                </a:lnTo>
                <a:lnTo>
                  <a:pt x="231136" y="130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50"/>
          <p:cNvSpPr/>
          <p:nvPr/>
        </p:nvSpPr>
        <p:spPr>
          <a:xfrm>
            <a:off x="2809192" y="2152898"/>
            <a:ext cx="256377" cy="179464"/>
          </a:xfrm>
          <a:custGeom>
            <a:rect b="b" l="l" r="r" t="t"/>
            <a:pathLst>
              <a:path extrusionOk="0" h="242714" w="346735">
                <a:moveTo>
                  <a:pt x="291280" y="105452"/>
                </a:moveTo>
                <a:cubicBezTo>
                  <a:pt x="293502" y="99655"/>
                  <a:pt x="294748" y="93316"/>
                  <a:pt x="294748" y="86707"/>
                </a:cubicBezTo>
                <a:cubicBezTo>
                  <a:pt x="294748" y="57993"/>
                  <a:pt x="271451" y="34696"/>
                  <a:pt x="242737" y="34696"/>
                </a:cubicBezTo>
                <a:cubicBezTo>
                  <a:pt x="232064" y="34696"/>
                  <a:pt x="222096" y="37947"/>
                  <a:pt x="213861" y="43473"/>
                </a:cubicBezTo>
                <a:cubicBezTo>
                  <a:pt x="198854" y="17468"/>
                  <a:pt x="170844" y="23"/>
                  <a:pt x="138717" y="23"/>
                </a:cubicBezTo>
                <a:cubicBezTo>
                  <a:pt x="90824" y="23"/>
                  <a:pt x="52033" y="38814"/>
                  <a:pt x="52033" y="86707"/>
                </a:cubicBezTo>
                <a:cubicBezTo>
                  <a:pt x="52033" y="88169"/>
                  <a:pt x="52087" y="89632"/>
                  <a:pt x="52141" y="91095"/>
                </a:cubicBezTo>
                <a:cubicBezTo>
                  <a:pt x="21802" y="101768"/>
                  <a:pt x="23" y="130699"/>
                  <a:pt x="23" y="164722"/>
                </a:cubicBezTo>
                <a:cubicBezTo>
                  <a:pt x="23" y="207793"/>
                  <a:pt x="34967" y="242737"/>
                  <a:pt x="78038" y="242737"/>
                </a:cubicBezTo>
                <a:lnTo>
                  <a:pt x="277411" y="242737"/>
                </a:lnTo>
                <a:cubicBezTo>
                  <a:pt x="315714" y="242737"/>
                  <a:pt x="346758" y="211694"/>
                  <a:pt x="346758" y="173390"/>
                </a:cubicBezTo>
                <a:cubicBezTo>
                  <a:pt x="346758" y="139855"/>
                  <a:pt x="322920" y="111845"/>
                  <a:pt x="291280" y="105452"/>
                </a:cubicBezTo>
                <a:close/>
                <a:moveTo>
                  <a:pt x="219279" y="153507"/>
                </a:moveTo>
                <a:lnTo>
                  <a:pt x="162176" y="210610"/>
                </a:lnTo>
                <a:cubicBezTo>
                  <a:pt x="158817" y="213969"/>
                  <a:pt x="153291" y="213969"/>
                  <a:pt x="149932" y="210610"/>
                </a:cubicBezTo>
                <a:lnTo>
                  <a:pt x="92829" y="153507"/>
                </a:lnTo>
                <a:cubicBezTo>
                  <a:pt x="87357" y="148035"/>
                  <a:pt x="91258" y="138717"/>
                  <a:pt x="98951" y="138717"/>
                </a:cubicBezTo>
                <a:lnTo>
                  <a:pt x="134383" y="138717"/>
                </a:lnTo>
                <a:lnTo>
                  <a:pt x="134383" y="78038"/>
                </a:lnTo>
                <a:cubicBezTo>
                  <a:pt x="134383" y="73271"/>
                  <a:pt x="138283" y="69370"/>
                  <a:pt x="143051" y="69370"/>
                </a:cubicBezTo>
                <a:lnTo>
                  <a:pt x="169056" y="69370"/>
                </a:lnTo>
                <a:cubicBezTo>
                  <a:pt x="173824" y="69370"/>
                  <a:pt x="177725" y="73271"/>
                  <a:pt x="177725" y="78038"/>
                </a:cubicBezTo>
                <a:lnTo>
                  <a:pt x="177725" y="138717"/>
                </a:lnTo>
                <a:lnTo>
                  <a:pt x="213157" y="138717"/>
                </a:lnTo>
                <a:cubicBezTo>
                  <a:pt x="220850" y="138717"/>
                  <a:pt x="224750" y="148035"/>
                  <a:pt x="219279" y="153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50"/>
          <p:cNvSpPr/>
          <p:nvPr/>
        </p:nvSpPr>
        <p:spPr>
          <a:xfrm>
            <a:off x="6098626" y="2150578"/>
            <a:ext cx="226116" cy="226116"/>
          </a:xfrm>
          <a:custGeom>
            <a:rect b="b" l="l" r="r" t="t"/>
            <a:pathLst>
              <a:path extrusionOk="0" h="329184" w="329184">
                <a:moveTo>
                  <a:pt x="131376" y="3269"/>
                </a:moveTo>
                <a:cubicBezTo>
                  <a:pt x="67468" y="15742"/>
                  <a:pt x="15969" y="67113"/>
                  <a:pt x="3367" y="130828"/>
                </a:cubicBezTo>
                <a:cubicBezTo>
                  <a:pt x="-20421" y="251057"/>
                  <a:pt x="88042" y="340683"/>
                  <a:pt x="169760" y="328017"/>
                </a:cubicBezTo>
                <a:cubicBezTo>
                  <a:pt x="196249" y="323902"/>
                  <a:pt x="209236" y="292913"/>
                  <a:pt x="197085" y="269060"/>
                </a:cubicBezTo>
                <a:cubicBezTo>
                  <a:pt x="182233" y="239870"/>
                  <a:pt x="203450" y="205795"/>
                  <a:pt x="236239" y="205795"/>
                </a:cubicBezTo>
                <a:lnTo>
                  <a:pt x="287482" y="205795"/>
                </a:lnTo>
                <a:cubicBezTo>
                  <a:pt x="310499" y="205795"/>
                  <a:pt x="329144" y="186764"/>
                  <a:pt x="329208" y="163811"/>
                </a:cubicBezTo>
                <a:cubicBezTo>
                  <a:pt x="328887" y="62484"/>
                  <a:pt x="236689" y="-17240"/>
                  <a:pt x="131376" y="3269"/>
                </a:cubicBezTo>
                <a:close/>
                <a:moveTo>
                  <a:pt x="61746" y="205795"/>
                </a:moveTo>
                <a:cubicBezTo>
                  <a:pt x="50366" y="205795"/>
                  <a:pt x="41172" y="196601"/>
                  <a:pt x="41172" y="185221"/>
                </a:cubicBezTo>
                <a:cubicBezTo>
                  <a:pt x="41172" y="173841"/>
                  <a:pt x="50366" y="164647"/>
                  <a:pt x="61746" y="164647"/>
                </a:cubicBezTo>
                <a:cubicBezTo>
                  <a:pt x="73126" y="164647"/>
                  <a:pt x="82320" y="173841"/>
                  <a:pt x="82320" y="185221"/>
                </a:cubicBezTo>
                <a:cubicBezTo>
                  <a:pt x="82320" y="196601"/>
                  <a:pt x="73126" y="205795"/>
                  <a:pt x="61746" y="205795"/>
                </a:cubicBezTo>
                <a:close/>
                <a:moveTo>
                  <a:pt x="82320" y="123499"/>
                </a:moveTo>
                <a:cubicBezTo>
                  <a:pt x="70940" y="123499"/>
                  <a:pt x="61746" y="114305"/>
                  <a:pt x="61746" y="102925"/>
                </a:cubicBezTo>
                <a:cubicBezTo>
                  <a:pt x="61746" y="91545"/>
                  <a:pt x="70940" y="82351"/>
                  <a:pt x="82320" y="82351"/>
                </a:cubicBezTo>
                <a:cubicBezTo>
                  <a:pt x="93700" y="82351"/>
                  <a:pt x="102894" y="91545"/>
                  <a:pt x="102894" y="102925"/>
                </a:cubicBezTo>
                <a:cubicBezTo>
                  <a:pt x="102894" y="114305"/>
                  <a:pt x="93700" y="123499"/>
                  <a:pt x="82320" y="123499"/>
                </a:cubicBezTo>
                <a:close/>
                <a:moveTo>
                  <a:pt x="164616" y="82351"/>
                </a:moveTo>
                <a:cubicBezTo>
                  <a:pt x="153236" y="82351"/>
                  <a:pt x="144042" y="73157"/>
                  <a:pt x="144042" y="61777"/>
                </a:cubicBezTo>
                <a:cubicBezTo>
                  <a:pt x="144042" y="50397"/>
                  <a:pt x="153236" y="41203"/>
                  <a:pt x="164616" y="41203"/>
                </a:cubicBezTo>
                <a:cubicBezTo>
                  <a:pt x="175996" y="41203"/>
                  <a:pt x="185190" y="50397"/>
                  <a:pt x="185190" y="61777"/>
                </a:cubicBezTo>
                <a:cubicBezTo>
                  <a:pt x="185190" y="73157"/>
                  <a:pt x="175996" y="82351"/>
                  <a:pt x="164616" y="82351"/>
                </a:cubicBezTo>
                <a:close/>
                <a:moveTo>
                  <a:pt x="246912" y="123499"/>
                </a:moveTo>
                <a:cubicBezTo>
                  <a:pt x="235532" y="123499"/>
                  <a:pt x="226338" y="114305"/>
                  <a:pt x="226338" y="102925"/>
                </a:cubicBezTo>
                <a:cubicBezTo>
                  <a:pt x="226338" y="91545"/>
                  <a:pt x="235532" y="82351"/>
                  <a:pt x="246912" y="82351"/>
                </a:cubicBezTo>
                <a:cubicBezTo>
                  <a:pt x="258292" y="82351"/>
                  <a:pt x="267486" y="91545"/>
                  <a:pt x="267486" y="102925"/>
                </a:cubicBezTo>
                <a:cubicBezTo>
                  <a:pt x="267486" y="114305"/>
                  <a:pt x="258292" y="123499"/>
                  <a:pt x="246912" y="123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50"/>
          <p:cNvSpPr/>
          <p:nvPr/>
        </p:nvSpPr>
        <p:spPr>
          <a:xfrm>
            <a:off x="2801981" y="3868428"/>
            <a:ext cx="245546" cy="245546"/>
          </a:xfrm>
          <a:custGeom>
            <a:rect b="b" l="l" r="r" t="t"/>
            <a:pathLst>
              <a:path extrusionOk="0" h="329184" w="329184">
                <a:moveTo>
                  <a:pt x="329216" y="205770"/>
                </a:moveTo>
                <a:lnTo>
                  <a:pt x="329216" y="308640"/>
                </a:lnTo>
                <a:cubicBezTo>
                  <a:pt x="329216" y="320001"/>
                  <a:pt x="320003" y="329214"/>
                  <a:pt x="308642" y="329214"/>
                </a:cubicBezTo>
                <a:lnTo>
                  <a:pt x="205772" y="329214"/>
                </a:lnTo>
                <a:cubicBezTo>
                  <a:pt x="194411" y="329214"/>
                  <a:pt x="185198" y="320001"/>
                  <a:pt x="185198" y="308640"/>
                </a:cubicBezTo>
                <a:lnTo>
                  <a:pt x="185198" y="205770"/>
                </a:lnTo>
                <a:cubicBezTo>
                  <a:pt x="185198" y="194410"/>
                  <a:pt x="194411" y="185196"/>
                  <a:pt x="205772" y="185196"/>
                </a:cubicBezTo>
                <a:lnTo>
                  <a:pt x="308642" y="185196"/>
                </a:lnTo>
                <a:cubicBezTo>
                  <a:pt x="320003" y="185196"/>
                  <a:pt x="329216" y="194410"/>
                  <a:pt x="329216" y="205770"/>
                </a:cubicBezTo>
                <a:close/>
                <a:moveTo>
                  <a:pt x="82328" y="164622"/>
                </a:moveTo>
                <a:cubicBezTo>
                  <a:pt x="36879" y="164622"/>
                  <a:pt x="32" y="201469"/>
                  <a:pt x="32" y="246918"/>
                </a:cubicBezTo>
                <a:cubicBezTo>
                  <a:pt x="32" y="292368"/>
                  <a:pt x="36879" y="329214"/>
                  <a:pt x="82328" y="329214"/>
                </a:cubicBezTo>
                <a:cubicBezTo>
                  <a:pt x="127777" y="329214"/>
                  <a:pt x="164624" y="292368"/>
                  <a:pt x="164624" y="246918"/>
                </a:cubicBezTo>
                <a:cubicBezTo>
                  <a:pt x="164624" y="201469"/>
                  <a:pt x="127777" y="164622"/>
                  <a:pt x="82328" y="164622"/>
                </a:cubicBezTo>
                <a:close/>
                <a:moveTo>
                  <a:pt x="308018" y="144048"/>
                </a:moveTo>
                <a:cubicBezTo>
                  <a:pt x="324310" y="144048"/>
                  <a:pt x="334495" y="126901"/>
                  <a:pt x="326349" y="113187"/>
                </a:cubicBezTo>
                <a:lnTo>
                  <a:pt x="265250" y="10317"/>
                </a:lnTo>
                <a:cubicBezTo>
                  <a:pt x="257104" y="-3396"/>
                  <a:pt x="236736" y="-3396"/>
                  <a:pt x="228590" y="10317"/>
                </a:cubicBezTo>
                <a:lnTo>
                  <a:pt x="167492" y="113187"/>
                </a:lnTo>
                <a:cubicBezTo>
                  <a:pt x="159346" y="126901"/>
                  <a:pt x="169530" y="144048"/>
                  <a:pt x="185822" y="144048"/>
                </a:cubicBezTo>
                <a:lnTo>
                  <a:pt x="308018" y="144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51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Business Model</a:t>
            </a:r>
            <a:endParaRPr/>
          </a:p>
        </p:txBody>
      </p:sp>
      <p:sp>
        <p:nvSpPr>
          <p:cNvPr id="989" name="Google Shape;989;p51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charge $49 per template and $500 for a custom pitch deck</a:t>
            </a:r>
            <a:endParaRPr/>
          </a:p>
        </p:txBody>
      </p:sp>
      <p:sp>
        <p:nvSpPr>
          <p:cNvPr id="990" name="Google Shape;990;p51"/>
          <p:cNvSpPr/>
          <p:nvPr/>
        </p:nvSpPr>
        <p:spPr>
          <a:xfrm flipH="1" rot="10800000">
            <a:off x="1652973" y="3637705"/>
            <a:ext cx="5838054" cy="767287"/>
          </a:xfrm>
          <a:prstGeom prst="round2SameRect">
            <a:avLst>
              <a:gd fmla="val 31152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1" name="Google Shape;991;p51"/>
          <p:cNvGrpSpPr/>
          <p:nvPr/>
        </p:nvGrpSpPr>
        <p:grpSpPr>
          <a:xfrm>
            <a:off x="4668433" y="2200983"/>
            <a:ext cx="332976" cy="332976"/>
            <a:chOff x="4668433" y="2200983"/>
            <a:chExt cx="332976" cy="332976"/>
          </a:xfrm>
        </p:grpSpPr>
        <p:cxnSp>
          <p:nvCxnSpPr>
            <p:cNvPr id="992" name="Google Shape;992;p51"/>
            <p:cNvCxnSpPr/>
            <p:nvPr/>
          </p:nvCxnSpPr>
          <p:spPr>
            <a:xfrm rot="8100000">
              <a:off x="4748310" y="2367471"/>
              <a:ext cx="173222" cy="0"/>
            </a:xfrm>
            <a:prstGeom prst="straightConnector1">
              <a:avLst/>
            </a:prstGeom>
            <a:noFill/>
            <a:ln cap="flat" cmpd="sng" w="15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3" name="Google Shape;993;p51"/>
            <p:cNvCxnSpPr/>
            <p:nvPr/>
          </p:nvCxnSpPr>
          <p:spPr>
            <a:xfrm rot="2700000">
              <a:off x="4748310" y="2367471"/>
              <a:ext cx="173222" cy="0"/>
            </a:xfrm>
            <a:prstGeom prst="straightConnector1">
              <a:avLst/>
            </a:prstGeom>
            <a:noFill/>
            <a:ln cap="flat" cmpd="sng" w="15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94" name="Google Shape;994;p51"/>
            <p:cNvSpPr/>
            <p:nvPr/>
          </p:nvSpPr>
          <p:spPr>
            <a:xfrm>
              <a:off x="4668433" y="2200983"/>
              <a:ext cx="332976" cy="332976"/>
            </a:xfrm>
            <a:prstGeom prst="ellipse">
              <a:avLst/>
            </a:prstGeom>
            <a:solidFill>
              <a:schemeClr val="accent2">
                <a:alpha val="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p51"/>
          <p:cNvSpPr txBox="1"/>
          <p:nvPr/>
        </p:nvSpPr>
        <p:spPr>
          <a:xfrm>
            <a:off x="2807147" y="2088251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10,000 Downloads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51"/>
          <p:cNvSpPr/>
          <p:nvPr/>
        </p:nvSpPr>
        <p:spPr>
          <a:xfrm>
            <a:off x="2807148" y="2334058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our 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51"/>
          <p:cNvSpPr txBox="1"/>
          <p:nvPr/>
        </p:nvSpPr>
        <p:spPr>
          <a:xfrm>
            <a:off x="5629741" y="2088251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$49</a:t>
            </a:r>
            <a:endParaRPr b="1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8" name="Google Shape;998;p51"/>
          <p:cNvSpPr/>
          <p:nvPr/>
        </p:nvSpPr>
        <p:spPr>
          <a:xfrm>
            <a:off x="5629742" y="2334058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minimum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9" name="Google Shape;999;p51"/>
          <p:cNvGrpSpPr/>
          <p:nvPr/>
        </p:nvGrpSpPr>
        <p:grpSpPr>
          <a:xfrm>
            <a:off x="4668433" y="3040632"/>
            <a:ext cx="332976" cy="332976"/>
            <a:chOff x="4668433" y="3040632"/>
            <a:chExt cx="332976" cy="332976"/>
          </a:xfrm>
        </p:grpSpPr>
        <p:cxnSp>
          <p:nvCxnSpPr>
            <p:cNvPr id="1000" name="Google Shape;1000;p51"/>
            <p:cNvCxnSpPr/>
            <p:nvPr/>
          </p:nvCxnSpPr>
          <p:spPr>
            <a:xfrm rot="8100000">
              <a:off x="4748310" y="3207120"/>
              <a:ext cx="173222" cy="0"/>
            </a:xfrm>
            <a:prstGeom prst="straightConnector1">
              <a:avLst/>
            </a:prstGeom>
            <a:noFill/>
            <a:ln cap="flat" cmpd="sng" w="15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1" name="Google Shape;1001;p51"/>
            <p:cNvCxnSpPr/>
            <p:nvPr/>
          </p:nvCxnSpPr>
          <p:spPr>
            <a:xfrm rot="2700000">
              <a:off x="4748310" y="3207120"/>
              <a:ext cx="173222" cy="0"/>
            </a:xfrm>
            <a:prstGeom prst="straightConnector1">
              <a:avLst/>
            </a:prstGeom>
            <a:noFill/>
            <a:ln cap="flat" cmpd="sng" w="15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02" name="Google Shape;1002;p51"/>
            <p:cNvSpPr/>
            <p:nvPr/>
          </p:nvSpPr>
          <p:spPr>
            <a:xfrm>
              <a:off x="4668433" y="3040632"/>
              <a:ext cx="332976" cy="332976"/>
            </a:xfrm>
            <a:prstGeom prst="ellipse">
              <a:avLst/>
            </a:prstGeom>
            <a:solidFill>
              <a:schemeClr val="accent2">
                <a:alpha val="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3" name="Google Shape;1003;p51"/>
          <p:cNvSpPr txBox="1"/>
          <p:nvPr/>
        </p:nvSpPr>
        <p:spPr>
          <a:xfrm>
            <a:off x="2807147" y="2927900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1,000 Requests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51"/>
          <p:cNvSpPr/>
          <p:nvPr/>
        </p:nvSpPr>
        <p:spPr>
          <a:xfrm>
            <a:off x="2807148" y="3173707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custom pitch deck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51"/>
          <p:cNvSpPr txBox="1"/>
          <p:nvPr/>
        </p:nvSpPr>
        <p:spPr>
          <a:xfrm>
            <a:off x="5629741" y="2927900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51"/>
          <p:cNvSpPr/>
          <p:nvPr/>
        </p:nvSpPr>
        <p:spPr>
          <a:xfrm>
            <a:off x="5629742" y="3173707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minimum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51"/>
          <p:cNvSpPr txBox="1"/>
          <p:nvPr/>
        </p:nvSpPr>
        <p:spPr>
          <a:xfrm>
            <a:off x="3160704" y="3703095"/>
            <a:ext cx="2677677" cy="401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$1,090,000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51"/>
          <p:cNvSpPr/>
          <p:nvPr/>
        </p:nvSpPr>
        <p:spPr>
          <a:xfrm>
            <a:off x="3160704" y="4025152"/>
            <a:ext cx="2822593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average revenue from 100,000 website visitors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9" name="Google Shape;1009;p51"/>
          <p:cNvGrpSpPr/>
          <p:nvPr/>
        </p:nvGrpSpPr>
        <p:grpSpPr>
          <a:xfrm>
            <a:off x="1868739" y="2639265"/>
            <a:ext cx="332976" cy="332976"/>
            <a:chOff x="1868739" y="2639265"/>
            <a:chExt cx="332976" cy="332976"/>
          </a:xfrm>
        </p:grpSpPr>
        <p:cxnSp>
          <p:nvCxnSpPr>
            <p:cNvPr id="1010" name="Google Shape;1010;p51"/>
            <p:cNvCxnSpPr/>
            <p:nvPr/>
          </p:nvCxnSpPr>
          <p:spPr>
            <a:xfrm rot="5371498">
              <a:off x="1948677" y="2805605"/>
              <a:ext cx="172800" cy="0"/>
            </a:xfrm>
            <a:prstGeom prst="straightConnector1">
              <a:avLst/>
            </a:prstGeom>
            <a:noFill/>
            <a:ln cap="flat" cmpd="sng" w="15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1" name="Google Shape;1011;p51"/>
            <p:cNvCxnSpPr/>
            <p:nvPr/>
          </p:nvCxnSpPr>
          <p:spPr>
            <a:xfrm rot="-28502">
              <a:off x="1948677" y="2805605"/>
              <a:ext cx="172800" cy="0"/>
            </a:xfrm>
            <a:prstGeom prst="straightConnector1">
              <a:avLst/>
            </a:prstGeom>
            <a:noFill/>
            <a:ln cap="flat" cmpd="sng" w="15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2" name="Google Shape;1012;p51"/>
            <p:cNvSpPr/>
            <p:nvPr/>
          </p:nvSpPr>
          <p:spPr>
            <a:xfrm>
              <a:off x="1868739" y="2639265"/>
              <a:ext cx="332976" cy="332976"/>
            </a:xfrm>
            <a:prstGeom prst="ellipse">
              <a:avLst/>
            </a:prstGeom>
            <a:solidFill>
              <a:schemeClr val="accent2">
                <a:alpha val="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3" name="Google Shape;1013;p51"/>
          <p:cNvSpPr/>
          <p:nvPr/>
        </p:nvSpPr>
        <p:spPr>
          <a:xfrm>
            <a:off x="1652972" y="1897406"/>
            <a:ext cx="5838056" cy="2507592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51"/>
          <p:cNvSpPr/>
          <p:nvPr/>
        </p:nvSpPr>
        <p:spPr>
          <a:xfrm>
            <a:off x="2542524" y="3049571"/>
            <a:ext cx="234094" cy="234094"/>
          </a:xfrm>
          <a:custGeom>
            <a:rect b="b" l="l" r="r" t="t"/>
            <a:pathLst>
              <a:path extrusionOk="0" h="329184" w="329184">
                <a:moveTo>
                  <a:pt x="144050" y="61754"/>
                </a:moveTo>
                <a:lnTo>
                  <a:pt x="154337" y="41180"/>
                </a:lnTo>
                <a:lnTo>
                  <a:pt x="174911" y="30893"/>
                </a:lnTo>
                <a:lnTo>
                  <a:pt x="154337" y="20606"/>
                </a:lnTo>
                <a:lnTo>
                  <a:pt x="144050" y="32"/>
                </a:lnTo>
                <a:lnTo>
                  <a:pt x="133763" y="20606"/>
                </a:lnTo>
                <a:lnTo>
                  <a:pt x="113189" y="30893"/>
                </a:lnTo>
                <a:lnTo>
                  <a:pt x="133763" y="41180"/>
                </a:lnTo>
                <a:lnTo>
                  <a:pt x="144050" y="61754"/>
                </a:lnTo>
                <a:close/>
                <a:moveTo>
                  <a:pt x="51467" y="102902"/>
                </a:moveTo>
                <a:lnTo>
                  <a:pt x="68608" y="68614"/>
                </a:lnTo>
                <a:lnTo>
                  <a:pt x="102902" y="51467"/>
                </a:lnTo>
                <a:lnTo>
                  <a:pt x="68608" y="34320"/>
                </a:lnTo>
                <a:lnTo>
                  <a:pt x="51467" y="32"/>
                </a:lnTo>
                <a:lnTo>
                  <a:pt x="34326" y="34320"/>
                </a:lnTo>
                <a:lnTo>
                  <a:pt x="32" y="51467"/>
                </a:lnTo>
                <a:lnTo>
                  <a:pt x="34326" y="68614"/>
                </a:lnTo>
                <a:lnTo>
                  <a:pt x="51467" y="102902"/>
                </a:lnTo>
                <a:close/>
                <a:moveTo>
                  <a:pt x="277781" y="185198"/>
                </a:moveTo>
                <a:lnTo>
                  <a:pt x="260640" y="219486"/>
                </a:lnTo>
                <a:lnTo>
                  <a:pt x="226346" y="236633"/>
                </a:lnTo>
                <a:lnTo>
                  <a:pt x="260640" y="253780"/>
                </a:lnTo>
                <a:lnTo>
                  <a:pt x="277781" y="288068"/>
                </a:lnTo>
                <a:lnTo>
                  <a:pt x="294922" y="253780"/>
                </a:lnTo>
                <a:lnTo>
                  <a:pt x="329216" y="236633"/>
                </a:lnTo>
                <a:lnTo>
                  <a:pt x="294922" y="219486"/>
                </a:lnTo>
                <a:lnTo>
                  <a:pt x="277781" y="185198"/>
                </a:lnTo>
                <a:close/>
                <a:moveTo>
                  <a:pt x="323185" y="60616"/>
                </a:moveTo>
                <a:lnTo>
                  <a:pt x="268632" y="6063"/>
                </a:lnTo>
                <a:cubicBezTo>
                  <a:pt x="264620" y="2038"/>
                  <a:pt x="259354" y="32"/>
                  <a:pt x="254089" y="32"/>
                </a:cubicBezTo>
                <a:cubicBezTo>
                  <a:pt x="248823" y="32"/>
                  <a:pt x="243557" y="2038"/>
                  <a:pt x="239539" y="6063"/>
                </a:cubicBezTo>
                <a:lnTo>
                  <a:pt x="6063" y="239539"/>
                </a:lnTo>
                <a:cubicBezTo>
                  <a:pt x="-1974" y="247576"/>
                  <a:pt x="-1974" y="260602"/>
                  <a:pt x="6063" y="268632"/>
                </a:cubicBezTo>
                <a:lnTo>
                  <a:pt x="60616" y="323185"/>
                </a:lnTo>
                <a:cubicBezTo>
                  <a:pt x="64634" y="327204"/>
                  <a:pt x="69900" y="329210"/>
                  <a:pt x="75159" y="329210"/>
                </a:cubicBezTo>
                <a:cubicBezTo>
                  <a:pt x="80425" y="329210"/>
                  <a:pt x="85691" y="327204"/>
                  <a:pt x="89709" y="323185"/>
                </a:cubicBezTo>
                <a:lnTo>
                  <a:pt x="323185" y="89703"/>
                </a:lnTo>
                <a:cubicBezTo>
                  <a:pt x="331222" y="81679"/>
                  <a:pt x="331222" y="68646"/>
                  <a:pt x="323185" y="60616"/>
                </a:cubicBezTo>
                <a:close/>
                <a:moveTo>
                  <a:pt x="231136" y="130844"/>
                </a:moveTo>
                <a:lnTo>
                  <a:pt x="198404" y="98112"/>
                </a:lnTo>
                <a:lnTo>
                  <a:pt x="254082" y="42434"/>
                </a:lnTo>
                <a:lnTo>
                  <a:pt x="286814" y="75166"/>
                </a:lnTo>
                <a:lnTo>
                  <a:pt x="231136" y="130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51"/>
          <p:cNvSpPr/>
          <p:nvPr/>
        </p:nvSpPr>
        <p:spPr>
          <a:xfrm>
            <a:off x="2520241" y="2215555"/>
            <a:ext cx="256377" cy="179464"/>
          </a:xfrm>
          <a:custGeom>
            <a:rect b="b" l="l" r="r" t="t"/>
            <a:pathLst>
              <a:path extrusionOk="0" h="242714" w="346735">
                <a:moveTo>
                  <a:pt x="291280" y="105452"/>
                </a:moveTo>
                <a:cubicBezTo>
                  <a:pt x="293502" y="99655"/>
                  <a:pt x="294748" y="93316"/>
                  <a:pt x="294748" y="86707"/>
                </a:cubicBezTo>
                <a:cubicBezTo>
                  <a:pt x="294748" y="57993"/>
                  <a:pt x="271451" y="34696"/>
                  <a:pt x="242737" y="34696"/>
                </a:cubicBezTo>
                <a:cubicBezTo>
                  <a:pt x="232064" y="34696"/>
                  <a:pt x="222096" y="37947"/>
                  <a:pt x="213861" y="43473"/>
                </a:cubicBezTo>
                <a:cubicBezTo>
                  <a:pt x="198854" y="17468"/>
                  <a:pt x="170844" y="23"/>
                  <a:pt x="138717" y="23"/>
                </a:cubicBezTo>
                <a:cubicBezTo>
                  <a:pt x="90824" y="23"/>
                  <a:pt x="52033" y="38814"/>
                  <a:pt x="52033" y="86707"/>
                </a:cubicBezTo>
                <a:cubicBezTo>
                  <a:pt x="52033" y="88169"/>
                  <a:pt x="52087" y="89632"/>
                  <a:pt x="52141" y="91095"/>
                </a:cubicBezTo>
                <a:cubicBezTo>
                  <a:pt x="21802" y="101768"/>
                  <a:pt x="23" y="130699"/>
                  <a:pt x="23" y="164722"/>
                </a:cubicBezTo>
                <a:cubicBezTo>
                  <a:pt x="23" y="207793"/>
                  <a:pt x="34967" y="242737"/>
                  <a:pt x="78038" y="242737"/>
                </a:cubicBezTo>
                <a:lnTo>
                  <a:pt x="277411" y="242737"/>
                </a:lnTo>
                <a:cubicBezTo>
                  <a:pt x="315714" y="242737"/>
                  <a:pt x="346758" y="211694"/>
                  <a:pt x="346758" y="173390"/>
                </a:cubicBezTo>
                <a:cubicBezTo>
                  <a:pt x="346758" y="139855"/>
                  <a:pt x="322920" y="111845"/>
                  <a:pt x="291280" y="105452"/>
                </a:cubicBezTo>
                <a:close/>
                <a:moveTo>
                  <a:pt x="219279" y="153507"/>
                </a:moveTo>
                <a:lnTo>
                  <a:pt x="162176" y="210610"/>
                </a:lnTo>
                <a:cubicBezTo>
                  <a:pt x="158817" y="213969"/>
                  <a:pt x="153291" y="213969"/>
                  <a:pt x="149932" y="210610"/>
                </a:cubicBezTo>
                <a:lnTo>
                  <a:pt x="92829" y="153507"/>
                </a:lnTo>
                <a:cubicBezTo>
                  <a:pt x="87357" y="148035"/>
                  <a:pt x="91258" y="138717"/>
                  <a:pt x="98951" y="138717"/>
                </a:cubicBezTo>
                <a:lnTo>
                  <a:pt x="134383" y="138717"/>
                </a:lnTo>
                <a:lnTo>
                  <a:pt x="134383" y="78038"/>
                </a:lnTo>
                <a:cubicBezTo>
                  <a:pt x="134383" y="73271"/>
                  <a:pt x="138283" y="69370"/>
                  <a:pt x="143051" y="69370"/>
                </a:cubicBezTo>
                <a:lnTo>
                  <a:pt x="169056" y="69370"/>
                </a:lnTo>
                <a:cubicBezTo>
                  <a:pt x="173824" y="69370"/>
                  <a:pt x="177725" y="73271"/>
                  <a:pt x="177725" y="78038"/>
                </a:cubicBezTo>
                <a:lnTo>
                  <a:pt x="177725" y="138717"/>
                </a:lnTo>
                <a:lnTo>
                  <a:pt x="213157" y="138717"/>
                </a:lnTo>
                <a:cubicBezTo>
                  <a:pt x="220850" y="138717"/>
                  <a:pt x="224750" y="148035"/>
                  <a:pt x="219279" y="153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51"/>
          <p:cNvSpPr/>
          <p:nvPr/>
        </p:nvSpPr>
        <p:spPr>
          <a:xfrm>
            <a:off x="5356006" y="2220165"/>
            <a:ext cx="243206" cy="170244"/>
          </a:xfrm>
          <a:custGeom>
            <a:rect b="b" l="l" r="r" t="t"/>
            <a:pathLst>
              <a:path extrusionOk="0" h="230428" w="329184">
                <a:moveTo>
                  <a:pt x="319514" y="11573"/>
                </a:moveTo>
                <a:cubicBezTo>
                  <a:pt x="299563" y="3204"/>
                  <a:pt x="279595" y="20"/>
                  <a:pt x="259639" y="20"/>
                </a:cubicBezTo>
                <a:cubicBezTo>
                  <a:pt x="196286" y="15"/>
                  <a:pt x="132939" y="32085"/>
                  <a:pt x="69586" y="32085"/>
                </a:cubicBezTo>
                <a:cubicBezTo>
                  <a:pt x="53698" y="32085"/>
                  <a:pt x="37820" y="30069"/>
                  <a:pt x="21932" y="25028"/>
                </a:cubicBezTo>
                <a:cubicBezTo>
                  <a:pt x="20147" y="24462"/>
                  <a:pt x="18357" y="24195"/>
                  <a:pt x="16608" y="24195"/>
                </a:cubicBezTo>
                <a:cubicBezTo>
                  <a:pt x="7756" y="24195"/>
                  <a:pt x="20" y="31046"/>
                  <a:pt x="20" y="40556"/>
                </a:cubicBezTo>
                <a:lnTo>
                  <a:pt x="20" y="203739"/>
                </a:lnTo>
                <a:cubicBezTo>
                  <a:pt x="20" y="210235"/>
                  <a:pt x="3739" y="216392"/>
                  <a:pt x="9711" y="218892"/>
                </a:cubicBezTo>
                <a:cubicBezTo>
                  <a:pt x="29662" y="227265"/>
                  <a:pt x="49630" y="230449"/>
                  <a:pt x="69586" y="230449"/>
                </a:cubicBezTo>
                <a:cubicBezTo>
                  <a:pt x="132939" y="230449"/>
                  <a:pt x="196291" y="198379"/>
                  <a:pt x="259644" y="198379"/>
                </a:cubicBezTo>
                <a:cubicBezTo>
                  <a:pt x="275532" y="198379"/>
                  <a:pt x="291410" y="200396"/>
                  <a:pt x="307298" y="205436"/>
                </a:cubicBezTo>
                <a:cubicBezTo>
                  <a:pt x="309083" y="206002"/>
                  <a:pt x="310873" y="206270"/>
                  <a:pt x="312622" y="206270"/>
                </a:cubicBezTo>
                <a:cubicBezTo>
                  <a:pt x="321474" y="206270"/>
                  <a:pt x="329210" y="199418"/>
                  <a:pt x="329210" y="189908"/>
                </a:cubicBezTo>
                <a:lnTo>
                  <a:pt x="329210" y="26731"/>
                </a:lnTo>
                <a:cubicBezTo>
                  <a:pt x="329205" y="20229"/>
                  <a:pt x="325486" y="14078"/>
                  <a:pt x="319514" y="11573"/>
                </a:cubicBezTo>
                <a:close/>
                <a:moveTo>
                  <a:pt x="24709" y="51569"/>
                </a:moveTo>
                <a:cubicBezTo>
                  <a:pt x="35058" y="54161"/>
                  <a:pt x="45859" y="55462"/>
                  <a:pt x="56969" y="56162"/>
                </a:cubicBezTo>
                <a:cubicBezTo>
                  <a:pt x="53945" y="71278"/>
                  <a:pt x="40654" y="82671"/>
                  <a:pt x="24709" y="82671"/>
                </a:cubicBezTo>
                <a:lnTo>
                  <a:pt x="24709" y="51569"/>
                </a:lnTo>
                <a:close/>
                <a:moveTo>
                  <a:pt x="24709" y="198158"/>
                </a:moveTo>
                <a:lnTo>
                  <a:pt x="24709" y="173583"/>
                </a:lnTo>
                <a:cubicBezTo>
                  <a:pt x="42388" y="173583"/>
                  <a:pt x="56692" y="187609"/>
                  <a:pt x="57479" y="205164"/>
                </a:cubicBezTo>
                <a:cubicBezTo>
                  <a:pt x="45890" y="204233"/>
                  <a:pt x="35058" y="201918"/>
                  <a:pt x="24709" y="198158"/>
                </a:cubicBezTo>
                <a:close/>
                <a:moveTo>
                  <a:pt x="164613" y="164612"/>
                </a:moveTo>
                <a:cubicBezTo>
                  <a:pt x="141883" y="164612"/>
                  <a:pt x="123464" y="142500"/>
                  <a:pt x="123464" y="115235"/>
                </a:cubicBezTo>
                <a:cubicBezTo>
                  <a:pt x="123464" y="87964"/>
                  <a:pt x="141889" y="65857"/>
                  <a:pt x="164613" y="65857"/>
                </a:cubicBezTo>
                <a:cubicBezTo>
                  <a:pt x="187336" y="65857"/>
                  <a:pt x="205761" y="87964"/>
                  <a:pt x="205761" y="115235"/>
                </a:cubicBezTo>
                <a:cubicBezTo>
                  <a:pt x="205761" y="142511"/>
                  <a:pt x="187331" y="164612"/>
                  <a:pt x="164613" y="164612"/>
                </a:cubicBezTo>
                <a:close/>
                <a:moveTo>
                  <a:pt x="304516" y="178901"/>
                </a:moveTo>
                <a:cubicBezTo>
                  <a:pt x="295504" y="176643"/>
                  <a:pt x="286148" y="175378"/>
                  <a:pt x="276576" y="174560"/>
                </a:cubicBezTo>
                <a:cubicBezTo>
                  <a:pt x="279595" y="161146"/>
                  <a:pt x="290721" y="150962"/>
                  <a:pt x="304516" y="149213"/>
                </a:cubicBezTo>
                <a:lnTo>
                  <a:pt x="304516" y="178901"/>
                </a:lnTo>
                <a:close/>
                <a:moveTo>
                  <a:pt x="304516" y="57458"/>
                </a:moveTo>
                <a:cubicBezTo>
                  <a:pt x="288627" y="55447"/>
                  <a:pt x="276298" y="42182"/>
                  <a:pt x="275810" y="25800"/>
                </a:cubicBezTo>
                <a:cubicBezTo>
                  <a:pt x="285860" y="26916"/>
                  <a:pt x="295401" y="29004"/>
                  <a:pt x="304516" y="32311"/>
                </a:cubicBezTo>
                <a:lnTo>
                  <a:pt x="304516" y="574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51"/>
          <p:cNvSpPr/>
          <p:nvPr/>
        </p:nvSpPr>
        <p:spPr>
          <a:xfrm>
            <a:off x="5356006" y="3088930"/>
            <a:ext cx="243206" cy="170244"/>
          </a:xfrm>
          <a:custGeom>
            <a:rect b="b" l="l" r="r" t="t"/>
            <a:pathLst>
              <a:path extrusionOk="0" h="230428" w="329184">
                <a:moveTo>
                  <a:pt x="319514" y="11573"/>
                </a:moveTo>
                <a:cubicBezTo>
                  <a:pt x="299563" y="3204"/>
                  <a:pt x="279595" y="20"/>
                  <a:pt x="259639" y="20"/>
                </a:cubicBezTo>
                <a:cubicBezTo>
                  <a:pt x="196286" y="15"/>
                  <a:pt x="132939" y="32085"/>
                  <a:pt x="69586" y="32085"/>
                </a:cubicBezTo>
                <a:cubicBezTo>
                  <a:pt x="53698" y="32085"/>
                  <a:pt x="37820" y="30069"/>
                  <a:pt x="21932" y="25028"/>
                </a:cubicBezTo>
                <a:cubicBezTo>
                  <a:pt x="20147" y="24462"/>
                  <a:pt x="18357" y="24195"/>
                  <a:pt x="16608" y="24195"/>
                </a:cubicBezTo>
                <a:cubicBezTo>
                  <a:pt x="7756" y="24195"/>
                  <a:pt x="20" y="31046"/>
                  <a:pt x="20" y="40556"/>
                </a:cubicBezTo>
                <a:lnTo>
                  <a:pt x="20" y="203739"/>
                </a:lnTo>
                <a:cubicBezTo>
                  <a:pt x="20" y="210235"/>
                  <a:pt x="3739" y="216392"/>
                  <a:pt x="9711" y="218892"/>
                </a:cubicBezTo>
                <a:cubicBezTo>
                  <a:pt x="29662" y="227265"/>
                  <a:pt x="49630" y="230449"/>
                  <a:pt x="69586" y="230449"/>
                </a:cubicBezTo>
                <a:cubicBezTo>
                  <a:pt x="132939" y="230449"/>
                  <a:pt x="196291" y="198379"/>
                  <a:pt x="259644" y="198379"/>
                </a:cubicBezTo>
                <a:cubicBezTo>
                  <a:pt x="275532" y="198379"/>
                  <a:pt x="291410" y="200396"/>
                  <a:pt x="307298" y="205436"/>
                </a:cubicBezTo>
                <a:cubicBezTo>
                  <a:pt x="309083" y="206002"/>
                  <a:pt x="310873" y="206270"/>
                  <a:pt x="312622" y="206270"/>
                </a:cubicBezTo>
                <a:cubicBezTo>
                  <a:pt x="321474" y="206270"/>
                  <a:pt x="329210" y="199418"/>
                  <a:pt x="329210" y="189908"/>
                </a:cubicBezTo>
                <a:lnTo>
                  <a:pt x="329210" y="26731"/>
                </a:lnTo>
                <a:cubicBezTo>
                  <a:pt x="329205" y="20229"/>
                  <a:pt x="325486" y="14078"/>
                  <a:pt x="319514" y="11573"/>
                </a:cubicBezTo>
                <a:close/>
                <a:moveTo>
                  <a:pt x="24709" y="51569"/>
                </a:moveTo>
                <a:cubicBezTo>
                  <a:pt x="35058" y="54161"/>
                  <a:pt x="45859" y="55462"/>
                  <a:pt x="56969" y="56162"/>
                </a:cubicBezTo>
                <a:cubicBezTo>
                  <a:pt x="53945" y="71278"/>
                  <a:pt x="40654" y="82671"/>
                  <a:pt x="24709" y="82671"/>
                </a:cubicBezTo>
                <a:lnTo>
                  <a:pt x="24709" y="51569"/>
                </a:lnTo>
                <a:close/>
                <a:moveTo>
                  <a:pt x="24709" y="198158"/>
                </a:moveTo>
                <a:lnTo>
                  <a:pt x="24709" y="173583"/>
                </a:lnTo>
                <a:cubicBezTo>
                  <a:pt x="42388" y="173583"/>
                  <a:pt x="56692" y="187609"/>
                  <a:pt x="57479" y="205164"/>
                </a:cubicBezTo>
                <a:cubicBezTo>
                  <a:pt x="45890" y="204233"/>
                  <a:pt x="35058" y="201918"/>
                  <a:pt x="24709" y="198158"/>
                </a:cubicBezTo>
                <a:close/>
                <a:moveTo>
                  <a:pt x="164613" y="164612"/>
                </a:moveTo>
                <a:cubicBezTo>
                  <a:pt x="141883" y="164612"/>
                  <a:pt x="123464" y="142500"/>
                  <a:pt x="123464" y="115235"/>
                </a:cubicBezTo>
                <a:cubicBezTo>
                  <a:pt x="123464" y="87964"/>
                  <a:pt x="141889" y="65857"/>
                  <a:pt x="164613" y="65857"/>
                </a:cubicBezTo>
                <a:cubicBezTo>
                  <a:pt x="187336" y="65857"/>
                  <a:pt x="205761" y="87964"/>
                  <a:pt x="205761" y="115235"/>
                </a:cubicBezTo>
                <a:cubicBezTo>
                  <a:pt x="205761" y="142511"/>
                  <a:pt x="187331" y="164612"/>
                  <a:pt x="164613" y="164612"/>
                </a:cubicBezTo>
                <a:close/>
                <a:moveTo>
                  <a:pt x="304516" y="178901"/>
                </a:moveTo>
                <a:cubicBezTo>
                  <a:pt x="295504" y="176643"/>
                  <a:pt x="286148" y="175378"/>
                  <a:pt x="276576" y="174560"/>
                </a:cubicBezTo>
                <a:cubicBezTo>
                  <a:pt x="279595" y="161146"/>
                  <a:pt x="290721" y="150962"/>
                  <a:pt x="304516" y="149213"/>
                </a:cubicBezTo>
                <a:lnTo>
                  <a:pt x="304516" y="178901"/>
                </a:lnTo>
                <a:close/>
                <a:moveTo>
                  <a:pt x="304516" y="57458"/>
                </a:moveTo>
                <a:cubicBezTo>
                  <a:pt x="288627" y="55447"/>
                  <a:pt x="276298" y="42182"/>
                  <a:pt x="275810" y="25800"/>
                </a:cubicBezTo>
                <a:cubicBezTo>
                  <a:pt x="285860" y="26916"/>
                  <a:pt x="295401" y="29004"/>
                  <a:pt x="304516" y="32311"/>
                </a:cubicBezTo>
                <a:lnTo>
                  <a:pt x="304516" y="574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2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Business Model</a:t>
            </a:r>
            <a:endParaRPr/>
          </a:p>
        </p:txBody>
      </p:sp>
      <p:sp>
        <p:nvSpPr>
          <p:cNvPr id="1023" name="Google Shape;1023;p52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Based on monthly subscription plans</a:t>
            </a:r>
            <a:endParaRPr/>
          </a:p>
        </p:txBody>
      </p:sp>
      <p:sp>
        <p:nvSpPr>
          <p:cNvPr id="1024" name="Google Shape;1024;p52"/>
          <p:cNvSpPr/>
          <p:nvPr/>
        </p:nvSpPr>
        <p:spPr>
          <a:xfrm>
            <a:off x="715435" y="1782683"/>
            <a:ext cx="2285457" cy="2074422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52"/>
          <p:cNvSpPr txBox="1"/>
          <p:nvPr/>
        </p:nvSpPr>
        <p:spPr>
          <a:xfrm>
            <a:off x="715434" y="1821903"/>
            <a:ext cx="228545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52"/>
          <p:cNvSpPr/>
          <p:nvPr/>
        </p:nvSpPr>
        <p:spPr>
          <a:xfrm>
            <a:off x="1048512" y="2740856"/>
            <a:ext cx="1619300" cy="99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 to 6 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1GB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Dashboard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Basic Analytics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52"/>
          <p:cNvSpPr/>
          <p:nvPr/>
        </p:nvSpPr>
        <p:spPr>
          <a:xfrm flipH="1" rot="10800000">
            <a:off x="715434" y="2219037"/>
            <a:ext cx="2285457" cy="44934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52"/>
          <p:cNvSpPr txBox="1"/>
          <p:nvPr/>
        </p:nvSpPr>
        <p:spPr>
          <a:xfrm>
            <a:off x="715433" y="2269704"/>
            <a:ext cx="228545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$25/month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52"/>
          <p:cNvSpPr/>
          <p:nvPr/>
        </p:nvSpPr>
        <p:spPr>
          <a:xfrm>
            <a:off x="3429270" y="1782683"/>
            <a:ext cx="2285457" cy="2531622"/>
          </a:xfrm>
          <a:prstGeom prst="roundRect">
            <a:avLst>
              <a:gd fmla="val 10048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52"/>
          <p:cNvSpPr txBox="1"/>
          <p:nvPr/>
        </p:nvSpPr>
        <p:spPr>
          <a:xfrm>
            <a:off x="3429269" y="1821903"/>
            <a:ext cx="228545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52"/>
          <p:cNvSpPr/>
          <p:nvPr/>
        </p:nvSpPr>
        <p:spPr>
          <a:xfrm>
            <a:off x="3762347" y="2740856"/>
            <a:ext cx="1619300" cy="1453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 to 9 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5GB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Dashboard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 Analytics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Basic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Knowledge 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52"/>
          <p:cNvSpPr/>
          <p:nvPr/>
        </p:nvSpPr>
        <p:spPr>
          <a:xfrm flipH="1" rot="10800000">
            <a:off x="3429269" y="2219037"/>
            <a:ext cx="2285457" cy="44934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52"/>
          <p:cNvSpPr txBox="1"/>
          <p:nvPr/>
        </p:nvSpPr>
        <p:spPr>
          <a:xfrm>
            <a:off x="3429268" y="2269704"/>
            <a:ext cx="228545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$50/month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52"/>
          <p:cNvSpPr/>
          <p:nvPr/>
        </p:nvSpPr>
        <p:spPr>
          <a:xfrm>
            <a:off x="6143103" y="1782682"/>
            <a:ext cx="2285457" cy="2800217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52"/>
          <p:cNvSpPr txBox="1"/>
          <p:nvPr/>
        </p:nvSpPr>
        <p:spPr>
          <a:xfrm>
            <a:off x="6143102" y="1821903"/>
            <a:ext cx="228545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Enterprise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52"/>
          <p:cNvSpPr/>
          <p:nvPr/>
        </p:nvSpPr>
        <p:spPr>
          <a:xfrm>
            <a:off x="6476180" y="2740856"/>
            <a:ext cx="1619300" cy="1683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 to 20 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20GB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Dashboard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 Analytics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Knowledge 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Chat and Forum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52"/>
          <p:cNvSpPr/>
          <p:nvPr/>
        </p:nvSpPr>
        <p:spPr>
          <a:xfrm flipH="1" rot="10800000">
            <a:off x="6143102" y="2219037"/>
            <a:ext cx="2285457" cy="44934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52"/>
          <p:cNvSpPr txBox="1"/>
          <p:nvPr/>
        </p:nvSpPr>
        <p:spPr>
          <a:xfrm>
            <a:off x="6143101" y="2269704"/>
            <a:ext cx="228545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$100/month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53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Team</a:t>
            </a:r>
            <a:endParaRPr/>
          </a:p>
        </p:txBody>
      </p:sp>
      <p:sp>
        <p:nvSpPr>
          <p:cNvPr id="1044" name="Google Shape;1044;p53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background, proven track record and vision to succeed</a:t>
            </a:r>
            <a:endParaRPr/>
          </a:p>
        </p:txBody>
      </p:sp>
      <p:sp>
        <p:nvSpPr>
          <p:cNvPr id="1045" name="Google Shape;1045;p53"/>
          <p:cNvSpPr txBox="1"/>
          <p:nvPr/>
        </p:nvSpPr>
        <p:spPr>
          <a:xfrm>
            <a:off x="1208391" y="2790332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53"/>
          <p:cNvSpPr/>
          <p:nvPr/>
        </p:nvSpPr>
        <p:spPr>
          <a:xfrm>
            <a:off x="2399336" y="3124433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53"/>
          <p:cNvSpPr/>
          <p:nvPr/>
        </p:nvSpPr>
        <p:spPr>
          <a:xfrm>
            <a:off x="1156289" y="3442455"/>
            <a:ext cx="2958511" cy="65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Previously co-founded NextTurn with Katherine</a:t>
            </a:r>
            <a:endParaRPr b="0" i="0" sz="1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Stanford Business School Graduates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York Times and Atlas Telegram Columnist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53"/>
          <p:cNvSpPr txBox="1"/>
          <p:nvPr/>
        </p:nvSpPr>
        <p:spPr>
          <a:xfrm>
            <a:off x="5195598" y="2790332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53"/>
          <p:cNvSpPr/>
          <p:nvPr/>
        </p:nvSpPr>
        <p:spPr>
          <a:xfrm>
            <a:off x="6251412" y="3124433"/>
            <a:ext cx="636261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53"/>
          <p:cNvSpPr/>
          <p:nvPr/>
        </p:nvSpPr>
        <p:spPr>
          <a:xfrm>
            <a:off x="5143496" y="3442455"/>
            <a:ext cx="3132599" cy="65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Previously co-founded NextTurn with Darrin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Science MS Degree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Created special technology for special company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1" name="Google Shape;1051;p53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2121197" y="1850877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2" name="Google Shape;1052;p53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6108403" y="1850877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54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Team</a:t>
            </a:r>
            <a:endParaRPr/>
          </a:p>
        </p:txBody>
      </p:sp>
      <p:sp>
        <p:nvSpPr>
          <p:cNvPr id="1058" name="Google Shape;1058;p54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background, proven track record and vision to succeed</a:t>
            </a:r>
            <a:endParaRPr/>
          </a:p>
        </p:txBody>
      </p:sp>
      <p:sp>
        <p:nvSpPr>
          <p:cNvPr id="1059" name="Google Shape;1059;p54"/>
          <p:cNvSpPr txBox="1"/>
          <p:nvPr/>
        </p:nvSpPr>
        <p:spPr>
          <a:xfrm>
            <a:off x="1103676" y="2725268"/>
            <a:ext cx="167414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54"/>
          <p:cNvSpPr/>
          <p:nvPr/>
        </p:nvSpPr>
        <p:spPr>
          <a:xfrm>
            <a:off x="1745983" y="3041951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54"/>
          <p:cNvSpPr/>
          <p:nvPr/>
        </p:nvSpPr>
        <p:spPr>
          <a:xfrm>
            <a:off x="884730" y="3339614"/>
            <a:ext cx="2112037" cy="1118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Previously co-founded NextTurn with Katherine</a:t>
            </a:r>
            <a:endParaRPr b="0" i="0" sz="1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Stanford Business School Graduates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York Times and Atlas Telegram Columnist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54"/>
          <p:cNvSpPr txBox="1"/>
          <p:nvPr/>
        </p:nvSpPr>
        <p:spPr>
          <a:xfrm>
            <a:off x="3746172" y="2725268"/>
            <a:ext cx="167414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54"/>
          <p:cNvSpPr/>
          <p:nvPr/>
        </p:nvSpPr>
        <p:spPr>
          <a:xfrm>
            <a:off x="4269136" y="3041951"/>
            <a:ext cx="596809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54"/>
          <p:cNvSpPr/>
          <p:nvPr/>
        </p:nvSpPr>
        <p:spPr>
          <a:xfrm>
            <a:off x="3527226" y="3342952"/>
            <a:ext cx="2112037" cy="964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Previously co-founded NextTurn with Darrin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Science MS Degree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Created special technology for special company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54"/>
          <p:cNvSpPr txBox="1"/>
          <p:nvPr/>
        </p:nvSpPr>
        <p:spPr>
          <a:xfrm>
            <a:off x="6388669" y="2725268"/>
            <a:ext cx="167414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54"/>
          <p:cNvSpPr/>
          <p:nvPr/>
        </p:nvSpPr>
        <p:spPr>
          <a:xfrm>
            <a:off x="6869030" y="3041951"/>
            <a:ext cx="682014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54"/>
          <p:cNvSpPr/>
          <p:nvPr/>
        </p:nvSpPr>
        <p:spPr>
          <a:xfrm>
            <a:off x="6154018" y="3342844"/>
            <a:ext cx="2112037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CPA &amp; Masters in Psychology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team member in 9 acquisitions within one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54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1483548" y="1763727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9" name="Google Shape;1069;p54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110340" y="1763727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70" name="Google Shape;1070;p54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6737132" y="1763727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55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Team</a:t>
            </a:r>
            <a:endParaRPr/>
          </a:p>
        </p:txBody>
      </p:sp>
      <p:sp>
        <p:nvSpPr>
          <p:cNvPr id="1076" name="Google Shape;1076;p55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background, proven track record and vision to succeed</a:t>
            </a:r>
            <a:endParaRPr/>
          </a:p>
        </p:txBody>
      </p:sp>
      <p:sp>
        <p:nvSpPr>
          <p:cNvPr id="1077" name="Google Shape;1077;p55"/>
          <p:cNvSpPr txBox="1"/>
          <p:nvPr/>
        </p:nvSpPr>
        <p:spPr>
          <a:xfrm>
            <a:off x="1516177" y="1689537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55"/>
          <p:cNvSpPr/>
          <p:nvPr/>
        </p:nvSpPr>
        <p:spPr>
          <a:xfrm>
            <a:off x="1516176" y="2355988"/>
            <a:ext cx="3002921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Previously co-founded NextTurn with Katherine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Stanford Business School Graduates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55"/>
          <p:cNvSpPr/>
          <p:nvPr/>
        </p:nvSpPr>
        <p:spPr>
          <a:xfrm>
            <a:off x="1602201" y="2023638"/>
            <a:ext cx="648017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55"/>
          <p:cNvSpPr txBox="1"/>
          <p:nvPr/>
        </p:nvSpPr>
        <p:spPr>
          <a:xfrm>
            <a:off x="1516177" y="3182791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55"/>
          <p:cNvSpPr/>
          <p:nvPr/>
        </p:nvSpPr>
        <p:spPr>
          <a:xfrm>
            <a:off x="1516176" y="3849242"/>
            <a:ext cx="2915778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Previously co-founded NextTurn with Darrin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Science MS Degree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55"/>
          <p:cNvSpPr/>
          <p:nvPr/>
        </p:nvSpPr>
        <p:spPr>
          <a:xfrm>
            <a:off x="1602201" y="3516892"/>
            <a:ext cx="813979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55"/>
          <p:cNvSpPr txBox="1"/>
          <p:nvPr/>
        </p:nvSpPr>
        <p:spPr>
          <a:xfrm>
            <a:off x="5733373" y="1689537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55"/>
          <p:cNvSpPr/>
          <p:nvPr/>
        </p:nvSpPr>
        <p:spPr>
          <a:xfrm>
            <a:off x="5733372" y="2355988"/>
            <a:ext cx="3108411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CPA &amp; Masters in Psychology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team member in 9 acquisitions within one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55"/>
          <p:cNvSpPr/>
          <p:nvPr/>
        </p:nvSpPr>
        <p:spPr>
          <a:xfrm>
            <a:off x="5819397" y="2023638"/>
            <a:ext cx="748379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55"/>
          <p:cNvSpPr txBox="1"/>
          <p:nvPr/>
        </p:nvSpPr>
        <p:spPr>
          <a:xfrm>
            <a:off x="5733373" y="3182791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55"/>
          <p:cNvSpPr/>
          <p:nvPr/>
        </p:nvSpPr>
        <p:spPr>
          <a:xfrm>
            <a:off x="5733372" y="3849242"/>
            <a:ext cx="2844215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Ernst &amp; Young Entrepreneur of the Year award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 of CC Capital (acquired in 2012)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55"/>
          <p:cNvSpPr/>
          <p:nvPr/>
        </p:nvSpPr>
        <p:spPr>
          <a:xfrm>
            <a:off x="5819397" y="3516892"/>
            <a:ext cx="748379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Operations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9" name="Google Shape;1089;p55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90992" y="1788020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0" name="Google Shape;1090;p55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712047" y="1788020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1" name="Google Shape;1091;p55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92922" y="3245892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2" name="Google Shape;1092;p55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712047" y="3245892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Google Shape;1097;p56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1086579" y="1719075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8" name="Google Shape;1098;p56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3078888" y="1719075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9" name="Google Shape;1099;p56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5071197" y="1719075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0" name="Google Shape;1100;p56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7063506" y="1719075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1" name="Google Shape;1101;p56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Team</a:t>
            </a:r>
            <a:endParaRPr/>
          </a:p>
        </p:txBody>
      </p:sp>
      <p:sp>
        <p:nvSpPr>
          <p:cNvPr id="1102" name="Google Shape;1102;p56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background, proven track record and vision to succeed</a:t>
            </a:r>
            <a:endParaRPr/>
          </a:p>
        </p:txBody>
      </p:sp>
      <p:sp>
        <p:nvSpPr>
          <p:cNvPr id="1103" name="Google Shape;1103;p56"/>
          <p:cNvSpPr txBox="1"/>
          <p:nvPr/>
        </p:nvSpPr>
        <p:spPr>
          <a:xfrm>
            <a:off x="855717" y="2676422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56"/>
          <p:cNvSpPr/>
          <p:nvPr/>
        </p:nvSpPr>
        <p:spPr>
          <a:xfrm>
            <a:off x="1364718" y="3002571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56"/>
          <p:cNvSpPr txBox="1"/>
          <p:nvPr/>
        </p:nvSpPr>
        <p:spPr>
          <a:xfrm>
            <a:off x="2848026" y="2676422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6" name="Google Shape;1106;p56"/>
          <p:cNvSpPr/>
          <p:nvPr/>
        </p:nvSpPr>
        <p:spPr>
          <a:xfrm>
            <a:off x="3357027" y="3002571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56"/>
          <p:cNvSpPr txBox="1"/>
          <p:nvPr/>
        </p:nvSpPr>
        <p:spPr>
          <a:xfrm>
            <a:off x="4840335" y="2676422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8" name="Google Shape;1108;p56"/>
          <p:cNvSpPr/>
          <p:nvPr/>
        </p:nvSpPr>
        <p:spPr>
          <a:xfrm>
            <a:off x="5349336" y="3002571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56"/>
          <p:cNvSpPr txBox="1"/>
          <p:nvPr/>
        </p:nvSpPr>
        <p:spPr>
          <a:xfrm>
            <a:off x="6615036" y="2676422"/>
            <a:ext cx="182433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0" name="Google Shape;1110;p56"/>
          <p:cNvSpPr/>
          <p:nvPr/>
        </p:nvSpPr>
        <p:spPr>
          <a:xfrm>
            <a:off x="7321805" y="3009398"/>
            <a:ext cx="397803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56"/>
          <p:cNvSpPr/>
          <p:nvPr/>
        </p:nvSpPr>
        <p:spPr>
          <a:xfrm>
            <a:off x="0" y="3403419"/>
            <a:ext cx="9144000" cy="728855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56"/>
          <p:cNvSpPr txBox="1"/>
          <p:nvPr/>
        </p:nvSpPr>
        <p:spPr>
          <a:xfrm>
            <a:off x="1019946" y="3502002"/>
            <a:ext cx="159559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56"/>
          <p:cNvSpPr/>
          <p:nvPr/>
        </p:nvSpPr>
        <p:spPr>
          <a:xfrm>
            <a:off x="1057655" y="3746390"/>
            <a:ext cx="1520176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management expertise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56"/>
          <p:cNvSpPr txBox="1"/>
          <p:nvPr/>
        </p:nvSpPr>
        <p:spPr>
          <a:xfrm>
            <a:off x="3495361" y="3502002"/>
            <a:ext cx="159559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$100 Million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56"/>
          <p:cNvSpPr/>
          <p:nvPr/>
        </p:nvSpPr>
        <p:spPr>
          <a:xfrm>
            <a:off x="3334002" y="3746390"/>
            <a:ext cx="191831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acquisitions and investments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6" name="Google Shape;1116;p56"/>
          <p:cNvSpPr txBox="1"/>
          <p:nvPr/>
        </p:nvSpPr>
        <p:spPr>
          <a:xfrm>
            <a:off x="6224843" y="3502002"/>
            <a:ext cx="159559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Deep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56"/>
          <p:cNvSpPr/>
          <p:nvPr/>
        </p:nvSpPr>
        <p:spPr>
          <a:xfrm>
            <a:off x="5921226" y="3746390"/>
            <a:ext cx="2202828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marketing and growth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8" name="Google Shape;111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3871" y="4329741"/>
            <a:ext cx="737981" cy="32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964" y="4322057"/>
            <a:ext cx="737981" cy="32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6057" y="4329741"/>
            <a:ext cx="737981" cy="32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2149" y="4337425"/>
            <a:ext cx="737981" cy="32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57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Team</a:t>
            </a:r>
            <a:endParaRPr/>
          </a:p>
        </p:txBody>
      </p:sp>
      <p:sp>
        <p:nvSpPr>
          <p:cNvPr id="1127" name="Google Shape;1127;p57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background, proven track record and vision to succeed</a:t>
            </a:r>
            <a:endParaRPr/>
          </a:p>
        </p:txBody>
      </p:sp>
      <p:sp>
        <p:nvSpPr>
          <p:cNvPr id="1128" name="Google Shape;1128;p57"/>
          <p:cNvSpPr txBox="1"/>
          <p:nvPr/>
        </p:nvSpPr>
        <p:spPr>
          <a:xfrm>
            <a:off x="1530633" y="2442488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9" name="Google Shape;1129;p57"/>
          <p:cNvSpPr/>
          <p:nvPr/>
        </p:nvSpPr>
        <p:spPr>
          <a:xfrm>
            <a:off x="2039634" y="2768637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57"/>
          <p:cNvSpPr txBox="1"/>
          <p:nvPr/>
        </p:nvSpPr>
        <p:spPr>
          <a:xfrm>
            <a:off x="2991184" y="2442488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1" name="Google Shape;1131;p57"/>
          <p:cNvSpPr/>
          <p:nvPr/>
        </p:nvSpPr>
        <p:spPr>
          <a:xfrm>
            <a:off x="3500185" y="2768637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57"/>
          <p:cNvSpPr txBox="1"/>
          <p:nvPr/>
        </p:nvSpPr>
        <p:spPr>
          <a:xfrm>
            <a:off x="4451735" y="2442488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3" name="Google Shape;1133;p57"/>
          <p:cNvSpPr/>
          <p:nvPr/>
        </p:nvSpPr>
        <p:spPr>
          <a:xfrm>
            <a:off x="4960736" y="2768637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57"/>
          <p:cNvSpPr txBox="1"/>
          <p:nvPr/>
        </p:nvSpPr>
        <p:spPr>
          <a:xfrm>
            <a:off x="5912286" y="2442488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5" name="Google Shape;1135;p57"/>
          <p:cNvSpPr/>
          <p:nvPr/>
        </p:nvSpPr>
        <p:spPr>
          <a:xfrm>
            <a:off x="6379073" y="2774244"/>
            <a:ext cx="442550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57"/>
          <p:cNvSpPr txBox="1"/>
          <p:nvPr/>
        </p:nvSpPr>
        <p:spPr>
          <a:xfrm>
            <a:off x="7372838" y="2442488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7" name="Google Shape;1137;p57"/>
          <p:cNvSpPr/>
          <p:nvPr/>
        </p:nvSpPr>
        <p:spPr>
          <a:xfrm>
            <a:off x="7839625" y="2774805"/>
            <a:ext cx="442549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57"/>
          <p:cNvSpPr txBox="1"/>
          <p:nvPr/>
        </p:nvSpPr>
        <p:spPr>
          <a:xfrm>
            <a:off x="1530633" y="4097852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9" name="Google Shape;1139;p57"/>
          <p:cNvSpPr txBox="1"/>
          <p:nvPr/>
        </p:nvSpPr>
        <p:spPr>
          <a:xfrm>
            <a:off x="2991184" y="4097852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0" name="Google Shape;1140;p57"/>
          <p:cNvSpPr txBox="1"/>
          <p:nvPr/>
        </p:nvSpPr>
        <p:spPr>
          <a:xfrm>
            <a:off x="4451735" y="4097852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1" name="Google Shape;1141;p57"/>
          <p:cNvSpPr txBox="1"/>
          <p:nvPr/>
        </p:nvSpPr>
        <p:spPr>
          <a:xfrm>
            <a:off x="5912286" y="4097852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2" name="Google Shape;1142;p57"/>
          <p:cNvSpPr txBox="1"/>
          <p:nvPr/>
        </p:nvSpPr>
        <p:spPr>
          <a:xfrm>
            <a:off x="7372838" y="4097852"/>
            <a:ext cx="137612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3" name="Google Shape;1143;p57"/>
          <p:cNvSpPr/>
          <p:nvPr/>
        </p:nvSpPr>
        <p:spPr>
          <a:xfrm>
            <a:off x="696416" y="1889252"/>
            <a:ext cx="756737" cy="24622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57"/>
          <p:cNvSpPr/>
          <p:nvPr/>
        </p:nvSpPr>
        <p:spPr>
          <a:xfrm>
            <a:off x="696416" y="3544616"/>
            <a:ext cx="756737" cy="246221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Advisors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57"/>
          <p:cNvSpPr/>
          <p:nvPr/>
        </p:nvSpPr>
        <p:spPr>
          <a:xfrm>
            <a:off x="1340673" y="4356402"/>
            <a:ext cx="1756042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Investor in Atlas Ventures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57"/>
          <p:cNvSpPr/>
          <p:nvPr/>
        </p:nvSpPr>
        <p:spPr>
          <a:xfrm>
            <a:off x="2801225" y="4356402"/>
            <a:ext cx="1756042" cy="355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Author of Digital Trends 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7" name="Google Shape;1147;p57"/>
          <p:cNvSpPr/>
          <p:nvPr/>
        </p:nvSpPr>
        <p:spPr>
          <a:xfrm>
            <a:off x="4261776" y="4356402"/>
            <a:ext cx="1756042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Executive director at Rike</a:t>
            </a:r>
            <a:endParaRPr b="0" i="0" sz="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8" name="Google Shape;1148;p57"/>
          <p:cNvSpPr/>
          <p:nvPr/>
        </p:nvSpPr>
        <p:spPr>
          <a:xfrm>
            <a:off x="5722327" y="4356402"/>
            <a:ext cx="1756042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CEO of AnotherWorld</a:t>
            </a:r>
            <a:endParaRPr b="0" i="0" sz="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9" name="Google Shape;1149;p57"/>
          <p:cNvSpPr/>
          <p:nvPr/>
        </p:nvSpPr>
        <p:spPr>
          <a:xfrm>
            <a:off x="7182879" y="4356402"/>
            <a:ext cx="1756042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Investor in Atlas Ventures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0" name="Google Shape;1150;p5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1840325" y="1642803"/>
            <a:ext cx="756737" cy="75673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1" name="Google Shape;1151;p5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3300878" y="1642803"/>
            <a:ext cx="756737" cy="75673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2" name="Google Shape;1152;p5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761431" y="1642803"/>
            <a:ext cx="756737" cy="75673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3" name="Google Shape;1153;p5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6221984" y="1642803"/>
            <a:ext cx="756737" cy="75673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4" name="Google Shape;1154;p5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7682531" y="1642803"/>
            <a:ext cx="756737" cy="75673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5" name="Google Shape;1155;p5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1840325" y="3295170"/>
            <a:ext cx="756737" cy="75673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6" name="Google Shape;1156;p5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3300878" y="3295170"/>
            <a:ext cx="756737" cy="75673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7" name="Google Shape;1157;p5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761431" y="3295170"/>
            <a:ext cx="756737" cy="75673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8" name="Google Shape;1158;p5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6221984" y="3295170"/>
            <a:ext cx="756737" cy="75673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9" name="Google Shape;1159;p5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7682531" y="3295170"/>
            <a:ext cx="756737" cy="75673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Google Shape;1164;p58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90992" y="1611342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5" name="Google Shape;1165;p58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90992" y="2869395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6" name="Google Shape;1166;p58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708189" y="2866739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7" name="Google Shape;1167;p58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708189" y="1611342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8" name="Google Shape;1168;p58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Team</a:t>
            </a:r>
            <a:endParaRPr/>
          </a:p>
        </p:txBody>
      </p:sp>
      <p:sp>
        <p:nvSpPr>
          <p:cNvPr id="1169" name="Google Shape;1169;p58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We have background, proven track record and vision to succeed</a:t>
            </a:r>
            <a:endParaRPr/>
          </a:p>
        </p:txBody>
      </p:sp>
      <p:sp>
        <p:nvSpPr>
          <p:cNvPr id="1170" name="Google Shape;1170;p58"/>
          <p:cNvSpPr txBox="1"/>
          <p:nvPr/>
        </p:nvSpPr>
        <p:spPr>
          <a:xfrm>
            <a:off x="1516177" y="1515368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58"/>
          <p:cNvSpPr/>
          <p:nvPr/>
        </p:nvSpPr>
        <p:spPr>
          <a:xfrm>
            <a:off x="1516176" y="2149458"/>
            <a:ext cx="3020107" cy="65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Previously co-founded NextTurn with </a:t>
            </a:r>
            <a:r>
              <a:rPr lang="en-U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Stanford Business School Graduates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2" name="Google Shape;1172;p58"/>
          <p:cNvSpPr/>
          <p:nvPr/>
        </p:nvSpPr>
        <p:spPr>
          <a:xfrm>
            <a:off x="1602201" y="1849469"/>
            <a:ext cx="648017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58"/>
          <p:cNvSpPr txBox="1"/>
          <p:nvPr/>
        </p:nvSpPr>
        <p:spPr>
          <a:xfrm>
            <a:off x="1516177" y="2776397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58"/>
          <p:cNvSpPr/>
          <p:nvPr/>
        </p:nvSpPr>
        <p:spPr>
          <a:xfrm>
            <a:off x="1516176" y="3410487"/>
            <a:ext cx="2915778" cy="473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Previously co-founded NextTurn with </a:t>
            </a:r>
            <a:r>
              <a:rPr lang="en-U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Science MS Degree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58"/>
          <p:cNvSpPr/>
          <p:nvPr/>
        </p:nvSpPr>
        <p:spPr>
          <a:xfrm>
            <a:off x="1602201" y="3110498"/>
            <a:ext cx="813979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58"/>
          <p:cNvSpPr txBox="1"/>
          <p:nvPr/>
        </p:nvSpPr>
        <p:spPr>
          <a:xfrm>
            <a:off x="5733373" y="1515368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58"/>
          <p:cNvSpPr/>
          <p:nvPr/>
        </p:nvSpPr>
        <p:spPr>
          <a:xfrm>
            <a:off x="5733372" y="2149458"/>
            <a:ext cx="3164138" cy="473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CPA &amp; Masters in Psychology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team member in 9 acquisitions within one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58"/>
          <p:cNvSpPr/>
          <p:nvPr/>
        </p:nvSpPr>
        <p:spPr>
          <a:xfrm>
            <a:off x="5819397" y="1849469"/>
            <a:ext cx="748379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58"/>
          <p:cNvSpPr txBox="1"/>
          <p:nvPr/>
        </p:nvSpPr>
        <p:spPr>
          <a:xfrm>
            <a:off x="5733373" y="2776397"/>
            <a:ext cx="274001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58"/>
          <p:cNvSpPr/>
          <p:nvPr/>
        </p:nvSpPr>
        <p:spPr>
          <a:xfrm>
            <a:off x="5733372" y="3410487"/>
            <a:ext cx="2844215" cy="473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Ernst &amp; Young Entrepreneur of the Year award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 of CC Capital (acquired in 2012)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58"/>
          <p:cNvSpPr/>
          <p:nvPr/>
        </p:nvSpPr>
        <p:spPr>
          <a:xfrm>
            <a:off x="5819397" y="3110498"/>
            <a:ext cx="732660" cy="2033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Operations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58"/>
          <p:cNvSpPr txBox="1"/>
          <p:nvPr/>
        </p:nvSpPr>
        <p:spPr>
          <a:xfrm>
            <a:off x="1116107" y="4118863"/>
            <a:ext cx="1525491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58"/>
          <p:cNvSpPr/>
          <p:nvPr/>
        </p:nvSpPr>
        <p:spPr>
          <a:xfrm>
            <a:off x="1116108" y="4364670"/>
            <a:ext cx="1525491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Senior Developer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58"/>
          <p:cNvSpPr txBox="1"/>
          <p:nvPr/>
        </p:nvSpPr>
        <p:spPr>
          <a:xfrm>
            <a:off x="3130642" y="4124977"/>
            <a:ext cx="1525491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58"/>
          <p:cNvSpPr/>
          <p:nvPr/>
        </p:nvSpPr>
        <p:spPr>
          <a:xfrm>
            <a:off x="3130643" y="4370784"/>
            <a:ext cx="1525491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Senior Designer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58"/>
          <p:cNvSpPr txBox="1"/>
          <p:nvPr/>
        </p:nvSpPr>
        <p:spPr>
          <a:xfrm>
            <a:off x="5145177" y="4131091"/>
            <a:ext cx="1525491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58"/>
          <p:cNvSpPr/>
          <p:nvPr/>
        </p:nvSpPr>
        <p:spPr>
          <a:xfrm>
            <a:off x="5145178" y="4376898"/>
            <a:ext cx="1525491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58"/>
          <p:cNvSpPr txBox="1"/>
          <p:nvPr/>
        </p:nvSpPr>
        <p:spPr>
          <a:xfrm>
            <a:off x="7159711" y="4137205"/>
            <a:ext cx="1525491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58"/>
          <p:cNvSpPr/>
          <p:nvPr/>
        </p:nvSpPr>
        <p:spPr>
          <a:xfrm>
            <a:off x="7159712" y="4383012"/>
            <a:ext cx="1525491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58"/>
          <p:cNvSpPr/>
          <p:nvPr/>
        </p:nvSpPr>
        <p:spPr>
          <a:xfrm>
            <a:off x="2856447" y="4249174"/>
            <a:ext cx="226116" cy="226116"/>
          </a:xfrm>
          <a:custGeom>
            <a:rect b="b" l="l" r="r" t="t"/>
            <a:pathLst>
              <a:path extrusionOk="0" h="329184" w="329184">
                <a:moveTo>
                  <a:pt x="70411" y="156941"/>
                </a:moveTo>
                <a:lnTo>
                  <a:pt x="156938" y="70427"/>
                </a:lnTo>
                <a:lnTo>
                  <a:pt x="128571" y="42061"/>
                </a:lnTo>
                <a:lnTo>
                  <a:pt x="88915" y="81717"/>
                </a:lnTo>
                <a:cubicBezTo>
                  <a:pt x="86928" y="83708"/>
                  <a:pt x="83705" y="83710"/>
                  <a:pt x="81715" y="81724"/>
                </a:cubicBezTo>
                <a:cubicBezTo>
                  <a:pt x="81712" y="81722"/>
                  <a:pt x="81710" y="81720"/>
                  <a:pt x="81708" y="81717"/>
                </a:cubicBezTo>
                <a:lnTo>
                  <a:pt x="74500" y="74510"/>
                </a:lnTo>
                <a:cubicBezTo>
                  <a:pt x="72507" y="72517"/>
                  <a:pt x="72507" y="69289"/>
                  <a:pt x="74500" y="67303"/>
                </a:cubicBezTo>
                <a:lnTo>
                  <a:pt x="114157" y="27646"/>
                </a:lnTo>
                <a:lnTo>
                  <a:pt x="92528" y="6011"/>
                </a:lnTo>
                <a:cubicBezTo>
                  <a:pt x="84562" y="-1955"/>
                  <a:pt x="71652" y="-1955"/>
                  <a:pt x="63686" y="6011"/>
                </a:cubicBezTo>
                <a:lnTo>
                  <a:pt x="6008" y="63689"/>
                </a:lnTo>
                <a:cubicBezTo>
                  <a:pt x="-1951" y="71655"/>
                  <a:pt x="-1958" y="84565"/>
                  <a:pt x="6008" y="92531"/>
                </a:cubicBezTo>
                <a:lnTo>
                  <a:pt x="70411" y="156941"/>
                </a:lnTo>
                <a:close/>
                <a:moveTo>
                  <a:pt x="320173" y="81846"/>
                </a:moveTo>
                <a:cubicBezTo>
                  <a:pt x="332235" y="69784"/>
                  <a:pt x="332228" y="50233"/>
                  <a:pt x="320173" y="38171"/>
                </a:cubicBezTo>
                <a:lnTo>
                  <a:pt x="291080" y="9078"/>
                </a:lnTo>
                <a:cubicBezTo>
                  <a:pt x="279019" y="-2983"/>
                  <a:pt x="259461" y="-2983"/>
                  <a:pt x="247393" y="9078"/>
                </a:cubicBezTo>
                <a:lnTo>
                  <a:pt x="217805" y="38660"/>
                </a:lnTo>
                <a:lnTo>
                  <a:pt x="290585" y="111440"/>
                </a:lnTo>
                <a:lnTo>
                  <a:pt x="320173" y="81846"/>
                </a:lnTo>
                <a:close/>
                <a:moveTo>
                  <a:pt x="203255" y="53216"/>
                </a:moveTo>
                <a:lnTo>
                  <a:pt x="12303" y="244143"/>
                </a:lnTo>
                <a:lnTo>
                  <a:pt x="241" y="313220"/>
                </a:lnTo>
                <a:cubicBezTo>
                  <a:pt x="-1386" y="322536"/>
                  <a:pt x="6728" y="330650"/>
                  <a:pt x="16051" y="329010"/>
                </a:cubicBezTo>
                <a:lnTo>
                  <a:pt x="85134" y="316897"/>
                </a:lnTo>
                <a:lnTo>
                  <a:pt x="276035" y="125990"/>
                </a:lnTo>
                <a:lnTo>
                  <a:pt x="203255" y="53216"/>
                </a:lnTo>
                <a:close/>
                <a:moveTo>
                  <a:pt x="323246" y="236729"/>
                </a:moveTo>
                <a:lnTo>
                  <a:pt x="301618" y="215101"/>
                </a:lnTo>
                <a:lnTo>
                  <a:pt x="261962" y="254757"/>
                </a:lnTo>
                <a:cubicBezTo>
                  <a:pt x="259968" y="256751"/>
                  <a:pt x="256741" y="256751"/>
                  <a:pt x="254754" y="254757"/>
                </a:cubicBezTo>
                <a:lnTo>
                  <a:pt x="247547" y="247550"/>
                </a:lnTo>
                <a:cubicBezTo>
                  <a:pt x="245560" y="245557"/>
                  <a:pt x="245560" y="242329"/>
                  <a:pt x="247547" y="240343"/>
                </a:cubicBezTo>
                <a:lnTo>
                  <a:pt x="287203" y="200686"/>
                </a:lnTo>
                <a:lnTo>
                  <a:pt x="258824" y="172307"/>
                </a:lnTo>
                <a:lnTo>
                  <a:pt x="172298" y="258821"/>
                </a:lnTo>
                <a:lnTo>
                  <a:pt x="236726" y="323243"/>
                </a:lnTo>
                <a:cubicBezTo>
                  <a:pt x="244692" y="331209"/>
                  <a:pt x="257602" y="331209"/>
                  <a:pt x="265568" y="323243"/>
                </a:cubicBezTo>
                <a:lnTo>
                  <a:pt x="323246" y="265572"/>
                </a:lnTo>
                <a:cubicBezTo>
                  <a:pt x="331212" y="257606"/>
                  <a:pt x="331212" y="244695"/>
                  <a:pt x="323246" y="2367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58"/>
          <p:cNvSpPr/>
          <p:nvPr/>
        </p:nvSpPr>
        <p:spPr>
          <a:xfrm>
            <a:off x="820399" y="4229945"/>
            <a:ext cx="256377" cy="205102"/>
          </a:xfrm>
          <a:custGeom>
            <a:rect b="b" l="l" r="r" t="t"/>
            <a:pathLst>
              <a:path extrusionOk="0" h="277388" w="346735">
                <a:moveTo>
                  <a:pt x="151137" y="277120"/>
                </a:moveTo>
                <a:lnTo>
                  <a:pt x="118089" y="267530"/>
                </a:lnTo>
                <a:cubicBezTo>
                  <a:pt x="114621" y="266555"/>
                  <a:pt x="112671" y="262925"/>
                  <a:pt x="113646" y="259458"/>
                </a:cubicBezTo>
                <a:lnTo>
                  <a:pt x="187598" y="4716"/>
                </a:lnTo>
                <a:cubicBezTo>
                  <a:pt x="188574" y="1249"/>
                  <a:pt x="192203" y="-702"/>
                  <a:pt x="195671" y="274"/>
                </a:cubicBezTo>
                <a:lnTo>
                  <a:pt x="228719" y="9863"/>
                </a:lnTo>
                <a:cubicBezTo>
                  <a:pt x="232186" y="10838"/>
                  <a:pt x="234137" y="14468"/>
                  <a:pt x="233162" y="17935"/>
                </a:cubicBezTo>
                <a:lnTo>
                  <a:pt x="159209" y="272677"/>
                </a:lnTo>
                <a:cubicBezTo>
                  <a:pt x="158180" y="276145"/>
                  <a:pt x="154604" y="278149"/>
                  <a:pt x="151137" y="277120"/>
                </a:cubicBezTo>
                <a:close/>
                <a:moveTo>
                  <a:pt x="89375" y="216333"/>
                </a:moveTo>
                <a:lnTo>
                  <a:pt x="112942" y="191195"/>
                </a:lnTo>
                <a:cubicBezTo>
                  <a:pt x="115434" y="188540"/>
                  <a:pt x="115272" y="184314"/>
                  <a:pt x="112509" y="181876"/>
                </a:cubicBezTo>
                <a:lnTo>
                  <a:pt x="63424" y="138697"/>
                </a:lnTo>
                <a:lnTo>
                  <a:pt x="112509" y="95517"/>
                </a:lnTo>
                <a:cubicBezTo>
                  <a:pt x="115272" y="93079"/>
                  <a:pt x="115488" y="88854"/>
                  <a:pt x="112942" y="86199"/>
                </a:cubicBezTo>
                <a:lnTo>
                  <a:pt x="89375" y="61061"/>
                </a:lnTo>
                <a:cubicBezTo>
                  <a:pt x="86937" y="58460"/>
                  <a:pt x="82819" y="58298"/>
                  <a:pt x="80165" y="60790"/>
                </a:cubicBezTo>
                <a:lnTo>
                  <a:pt x="2095" y="133929"/>
                </a:lnTo>
                <a:cubicBezTo>
                  <a:pt x="-668" y="136475"/>
                  <a:pt x="-668" y="140864"/>
                  <a:pt x="2095" y="143410"/>
                </a:cubicBezTo>
                <a:lnTo>
                  <a:pt x="80165" y="216604"/>
                </a:lnTo>
                <a:cubicBezTo>
                  <a:pt x="82819" y="219096"/>
                  <a:pt x="86937" y="218988"/>
                  <a:pt x="89375" y="216333"/>
                </a:cubicBezTo>
                <a:close/>
                <a:moveTo>
                  <a:pt x="266643" y="216658"/>
                </a:moveTo>
                <a:lnTo>
                  <a:pt x="344713" y="143464"/>
                </a:lnTo>
                <a:cubicBezTo>
                  <a:pt x="347476" y="140918"/>
                  <a:pt x="347476" y="136530"/>
                  <a:pt x="344713" y="133983"/>
                </a:cubicBezTo>
                <a:lnTo>
                  <a:pt x="266643" y="60736"/>
                </a:lnTo>
                <a:cubicBezTo>
                  <a:pt x="264043" y="58298"/>
                  <a:pt x="259925" y="58406"/>
                  <a:pt x="257433" y="61006"/>
                </a:cubicBezTo>
                <a:lnTo>
                  <a:pt x="233866" y="86145"/>
                </a:lnTo>
                <a:cubicBezTo>
                  <a:pt x="231374" y="88799"/>
                  <a:pt x="231536" y="93025"/>
                  <a:pt x="234299" y="95463"/>
                </a:cubicBezTo>
                <a:lnTo>
                  <a:pt x="283384" y="138697"/>
                </a:lnTo>
                <a:lnTo>
                  <a:pt x="234299" y="181876"/>
                </a:lnTo>
                <a:cubicBezTo>
                  <a:pt x="231536" y="184314"/>
                  <a:pt x="231319" y="188540"/>
                  <a:pt x="233866" y="191195"/>
                </a:cubicBezTo>
                <a:lnTo>
                  <a:pt x="257433" y="216333"/>
                </a:lnTo>
                <a:cubicBezTo>
                  <a:pt x="259871" y="218988"/>
                  <a:pt x="263988" y="219096"/>
                  <a:pt x="266643" y="2166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58"/>
          <p:cNvSpPr/>
          <p:nvPr/>
        </p:nvSpPr>
        <p:spPr>
          <a:xfrm>
            <a:off x="6899365" y="4258726"/>
            <a:ext cx="232889" cy="207012"/>
          </a:xfrm>
          <a:custGeom>
            <a:rect b="b" l="l" r="r" t="t"/>
            <a:pathLst>
              <a:path extrusionOk="0" h="281432" w="316611">
                <a:moveTo>
                  <a:pt x="316635" y="131945"/>
                </a:moveTo>
                <a:cubicBezTo>
                  <a:pt x="316635" y="118956"/>
                  <a:pt x="309516" y="107737"/>
                  <a:pt x="299045" y="101647"/>
                </a:cubicBezTo>
                <a:lnTo>
                  <a:pt x="299045" y="17619"/>
                </a:lnTo>
                <a:cubicBezTo>
                  <a:pt x="299045" y="12809"/>
                  <a:pt x="295208" y="24"/>
                  <a:pt x="281456" y="24"/>
                </a:cubicBezTo>
                <a:cubicBezTo>
                  <a:pt x="277542" y="24"/>
                  <a:pt x="273656" y="1332"/>
                  <a:pt x="270473" y="3882"/>
                </a:cubicBezTo>
                <a:lnTo>
                  <a:pt x="223735" y="41276"/>
                </a:lnTo>
                <a:cubicBezTo>
                  <a:pt x="200258" y="60042"/>
                  <a:pt x="170785" y="70382"/>
                  <a:pt x="140740" y="70382"/>
                </a:cubicBezTo>
                <a:lnTo>
                  <a:pt x="35203" y="70382"/>
                </a:lnTo>
                <a:cubicBezTo>
                  <a:pt x="15772" y="70382"/>
                  <a:pt x="24" y="86130"/>
                  <a:pt x="24" y="105561"/>
                </a:cubicBezTo>
                <a:lnTo>
                  <a:pt x="24" y="158329"/>
                </a:lnTo>
                <a:cubicBezTo>
                  <a:pt x="24" y="177760"/>
                  <a:pt x="15772" y="193508"/>
                  <a:pt x="35203" y="193508"/>
                </a:cubicBezTo>
                <a:lnTo>
                  <a:pt x="53727" y="193508"/>
                </a:lnTo>
                <a:cubicBezTo>
                  <a:pt x="52963" y="199269"/>
                  <a:pt x="52528" y="205128"/>
                  <a:pt x="52528" y="211098"/>
                </a:cubicBezTo>
                <a:cubicBezTo>
                  <a:pt x="52528" y="232958"/>
                  <a:pt x="57618" y="253615"/>
                  <a:pt x="66578" y="272078"/>
                </a:cubicBezTo>
                <a:cubicBezTo>
                  <a:pt x="69431" y="277954"/>
                  <a:pt x="75658" y="281456"/>
                  <a:pt x="82189" y="281456"/>
                </a:cubicBezTo>
                <a:lnTo>
                  <a:pt x="123018" y="281456"/>
                </a:lnTo>
                <a:cubicBezTo>
                  <a:pt x="137337" y="281456"/>
                  <a:pt x="145934" y="265053"/>
                  <a:pt x="137255" y="253664"/>
                </a:cubicBezTo>
                <a:cubicBezTo>
                  <a:pt x="128240" y="241835"/>
                  <a:pt x="122881" y="227082"/>
                  <a:pt x="122881" y="211098"/>
                </a:cubicBezTo>
                <a:cubicBezTo>
                  <a:pt x="122881" y="204991"/>
                  <a:pt x="123771" y="199120"/>
                  <a:pt x="125305" y="193508"/>
                </a:cubicBezTo>
                <a:lnTo>
                  <a:pt x="140740" y="193508"/>
                </a:lnTo>
                <a:cubicBezTo>
                  <a:pt x="170785" y="193508"/>
                  <a:pt x="200258" y="203847"/>
                  <a:pt x="223729" y="222613"/>
                </a:cubicBezTo>
                <a:lnTo>
                  <a:pt x="270468" y="260007"/>
                </a:lnTo>
                <a:cubicBezTo>
                  <a:pt x="273585" y="262502"/>
                  <a:pt x="277458" y="263863"/>
                  <a:pt x="281450" y="263866"/>
                </a:cubicBezTo>
                <a:cubicBezTo>
                  <a:pt x="295148" y="263866"/>
                  <a:pt x="299040" y="251345"/>
                  <a:pt x="299040" y="246277"/>
                </a:cubicBezTo>
                <a:lnTo>
                  <a:pt x="299040" y="162248"/>
                </a:lnTo>
                <a:cubicBezTo>
                  <a:pt x="309516" y="156152"/>
                  <a:pt x="316635" y="144934"/>
                  <a:pt x="316635" y="131945"/>
                </a:cubicBezTo>
                <a:close/>
                <a:moveTo>
                  <a:pt x="263866" y="209679"/>
                </a:moveTo>
                <a:lnTo>
                  <a:pt x="245699" y="195146"/>
                </a:lnTo>
                <a:cubicBezTo>
                  <a:pt x="216017" y="171400"/>
                  <a:pt x="178733" y="158329"/>
                  <a:pt x="140740" y="158329"/>
                </a:cubicBezTo>
                <a:lnTo>
                  <a:pt x="140740" y="105561"/>
                </a:lnTo>
                <a:cubicBezTo>
                  <a:pt x="178733" y="105561"/>
                  <a:pt x="216017" y="92489"/>
                  <a:pt x="245699" y="68744"/>
                </a:cubicBezTo>
                <a:lnTo>
                  <a:pt x="263866" y="54210"/>
                </a:lnTo>
                <a:lnTo>
                  <a:pt x="263866" y="2096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8"/>
          <p:cNvSpPr/>
          <p:nvPr/>
        </p:nvSpPr>
        <p:spPr>
          <a:xfrm>
            <a:off x="4860208" y="4265438"/>
            <a:ext cx="248899" cy="193588"/>
          </a:xfrm>
          <a:custGeom>
            <a:rect b="b" l="l" r="r" t="t"/>
            <a:pathLst>
              <a:path extrusionOk="0" h="261816" w="336621">
                <a:moveTo>
                  <a:pt x="243142" y="93533"/>
                </a:moveTo>
                <a:cubicBezTo>
                  <a:pt x="243142" y="41871"/>
                  <a:pt x="188733" y="27"/>
                  <a:pt x="121584" y="27"/>
                </a:cubicBezTo>
                <a:cubicBezTo>
                  <a:pt x="54435" y="27"/>
                  <a:pt x="27" y="41871"/>
                  <a:pt x="27" y="93533"/>
                </a:cubicBezTo>
                <a:cubicBezTo>
                  <a:pt x="27" y="113578"/>
                  <a:pt x="8267" y="132045"/>
                  <a:pt x="22234" y="147298"/>
                </a:cubicBezTo>
                <a:cubicBezTo>
                  <a:pt x="14403" y="164948"/>
                  <a:pt x="1488" y="178974"/>
                  <a:pt x="1312" y="179149"/>
                </a:cubicBezTo>
                <a:cubicBezTo>
                  <a:pt x="27" y="180493"/>
                  <a:pt x="-324" y="182480"/>
                  <a:pt x="436" y="184233"/>
                </a:cubicBezTo>
                <a:cubicBezTo>
                  <a:pt x="1195" y="185987"/>
                  <a:pt x="2832" y="187039"/>
                  <a:pt x="4702" y="187039"/>
                </a:cubicBezTo>
                <a:cubicBezTo>
                  <a:pt x="26091" y="187039"/>
                  <a:pt x="43799" y="179850"/>
                  <a:pt x="56539" y="172428"/>
                </a:cubicBezTo>
                <a:cubicBezTo>
                  <a:pt x="75357" y="181603"/>
                  <a:pt x="97623" y="187039"/>
                  <a:pt x="121584" y="187039"/>
                </a:cubicBezTo>
                <a:cubicBezTo>
                  <a:pt x="188733" y="187039"/>
                  <a:pt x="243142" y="145195"/>
                  <a:pt x="243142" y="93533"/>
                </a:cubicBezTo>
                <a:close/>
                <a:moveTo>
                  <a:pt x="314440" y="222103"/>
                </a:moveTo>
                <a:cubicBezTo>
                  <a:pt x="328407" y="206909"/>
                  <a:pt x="336648" y="188383"/>
                  <a:pt x="336648" y="168337"/>
                </a:cubicBezTo>
                <a:cubicBezTo>
                  <a:pt x="336648" y="129240"/>
                  <a:pt x="305382" y="95753"/>
                  <a:pt x="261083" y="81786"/>
                </a:cubicBezTo>
                <a:cubicBezTo>
                  <a:pt x="261609" y="85643"/>
                  <a:pt x="261843" y="89559"/>
                  <a:pt x="261843" y="93533"/>
                </a:cubicBezTo>
                <a:cubicBezTo>
                  <a:pt x="261843" y="155422"/>
                  <a:pt x="198902" y="205740"/>
                  <a:pt x="121584" y="205740"/>
                </a:cubicBezTo>
                <a:cubicBezTo>
                  <a:pt x="115273" y="205740"/>
                  <a:pt x="109136" y="205272"/>
                  <a:pt x="103058" y="204629"/>
                </a:cubicBezTo>
                <a:cubicBezTo>
                  <a:pt x="121467" y="238233"/>
                  <a:pt x="164714" y="261843"/>
                  <a:pt x="215090" y="261843"/>
                </a:cubicBezTo>
                <a:cubicBezTo>
                  <a:pt x="239051" y="261843"/>
                  <a:pt x="261317" y="256467"/>
                  <a:pt x="280135" y="247233"/>
                </a:cubicBezTo>
                <a:cubicBezTo>
                  <a:pt x="292875" y="254655"/>
                  <a:pt x="310583" y="261843"/>
                  <a:pt x="331972" y="261843"/>
                </a:cubicBezTo>
                <a:cubicBezTo>
                  <a:pt x="333842" y="261843"/>
                  <a:pt x="335537" y="260733"/>
                  <a:pt x="336239" y="259038"/>
                </a:cubicBezTo>
                <a:cubicBezTo>
                  <a:pt x="336998" y="257343"/>
                  <a:pt x="336648" y="255356"/>
                  <a:pt x="335362" y="253954"/>
                </a:cubicBezTo>
                <a:cubicBezTo>
                  <a:pt x="335187" y="253778"/>
                  <a:pt x="322271" y="239811"/>
                  <a:pt x="314440" y="222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9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Milestones</a:t>
            </a:r>
            <a:endParaRPr/>
          </a:p>
        </p:txBody>
      </p:sp>
      <p:sp>
        <p:nvSpPr>
          <p:cNvPr id="1199" name="Google Shape;1199;p59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Where and when we are going</a:t>
            </a:r>
            <a:endParaRPr/>
          </a:p>
        </p:txBody>
      </p:sp>
      <p:sp>
        <p:nvSpPr>
          <p:cNvPr id="1200" name="Google Shape;1200;p59"/>
          <p:cNvSpPr/>
          <p:nvPr/>
        </p:nvSpPr>
        <p:spPr>
          <a:xfrm>
            <a:off x="5175721" y="3890484"/>
            <a:ext cx="454944" cy="4549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1" name="Google Shape;1201;p59"/>
          <p:cNvCxnSpPr>
            <a:endCxn id="1202" idx="2"/>
          </p:cNvCxnSpPr>
          <p:nvPr/>
        </p:nvCxnSpPr>
        <p:spPr>
          <a:xfrm rot="10800000">
            <a:off x="2510578" y="3302091"/>
            <a:ext cx="0" cy="5892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3" name="Google Shape;1203;p59"/>
          <p:cNvCxnSpPr>
            <a:endCxn id="1204" idx="3"/>
          </p:cNvCxnSpPr>
          <p:nvPr/>
        </p:nvCxnSpPr>
        <p:spPr>
          <a:xfrm flipH="1">
            <a:off x="7236304" y="3170272"/>
            <a:ext cx="1907700" cy="2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5" name="Google Shape;1205;p59"/>
          <p:cNvSpPr txBox="1"/>
          <p:nvPr/>
        </p:nvSpPr>
        <p:spPr>
          <a:xfrm>
            <a:off x="1268688" y="1870880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59"/>
          <p:cNvSpPr/>
          <p:nvPr/>
        </p:nvSpPr>
        <p:spPr>
          <a:xfrm>
            <a:off x="1268689" y="2116687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fund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7" name="Google Shape;1207;p59"/>
          <p:cNvCxnSpPr>
            <a:stCxn id="1208" idx="0"/>
          </p:cNvCxnSpPr>
          <p:nvPr/>
        </p:nvCxnSpPr>
        <p:spPr>
          <a:xfrm rot="10800000">
            <a:off x="1097629" y="2444153"/>
            <a:ext cx="0" cy="599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9" name="Google Shape;1209;p59"/>
          <p:cNvSpPr txBox="1"/>
          <p:nvPr/>
        </p:nvSpPr>
        <p:spPr>
          <a:xfrm>
            <a:off x="4150880" y="1870880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Hires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59"/>
          <p:cNvSpPr/>
          <p:nvPr/>
        </p:nvSpPr>
        <p:spPr>
          <a:xfrm>
            <a:off x="4150881" y="2116687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new product features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1" name="Google Shape;1211;p59"/>
          <p:cNvCxnSpPr>
            <a:stCxn id="1212" idx="0"/>
          </p:cNvCxnSpPr>
          <p:nvPr/>
        </p:nvCxnSpPr>
        <p:spPr>
          <a:xfrm rot="10800000">
            <a:off x="3979821" y="2444153"/>
            <a:ext cx="0" cy="599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3" name="Google Shape;1213;p59"/>
          <p:cNvSpPr txBox="1"/>
          <p:nvPr/>
        </p:nvSpPr>
        <p:spPr>
          <a:xfrm>
            <a:off x="7033072" y="1870880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Gain Traction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59"/>
          <p:cNvSpPr/>
          <p:nvPr/>
        </p:nvSpPr>
        <p:spPr>
          <a:xfrm>
            <a:off x="7033073" y="2116687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launch new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5" name="Google Shape;1215;p59"/>
          <p:cNvCxnSpPr>
            <a:stCxn id="1204" idx="0"/>
          </p:cNvCxnSpPr>
          <p:nvPr/>
        </p:nvCxnSpPr>
        <p:spPr>
          <a:xfrm rot="10800000">
            <a:off x="6862013" y="2444153"/>
            <a:ext cx="0" cy="599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6" name="Google Shape;1216;p59"/>
          <p:cNvSpPr txBox="1"/>
          <p:nvPr/>
        </p:nvSpPr>
        <p:spPr>
          <a:xfrm>
            <a:off x="2681637" y="3976519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Beta Launch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59"/>
          <p:cNvSpPr txBox="1"/>
          <p:nvPr/>
        </p:nvSpPr>
        <p:spPr>
          <a:xfrm>
            <a:off x="5638834" y="3951468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Launch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8" name="Google Shape;1218;p59"/>
          <p:cNvCxnSpPr>
            <a:endCxn id="1219" idx="2"/>
          </p:cNvCxnSpPr>
          <p:nvPr/>
        </p:nvCxnSpPr>
        <p:spPr>
          <a:xfrm rot="10800000">
            <a:off x="5403193" y="3309757"/>
            <a:ext cx="0" cy="5892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8" name="Google Shape;1208;p59"/>
          <p:cNvSpPr/>
          <p:nvPr/>
        </p:nvSpPr>
        <p:spPr>
          <a:xfrm>
            <a:off x="723338" y="3043253"/>
            <a:ext cx="748582" cy="258838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Q1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59"/>
          <p:cNvSpPr/>
          <p:nvPr/>
        </p:nvSpPr>
        <p:spPr>
          <a:xfrm>
            <a:off x="3605530" y="3043253"/>
            <a:ext cx="748582" cy="258838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59"/>
          <p:cNvSpPr/>
          <p:nvPr/>
        </p:nvSpPr>
        <p:spPr>
          <a:xfrm>
            <a:off x="6487722" y="3043253"/>
            <a:ext cx="748582" cy="258838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Q1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59"/>
          <p:cNvSpPr/>
          <p:nvPr/>
        </p:nvSpPr>
        <p:spPr>
          <a:xfrm>
            <a:off x="2136287" y="3043253"/>
            <a:ext cx="748582" cy="258838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59"/>
          <p:cNvSpPr/>
          <p:nvPr/>
        </p:nvSpPr>
        <p:spPr>
          <a:xfrm>
            <a:off x="5028902" y="3050919"/>
            <a:ext cx="748582" cy="25883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59"/>
          <p:cNvSpPr/>
          <p:nvPr/>
        </p:nvSpPr>
        <p:spPr>
          <a:xfrm>
            <a:off x="3830850" y="1985662"/>
            <a:ext cx="294010" cy="235208"/>
          </a:xfrm>
          <a:custGeom>
            <a:rect b="b" l="l" r="r" t="t"/>
            <a:pathLst>
              <a:path extrusionOk="0" h="329184" w="411480">
                <a:moveTo>
                  <a:pt x="401225" y="133763"/>
                </a:moveTo>
                <a:lnTo>
                  <a:pt x="360077" y="133763"/>
                </a:lnTo>
                <a:lnTo>
                  <a:pt x="360077" y="92615"/>
                </a:lnTo>
                <a:cubicBezTo>
                  <a:pt x="360077" y="86958"/>
                  <a:pt x="355448" y="82328"/>
                  <a:pt x="349790" y="82328"/>
                </a:cubicBezTo>
                <a:lnTo>
                  <a:pt x="329216" y="82328"/>
                </a:lnTo>
                <a:cubicBezTo>
                  <a:pt x="323559" y="82328"/>
                  <a:pt x="318929" y="86958"/>
                  <a:pt x="318929" y="92615"/>
                </a:cubicBezTo>
                <a:lnTo>
                  <a:pt x="318929" y="133763"/>
                </a:lnTo>
                <a:lnTo>
                  <a:pt x="277781" y="133763"/>
                </a:lnTo>
                <a:cubicBezTo>
                  <a:pt x="272124" y="133763"/>
                  <a:pt x="267494" y="138393"/>
                  <a:pt x="267494" y="144050"/>
                </a:cubicBezTo>
                <a:lnTo>
                  <a:pt x="267494" y="164624"/>
                </a:lnTo>
                <a:cubicBezTo>
                  <a:pt x="267494" y="170282"/>
                  <a:pt x="272124" y="174911"/>
                  <a:pt x="277781" y="174911"/>
                </a:cubicBezTo>
                <a:lnTo>
                  <a:pt x="318929" y="174911"/>
                </a:lnTo>
                <a:lnTo>
                  <a:pt x="318929" y="216059"/>
                </a:lnTo>
                <a:cubicBezTo>
                  <a:pt x="318929" y="221717"/>
                  <a:pt x="323559" y="226346"/>
                  <a:pt x="329216" y="226346"/>
                </a:cubicBezTo>
                <a:lnTo>
                  <a:pt x="349790" y="226346"/>
                </a:lnTo>
                <a:cubicBezTo>
                  <a:pt x="355448" y="226346"/>
                  <a:pt x="360077" y="221717"/>
                  <a:pt x="360077" y="216059"/>
                </a:cubicBezTo>
                <a:lnTo>
                  <a:pt x="360077" y="174911"/>
                </a:lnTo>
                <a:lnTo>
                  <a:pt x="401225" y="174911"/>
                </a:lnTo>
                <a:cubicBezTo>
                  <a:pt x="406883" y="174911"/>
                  <a:pt x="411512" y="170282"/>
                  <a:pt x="411512" y="164624"/>
                </a:cubicBezTo>
                <a:lnTo>
                  <a:pt x="411512" y="144050"/>
                </a:lnTo>
                <a:cubicBezTo>
                  <a:pt x="411512" y="138393"/>
                  <a:pt x="406883" y="133763"/>
                  <a:pt x="401225" y="133763"/>
                </a:cubicBezTo>
                <a:close/>
                <a:moveTo>
                  <a:pt x="144050" y="164624"/>
                </a:moveTo>
                <a:cubicBezTo>
                  <a:pt x="189506" y="164624"/>
                  <a:pt x="226346" y="127784"/>
                  <a:pt x="226346" y="82328"/>
                </a:cubicBezTo>
                <a:cubicBezTo>
                  <a:pt x="226346" y="36873"/>
                  <a:pt x="189506" y="32"/>
                  <a:pt x="144050" y="32"/>
                </a:cubicBezTo>
                <a:cubicBezTo>
                  <a:pt x="98595" y="32"/>
                  <a:pt x="61754" y="36873"/>
                  <a:pt x="61754" y="82328"/>
                </a:cubicBezTo>
                <a:cubicBezTo>
                  <a:pt x="61754" y="127784"/>
                  <a:pt x="98595" y="164624"/>
                  <a:pt x="144050" y="164624"/>
                </a:cubicBezTo>
                <a:close/>
                <a:moveTo>
                  <a:pt x="201658" y="185198"/>
                </a:moveTo>
                <a:lnTo>
                  <a:pt x="190921" y="185198"/>
                </a:lnTo>
                <a:cubicBezTo>
                  <a:pt x="176647" y="191756"/>
                  <a:pt x="160767" y="195485"/>
                  <a:pt x="144050" y="195485"/>
                </a:cubicBezTo>
                <a:cubicBezTo>
                  <a:pt x="127334" y="195485"/>
                  <a:pt x="111518" y="191756"/>
                  <a:pt x="97180" y="185198"/>
                </a:cubicBezTo>
                <a:lnTo>
                  <a:pt x="86443" y="185198"/>
                </a:lnTo>
                <a:cubicBezTo>
                  <a:pt x="38737" y="185198"/>
                  <a:pt x="32" y="223903"/>
                  <a:pt x="32" y="271609"/>
                </a:cubicBezTo>
                <a:lnTo>
                  <a:pt x="32" y="298355"/>
                </a:lnTo>
                <a:cubicBezTo>
                  <a:pt x="32" y="315393"/>
                  <a:pt x="13856" y="329216"/>
                  <a:pt x="30893" y="329216"/>
                </a:cubicBezTo>
                <a:lnTo>
                  <a:pt x="257207" y="329216"/>
                </a:lnTo>
                <a:cubicBezTo>
                  <a:pt x="274245" y="329216"/>
                  <a:pt x="288068" y="315393"/>
                  <a:pt x="288068" y="298355"/>
                </a:cubicBezTo>
                <a:lnTo>
                  <a:pt x="288068" y="271609"/>
                </a:lnTo>
                <a:cubicBezTo>
                  <a:pt x="288068" y="223903"/>
                  <a:pt x="249364" y="185198"/>
                  <a:pt x="201658" y="185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59"/>
          <p:cNvSpPr/>
          <p:nvPr/>
        </p:nvSpPr>
        <p:spPr>
          <a:xfrm>
            <a:off x="2397519" y="4018857"/>
            <a:ext cx="226116" cy="226116"/>
          </a:xfrm>
          <a:custGeom>
            <a:rect b="b" l="l" r="r" t="t"/>
            <a:pathLst>
              <a:path extrusionOk="0" h="329184" w="329184">
                <a:moveTo>
                  <a:pt x="306064" y="2109"/>
                </a:moveTo>
                <a:lnTo>
                  <a:pt x="8062" y="174031"/>
                </a:lnTo>
                <a:cubicBezTo>
                  <a:pt x="-3575" y="180717"/>
                  <a:pt x="-2096" y="196919"/>
                  <a:pt x="9477" y="201806"/>
                </a:cubicBezTo>
                <a:lnTo>
                  <a:pt x="77821" y="230481"/>
                </a:lnTo>
                <a:lnTo>
                  <a:pt x="262537" y="67689"/>
                </a:lnTo>
                <a:cubicBezTo>
                  <a:pt x="266073" y="64538"/>
                  <a:pt x="271088" y="69360"/>
                  <a:pt x="268066" y="73025"/>
                </a:cubicBezTo>
                <a:lnTo>
                  <a:pt x="113183" y="261727"/>
                </a:lnTo>
                <a:lnTo>
                  <a:pt x="113183" y="313484"/>
                </a:lnTo>
                <a:cubicBezTo>
                  <a:pt x="113183" y="328657"/>
                  <a:pt x="131506" y="334636"/>
                  <a:pt x="140507" y="323642"/>
                </a:cubicBezTo>
                <a:lnTo>
                  <a:pt x="181334" y="273943"/>
                </a:lnTo>
                <a:lnTo>
                  <a:pt x="261444" y="307505"/>
                </a:lnTo>
                <a:cubicBezTo>
                  <a:pt x="270574" y="311362"/>
                  <a:pt x="280989" y="305640"/>
                  <a:pt x="282661" y="295803"/>
                </a:cubicBezTo>
                <a:lnTo>
                  <a:pt x="328952" y="18054"/>
                </a:lnTo>
                <a:cubicBezTo>
                  <a:pt x="331138" y="5067"/>
                  <a:pt x="317187" y="-4320"/>
                  <a:pt x="306064" y="2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59"/>
          <p:cNvSpPr/>
          <p:nvPr/>
        </p:nvSpPr>
        <p:spPr>
          <a:xfrm>
            <a:off x="5282607" y="4016670"/>
            <a:ext cx="225674" cy="226116"/>
          </a:xfrm>
          <a:custGeom>
            <a:rect b="b" l="l" r="r" t="t"/>
            <a:pathLst>
              <a:path extrusionOk="0" h="329184" w="328541">
                <a:moveTo>
                  <a:pt x="324764" y="12312"/>
                </a:moveTo>
                <a:cubicBezTo>
                  <a:pt x="323928" y="8390"/>
                  <a:pt x="320842" y="5304"/>
                  <a:pt x="316920" y="4468"/>
                </a:cubicBezTo>
                <a:cubicBezTo>
                  <a:pt x="296218" y="32"/>
                  <a:pt x="280016" y="32"/>
                  <a:pt x="263878" y="32"/>
                </a:cubicBezTo>
                <a:cubicBezTo>
                  <a:pt x="197527" y="32"/>
                  <a:pt x="157729" y="35522"/>
                  <a:pt x="128025" y="82328"/>
                </a:cubicBezTo>
                <a:lnTo>
                  <a:pt x="61031" y="82328"/>
                </a:lnTo>
                <a:cubicBezTo>
                  <a:pt x="49330" y="82328"/>
                  <a:pt x="38657" y="88950"/>
                  <a:pt x="33449" y="99366"/>
                </a:cubicBezTo>
                <a:lnTo>
                  <a:pt x="1688" y="162888"/>
                </a:lnTo>
                <a:cubicBezTo>
                  <a:pt x="-3455" y="173175"/>
                  <a:pt x="4003" y="185198"/>
                  <a:pt x="15511" y="185198"/>
                </a:cubicBezTo>
                <a:lnTo>
                  <a:pt x="76655" y="185198"/>
                </a:lnTo>
                <a:cubicBezTo>
                  <a:pt x="72861" y="193428"/>
                  <a:pt x="69004" y="201593"/>
                  <a:pt x="65082" y="209437"/>
                </a:cubicBezTo>
                <a:cubicBezTo>
                  <a:pt x="63089" y="213423"/>
                  <a:pt x="63860" y="218181"/>
                  <a:pt x="67010" y="221331"/>
                </a:cubicBezTo>
                <a:lnTo>
                  <a:pt x="107901" y="262222"/>
                </a:lnTo>
                <a:cubicBezTo>
                  <a:pt x="111052" y="265372"/>
                  <a:pt x="115809" y="266144"/>
                  <a:pt x="119796" y="264151"/>
                </a:cubicBezTo>
                <a:cubicBezTo>
                  <a:pt x="127640" y="260229"/>
                  <a:pt x="135805" y="256435"/>
                  <a:pt x="144034" y="252642"/>
                </a:cubicBezTo>
                <a:lnTo>
                  <a:pt x="144034" y="313786"/>
                </a:lnTo>
                <a:cubicBezTo>
                  <a:pt x="144034" y="325230"/>
                  <a:pt x="156122" y="332688"/>
                  <a:pt x="166344" y="327609"/>
                </a:cubicBezTo>
                <a:lnTo>
                  <a:pt x="229802" y="295848"/>
                </a:lnTo>
                <a:cubicBezTo>
                  <a:pt x="240282" y="290640"/>
                  <a:pt x="246840" y="279903"/>
                  <a:pt x="246840" y="268266"/>
                </a:cubicBezTo>
                <a:lnTo>
                  <a:pt x="246840" y="201143"/>
                </a:lnTo>
                <a:cubicBezTo>
                  <a:pt x="293517" y="171375"/>
                  <a:pt x="329136" y="131448"/>
                  <a:pt x="329136" y="65419"/>
                </a:cubicBezTo>
                <a:cubicBezTo>
                  <a:pt x="329200" y="49217"/>
                  <a:pt x="329200" y="33015"/>
                  <a:pt x="324764" y="12312"/>
                </a:cubicBezTo>
                <a:close/>
                <a:moveTo>
                  <a:pt x="257191" y="102902"/>
                </a:moveTo>
                <a:cubicBezTo>
                  <a:pt x="240154" y="102902"/>
                  <a:pt x="226330" y="89079"/>
                  <a:pt x="226330" y="72041"/>
                </a:cubicBezTo>
                <a:cubicBezTo>
                  <a:pt x="226330" y="55003"/>
                  <a:pt x="240154" y="41180"/>
                  <a:pt x="257191" y="41180"/>
                </a:cubicBezTo>
                <a:cubicBezTo>
                  <a:pt x="274229" y="41180"/>
                  <a:pt x="288052" y="55003"/>
                  <a:pt x="288052" y="72041"/>
                </a:cubicBezTo>
                <a:cubicBezTo>
                  <a:pt x="288052" y="89079"/>
                  <a:pt x="274229" y="102902"/>
                  <a:pt x="257191" y="1029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59"/>
          <p:cNvSpPr/>
          <p:nvPr/>
        </p:nvSpPr>
        <p:spPr>
          <a:xfrm>
            <a:off x="6748144" y="1999760"/>
            <a:ext cx="232889" cy="207012"/>
          </a:xfrm>
          <a:custGeom>
            <a:rect b="b" l="l" r="r" t="t"/>
            <a:pathLst>
              <a:path extrusionOk="0" h="281432" w="316611">
                <a:moveTo>
                  <a:pt x="316635" y="131945"/>
                </a:moveTo>
                <a:cubicBezTo>
                  <a:pt x="316635" y="118956"/>
                  <a:pt x="309516" y="107737"/>
                  <a:pt x="299045" y="101647"/>
                </a:cubicBezTo>
                <a:lnTo>
                  <a:pt x="299045" y="17619"/>
                </a:lnTo>
                <a:cubicBezTo>
                  <a:pt x="299045" y="12809"/>
                  <a:pt x="295208" y="24"/>
                  <a:pt x="281456" y="24"/>
                </a:cubicBezTo>
                <a:cubicBezTo>
                  <a:pt x="277542" y="24"/>
                  <a:pt x="273656" y="1332"/>
                  <a:pt x="270473" y="3882"/>
                </a:cubicBezTo>
                <a:lnTo>
                  <a:pt x="223735" y="41276"/>
                </a:lnTo>
                <a:cubicBezTo>
                  <a:pt x="200258" y="60042"/>
                  <a:pt x="170785" y="70382"/>
                  <a:pt x="140740" y="70382"/>
                </a:cubicBezTo>
                <a:lnTo>
                  <a:pt x="35203" y="70382"/>
                </a:lnTo>
                <a:cubicBezTo>
                  <a:pt x="15772" y="70382"/>
                  <a:pt x="24" y="86130"/>
                  <a:pt x="24" y="105561"/>
                </a:cubicBezTo>
                <a:lnTo>
                  <a:pt x="24" y="158329"/>
                </a:lnTo>
                <a:cubicBezTo>
                  <a:pt x="24" y="177760"/>
                  <a:pt x="15772" y="193508"/>
                  <a:pt x="35203" y="193508"/>
                </a:cubicBezTo>
                <a:lnTo>
                  <a:pt x="53727" y="193508"/>
                </a:lnTo>
                <a:cubicBezTo>
                  <a:pt x="52963" y="199269"/>
                  <a:pt x="52528" y="205128"/>
                  <a:pt x="52528" y="211098"/>
                </a:cubicBezTo>
                <a:cubicBezTo>
                  <a:pt x="52528" y="232958"/>
                  <a:pt x="57618" y="253615"/>
                  <a:pt x="66578" y="272078"/>
                </a:cubicBezTo>
                <a:cubicBezTo>
                  <a:pt x="69431" y="277954"/>
                  <a:pt x="75658" y="281456"/>
                  <a:pt x="82189" y="281456"/>
                </a:cubicBezTo>
                <a:lnTo>
                  <a:pt x="123018" y="281456"/>
                </a:lnTo>
                <a:cubicBezTo>
                  <a:pt x="137337" y="281456"/>
                  <a:pt x="145934" y="265053"/>
                  <a:pt x="137255" y="253664"/>
                </a:cubicBezTo>
                <a:cubicBezTo>
                  <a:pt x="128240" y="241835"/>
                  <a:pt x="122881" y="227082"/>
                  <a:pt x="122881" y="211098"/>
                </a:cubicBezTo>
                <a:cubicBezTo>
                  <a:pt x="122881" y="204991"/>
                  <a:pt x="123771" y="199120"/>
                  <a:pt x="125305" y="193508"/>
                </a:cubicBezTo>
                <a:lnTo>
                  <a:pt x="140740" y="193508"/>
                </a:lnTo>
                <a:cubicBezTo>
                  <a:pt x="170785" y="193508"/>
                  <a:pt x="200258" y="203847"/>
                  <a:pt x="223729" y="222613"/>
                </a:cubicBezTo>
                <a:lnTo>
                  <a:pt x="270468" y="260007"/>
                </a:lnTo>
                <a:cubicBezTo>
                  <a:pt x="273585" y="262502"/>
                  <a:pt x="277458" y="263863"/>
                  <a:pt x="281450" y="263866"/>
                </a:cubicBezTo>
                <a:cubicBezTo>
                  <a:pt x="295148" y="263866"/>
                  <a:pt x="299040" y="251345"/>
                  <a:pt x="299040" y="246277"/>
                </a:cubicBezTo>
                <a:lnTo>
                  <a:pt x="299040" y="162248"/>
                </a:lnTo>
                <a:cubicBezTo>
                  <a:pt x="309516" y="156152"/>
                  <a:pt x="316635" y="144934"/>
                  <a:pt x="316635" y="131945"/>
                </a:cubicBezTo>
                <a:close/>
                <a:moveTo>
                  <a:pt x="263866" y="209679"/>
                </a:moveTo>
                <a:lnTo>
                  <a:pt x="245699" y="195146"/>
                </a:lnTo>
                <a:cubicBezTo>
                  <a:pt x="216017" y="171400"/>
                  <a:pt x="178733" y="158329"/>
                  <a:pt x="140740" y="158329"/>
                </a:cubicBezTo>
                <a:lnTo>
                  <a:pt x="140740" y="105561"/>
                </a:lnTo>
                <a:cubicBezTo>
                  <a:pt x="178733" y="105561"/>
                  <a:pt x="216017" y="92489"/>
                  <a:pt x="245699" y="68744"/>
                </a:cubicBezTo>
                <a:lnTo>
                  <a:pt x="263866" y="54210"/>
                </a:lnTo>
                <a:lnTo>
                  <a:pt x="263866" y="2096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59"/>
          <p:cNvSpPr/>
          <p:nvPr/>
        </p:nvSpPr>
        <p:spPr>
          <a:xfrm>
            <a:off x="973442" y="2018144"/>
            <a:ext cx="243206" cy="170244"/>
          </a:xfrm>
          <a:custGeom>
            <a:rect b="b" l="l" r="r" t="t"/>
            <a:pathLst>
              <a:path extrusionOk="0" h="230428" w="329184">
                <a:moveTo>
                  <a:pt x="319514" y="11573"/>
                </a:moveTo>
                <a:cubicBezTo>
                  <a:pt x="299563" y="3204"/>
                  <a:pt x="279595" y="20"/>
                  <a:pt x="259639" y="20"/>
                </a:cubicBezTo>
                <a:cubicBezTo>
                  <a:pt x="196286" y="15"/>
                  <a:pt x="132939" y="32085"/>
                  <a:pt x="69586" y="32085"/>
                </a:cubicBezTo>
                <a:cubicBezTo>
                  <a:pt x="53698" y="32085"/>
                  <a:pt x="37820" y="30069"/>
                  <a:pt x="21932" y="25028"/>
                </a:cubicBezTo>
                <a:cubicBezTo>
                  <a:pt x="20147" y="24462"/>
                  <a:pt x="18357" y="24195"/>
                  <a:pt x="16608" y="24195"/>
                </a:cubicBezTo>
                <a:cubicBezTo>
                  <a:pt x="7756" y="24195"/>
                  <a:pt x="20" y="31046"/>
                  <a:pt x="20" y="40556"/>
                </a:cubicBezTo>
                <a:lnTo>
                  <a:pt x="20" y="203739"/>
                </a:lnTo>
                <a:cubicBezTo>
                  <a:pt x="20" y="210235"/>
                  <a:pt x="3739" y="216392"/>
                  <a:pt x="9711" y="218892"/>
                </a:cubicBezTo>
                <a:cubicBezTo>
                  <a:pt x="29662" y="227265"/>
                  <a:pt x="49630" y="230449"/>
                  <a:pt x="69586" y="230449"/>
                </a:cubicBezTo>
                <a:cubicBezTo>
                  <a:pt x="132939" y="230449"/>
                  <a:pt x="196291" y="198379"/>
                  <a:pt x="259644" y="198379"/>
                </a:cubicBezTo>
                <a:cubicBezTo>
                  <a:pt x="275532" y="198379"/>
                  <a:pt x="291410" y="200396"/>
                  <a:pt x="307298" y="205436"/>
                </a:cubicBezTo>
                <a:cubicBezTo>
                  <a:pt x="309083" y="206002"/>
                  <a:pt x="310873" y="206270"/>
                  <a:pt x="312622" y="206270"/>
                </a:cubicBezTo>
                <a:cubicBezTo>
                  <a:pt x="321474" y="206270"/>
                  <a:pt x="329210" y="199418"/>
                  <a:pt x="329210" y="189908"/>
                </a:cubicBezTo>
                <a:lnTo>
                  <a:pt x="329210" y="26731"/>
                </a:lnTo>
                <a:cubicBezTo>
                  <a:pt x="329205" y="20229"/>
                  <a:pt x="325486" y="14078"/>
                  <a:pt x="319514" y="11573"/>
                </a:cubicBezTo>
                <a:close/>
                <a:moveTo>
                  <a:pt x="24709" y="51569"/>
                </a:moveTo>
                <a:cubicBezTo>
                  <a:pt x="35058" y="54161"/>
                  <a:pt x="45859" y="55462"/>
                  <a:pt x="56969" y="56162"/>
                </a:cubicBezTo>
                <a:cubicBezTo>
                  <a:pt x="53945" y="71278"/>
                  <a:pt x="40654" y="82671"/>
                  <a:pt x="24709" y="82671"/>
                </a:cubicBezTo>
                <a:lnTo>
                  <a:pt x="24709" y="51569"/>
                </a:lnTo>
                <a:close/>
                <a:moveTo>
                  <a:pt x="24709" y="198158"/>
                </a:moveTo>
                <a:lnTo>
                  <a:pt x="24709" y="173583"/>
                </a:lnTo>
                <a:cubicBezTo>
                  <a:pt x="42388" y="173583"/>
                  <a:pt x="56692" y="187609"/>
                  <a:pt x="57479" y="205164"/>
                </a:cubicBezTo>
                <a:cubicBezTo>
                  <a:pt x="45890" y="204233"/>
                  <a:pt x="35058" y="201918"/>
                  <a:pt x="24709" y="198158"/>
                </a:cubicBezTo>
                <a:close/>
                <a:moveTo>
                  <a:pt x="164613" y="164612"/>
                </a:moveTo>
                <a:cubicBezTo>
                  <a:pt x="141883" y="164612"/>
                  <a:pt x="123464" y="142500"/>
                  <a:pt x="123464" y="115235"/>
                </a:cubicBezTo>
                <a:cubicBezTo>
                  <a:pt x="123464" y="87964"/>
                  <a:pt x="141889" y="65857"/>
                  <a:pt x="164613" y="65857"/>
                </a:cubicBezTo>
                <a:cubicBezTo>
                  <a:pt x="187336" y="65857"/>
                  <a:pt x="205761" y="87964"/>
                  <a:pt x="205761" y="115235"/>
                </a:cubicBezTo>
                <a:cubicBezTo>
                  <a:pt x="205761" y="142511"/>
                  <a:pt x="187331" y="164612"/>
                  <a:pt x="164613" y="164612"/>
                </a:cubicBezTo>
                <a:close/>
                <a:moveTo>
                  <a:pt x="304516" y="178901"/>
                </a:moveTo>
                <a:cubicBezTo>
                  <a:pt x="295504" y="176643"/>
                  <a:pt x="286148" y="175378"/>
                  <a:pt x="276576" y="174560"/>
                </a:cubicBezTo>
                <a:cubicBezTo>
                  <a:pt x="279595" y="161146"/>
                  <a:pt x="290721" y="150962"/>
                  <a:pt x="304516" y="149213"/>
                </a:cubicBezTo>
                <a:lnTo>
                  <a:pt x="304516" y="178901"/>
                </a:lnTo>
                <a:close/>
                <a:moveTo>
                  <a:pt x="304516" y="57458"/>
                </a:moveTo>
                <a:cubicBezTo>
                  <a:pt x="288627" y="55447"/>
                  <a:pt x="276298" y="42182"/>
                  <a:pt x="275810" y="25800"/>
                </a:cubicBezTo>
                <a:cubicBezTo>
                  <a:pt x="285860" y="26916"/>
                  <a:pt x="295401" y="29004"/>
                  <a:pt x="304516" y="32311"/>
                </a:cubicBezTo>
                <a:lnTo>
                  <a:pt x="304516" y="574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5" name="Google Shape;1225;p59"/>
          <p:cNvCxnSpPr>
            <a:endCxn id="1219" idx="3"/>
          </p:cNvCxnSpPr>
          <p:nvPr/>
        </p:nvCxnSpPr>
        <p:spPr>
          <a:xfrm rot="10800000">
            <a:off x="5777484" y="3180338"/>
            <a:ext cx="7101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6" name="Google Shape;1226;p59"/>
          <p:cNvCxnSpPr/>
          <p:nvPr/>
        </p:nvCxnSpPr>
        <p:spPr>
          <a:xfrm rot="10800000">
            <a:off x="4354112" y="3175681"/>
            <a:ext cx="710238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7" name="Google Shape;1227;p59"/>
          <p:cNvCxnSpPr/>
          <p:nvPr/>
        </p:nvCxnSpPr>
        <p:spPr>
          <a:xfrm rot="10800000">
            <a:off x="2891128" y="3171024"/>
            <a:ext cx="710238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8" name="Google Shape;1228;p59"/>
          <p:cNvCxnSpPr>
            <a:stCxn id="1202" idx="1"/>
            <a:endCxn id="1208" idx="3"/>
          </p:cNvCxnSpPr>
          <p:nvPr/>
        </p:nvCxnSpPr>
        <p:spPr>
          <a:xfrm rot="10800000">
            <a:off x="1471787" y="3172672"/>
            <a:ext cx="6645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/>
        </p:nvSpPr>
        <p:spPr>
          <a:xfrm>
            <a:off x="1347746" y="1176469"/>
            <a:ext cx="6448509" cy="316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easiest way to build your pitch deck and 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2948838" y="582541"/>
            <a:ext cx="3246324" cy="5168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00" y="1841500"/>
            <a:ext cx="5969000" cy="3302000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2700000" dist="38100">
              <a:srgbClr val="000000">
                <a:alpha val="9019"/>
              </a:srgbClr>
            </a:outerShdw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Milestones</a:t>
            </a:r>
            <a:endParaRPr/>
          </a:p>
        </p:txBody>
      </p:sp>
      <p:sp>
        <p:nvSpPr>
          <p:cNvPr id="1234" name="Google Shape;1234;p60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Where and when we are going</a:t>
            </a:r>
            <a:endParaRPr/>
          </a:p>
        </p:txBody>
      </p:sp>
      <p:sp>
        <p:nvSpPr>
          <p:cNvPr id="1235" name="Google Shape;1235;p60"/>
          <p:cNvSpPr txBox="1"/>
          <p:nvPr/>
        </p:nvSpPr>
        <p:spPr>
          <a:xfrm>
            <a:off x="1968561" y="1668515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60"/>
          <p:cNvSpPr/>
          <p:nvPr/>
        </p:nvSpPr>
        <p:spPr>
          <a:xfrm>
            <a:off x="1968562" y="1944302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 to $1,000,000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60"/>
          <p:cNvSpPr txBox="1"/>
          <p:nvPr/>
        </p:nvSpPr>
        <p:spPr>
          <a:xfrm>
            <a:off x="1968561" y="2402364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Beta Launch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60"/>
          <p:cNvSpPr/>
          <p:nvPr/>
        </p:nvSpPr>
        <p:spPr>
          <a:xfrm>
            <a:off x="1968561" y="2672364"/>
            <a:ext cx="2321453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Launch product in beta mode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 SEO campaign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60"/>
          <p:cNvSpPr txBox="1"/>
          <p:nvPr/>
        </p:nvSpPr>
        <p:spPr>
          <a:xfrm>
            <a:off x="1968561" y="3136213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Hires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60"/>
          <p:cNvSpPr/>
          <p:nvPr/>
        </p:nvSpPr>
        <p:spPr>
          <a:xfrm>
            <a:off x="1968562" y="3412000"/>
            <a:ext cx="175604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Hire Android Developer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Hire 4 people for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60"/>
          <p:cNvSpPr txBox="1"/>
          <p:nvPr/>
        </p:nvSpPr>
        <p:spPr>
          <a:xfrm>
            <a:off x="1968561" y="3870062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FEATURES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60"/>
          <p:cNvSpPr/>
          <p:nvPr/>
        </p:nvSpPr>
        <p:spPr>
          <a:xfrm>
            <a:off x="1968562" y="4145849"/>
            <a:ext cx="175604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100 icons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new slide layouts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60"/>
          <p:cNvSpPr txBox="1"/>
          <p:nvPr/>
        </p:nvSpPr>
        <p:spPr>
          <a:xfrm>
            <a:off x="5867845" y="1668515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OFFLINE 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60"/>
          <p:cNvSpPr/>
          <p:nvPr/>
        </p:nvSpPr>
        <p:spPr>
          <a:xfrm>
            <a:off x="5867845" y="1944302"/>
            <a:ext cx="2204347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Hire Cool Marketing 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 offline marketing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60"/>
          <p:cNvSpPr txBox="1"/>
          <p:nvPr/>
        </p:nvSpPr>
        <p:spPr>
          <a:xfrm>
            <a:off x="5867845" y="2402364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60"/>
          <p:cNvSpPr/>
          <p:nvPr/>
        </p:nvSpPr>
        <p:spPr>
          <a:xfrm>
            <a:off x="5867845" y="2672364"/>
            <a:ext cx="2321453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Launch “Custom Pitch Deck”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60"/>
          <p:cNvSpPr txBox="1"/>
          <p:nvPr/>
        </p:nvSpPr>
        <p:spPr>
          <a:xfrm>
            <a:off x="5867845" y="3136213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FEATURES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60"/>
          <p:cNvSpPr/>
          <p:nvPr/>
        </p:nvSpPr>
        <p:spPr>
          <a:xfrm>
            <a:off x="5867846" y="3412000"/>
            <a:ext cx="175604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Hire Android Developer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Hire 4 people for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60"/>
          <p:cNvSpPr txBox="1"/>
          <p:nvPr/>
        </p:nvSpPr>
        <p:spPr>
          <a:xfrm>
            <a:off x="5867845" y="3870062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LAUNCH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60"/>
          <p:cNvSpPr/>
          <p:nvPr/>
        </p:nvSpPr>
        <p:spPr>
          <a:xfrm>
            <a:off x="5867845" y="4145849"/>
            <a:ext cx="2129405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Offline event in SF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 Online Media campaign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1" name="Google Shape;1251;p60"/>
          <p:cNvCxnSpPr/>
          <p:nvPr/>
        </p:nvCxnSpPr>
        <p:spPr>
          <a:xfrm>
            <a:off x="1381680" y="4646284"/>
            <a:ext cx="390999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2" name="Google Shape;1252;p60"/>
          <p:cNvCxnSpPr/>
          <p:nvPr/>
        </p:nvCxnSpPr>
        <p:spPr>
          <a:xfrm>
            <a:off x="5286319" y="1538028"/>
            <a:ext cx="3857681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3" name="Google Shape;1253;p60"/>
          <p:cNvSpPr/>
          <p:nvPr/>
        </p:nvSpPr>
        <p:spPr>
          <a:xfrm>
            <a:off x="839180" y="1792876"/>
            <a:ext cx="1060854" cy="266390"/>
          </a:xfrm>
          <a:prstGeom prst="homePlate">
            <a:avLst>
              <a:gd fmla="val 50000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October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60"/>
          <p:cNvSpPr/>
          <p:nvPr/>
        </p:nvSpPr>
        <p:spPr>
          <a:xfrm>
            <a:off x="954702" y="2526725"/>
            <a:ext cx="945331" cy="266390"/>
          </a:xfrm>
          <a:prstGeom prst="homePlate">
            <a:avLst>
              <a:gd fmla="val 50000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60"/>
          <p:cNvSpPr/>
          <p:nvPr/>
        </p:nvSpPr>
        <p:spPr>
          <a:xfrm>
            <a:off x="954702" y="3260574"/>
            <a:ext cx="945331" cy="266390"/>
          </a:xfrm>
          <a:prstGeom prst="homePlate">
            <a:avLst>
              <a:gd fmla="val 50000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60"/>
          <p:cNvSpPr/>
          <p:nvPr/>
        </p:nvSpPr>
        <p:spPr>
          <a:xfrm>
            <a:off x="839180" y="3994423"/>
            <a:ext cx="1060854" cy="266390"/>
          </a:xfrm>
          <a:prstGeom prst="homePlate">
            <a:avLst>
              <a:gd fmla="val 50000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January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60"/>
          <p:cNvSpPr/>
          <p:nvPr/>
        </p:nvSpPr>
        <p:spPr>
          <a:xfrm>
            <a:off x="4853986" y="1792876"/>
            <a:ext cx="945331" cy="266390"/>
          </a:xfrm>
          <a:prstGeom prst="homePlate">
            <a:avLst>
              <a:gd fmla="val 50000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60"/>
          <p:cNvSpPr/>
          <p:nvPr/>
        </p:nvSpPr>
        <p:spPr>
          <a:xfrm>
            <a:off x="4853986" y="2526725"/>
            <a:ext cx="945331" cy="266390"/>
          </a:xfrm>
          <a:prstGeom prst="homePlate">
            <a:avLst>
              <a:gd fmla="val 50000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60"/>
          <p:cNvSpPr/>
          <p:nvPr/>
        </p:nvSpPr>
        <p:spPr>
          <a:xfrm>
            <a:off x="4853986" y="3260574"/>
            <a:ext cx="945331" cy="266390"/>
          </a:xfrm>
          <a:prstGeom prst="homePlate">
            <a:avLst>
              <a:gd fmla="val 50000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60"/>
          <p:cNvSpPr/>
          <p:nvPr/>
        </p:nvSpPr>
        <p:spPr>
          <a:xfrm>
            <a:off x="4853986" y="3994423"/>
            <a:ext cx="945331" cy="26639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February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1" name="Google Shape;1261;p60"/>
          <p:cNvCxnSpPr/>
          <p:nvPr/>
        </p:nvCxnSpPr>
        <p:spPr>
          <a:xfrm rot="10800000">
            <a:off x="1392718" y="2793115"/>
            <a:ext cx="0" cy="46745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2" name="Google Shape;1262;p60"/>
          <p:cNvCxnSpPr/>
          <p:nvPr/>
        </p:nvCxnSpPr>
        <p:spPr>
          <a:xfrm rot="10800000">
            <a:off x="1392718" y="2059266"/>
            <a:ext cx="0" cy="46745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3" name="Google Shape;1263;p60"/>
          <p:cNvCxnSpPr/>
          <p:nvPr/>
        </p:nvCxnSpPr>
        <p:spPr>
          <a:xfrm rot="10800000">
            <a:off x="1392718" y="3526964"/>
            <a:ext cx="0" cy="46745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4" name="Google Shape;1264;p60"/>
          <p:cNvCxnSpPr/>
          <p:nvPr/>
        </p:nvCxnSpPr>
        <p:spPr>
          <a:xfrm rot="10800000">
            <a:off x="1392718" y="4260814"/>
            <a:ext cx="0" cy="39267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5" name="Google Shape;1265;p60"/>
          <p:cNvCxnSpPr/>
          <p:nvPr/>
        </p:nvCxnSpPr>
        <p:spPr>
          <a:xfrm rot="10800000">
            <a:off x="5291672" y="2793114"/>
            <a:ext cx="0" cy="46745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6" name="Google Shape;1266;p60"/>
          <p:cNvCxnSpPr/>
          <p:nvPr/>
        </p:nvCxnSpPr>
        <p:spPr>
          <a:xfrm rot="10800000">
            <a:off x="5291672" y="2059265"/>
            <a:ext cx="0" cy="46745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7" name="Google Shape;1267;p60"/>
          <p:cNvCxnSpPr/>
          <p:nvPr/>
        </p:nvCxnSpPr>
        <p:spPr>
          <a:xfrm rot="10800000">
            <a:off x="5291672" y="3526963"/>
            <a:ext cx="0" cy="46745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8" name="Google Shape;1268;p60"/>
          <p:cNvCxnSpPr/>
          <p:nvPr/>
        </p:nvCxnSpPr>
        <p:spPr>
          <a:xfrm rot="10800000">
            <a:off x="5291672" y="4260813"/>
            <a:ext cx="0" cy="39267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9" name="Google Shape;1269;p60"/>
          <p:cNvCxnSpPr/>
          <p:nvPr/>
        </p:nvCxnSpPr>
        <p:spPr>
          <a:xfrm rot="10800000">
            <a:off x="5291672" y="1538028"/>
            <a:ext cx="0" cy="25484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61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Milestones</a:t>
            </a:r>
            <a:endParaRPr/>
          </a:p>
        </p:txBody>
      </p:sp>
      <p:sp>
        <p:nvSpPr>
          <p:cNvPr id="1275" name="Google Shape;1275;p61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Where and when we are going</a:t>
            </a:r>
            <a:endParaRPr/>
          </a:p>
        </p:txBody>
      </p:sp>
      <p:sp>
        <p:nvSpPr>
          <p:cNvPr id="1276" name="Google Shape;1276;p61"/>
          <p:cNvSpPr/>
          <p:nvPr/>
        </p:nvSpPr>
        <p:spPr>
          <a:xfrm flipH="1">
            <a:off x="772744" y="1738701"/>
            <a:ext cx="7660971" cy="2670907"/>
          </a:xfrm>
          <a:custGeom>
            <a:rect b="b" l="l" r="r" t="t"/>
            <a:pathLst>
              <a:path extrusionOk="0" h="2670907" w="7773845">
                <a:moveTo>
                  <a:pt x="0" y="2670907"/>
                </a:moveTo>
                <a:cubicBezTo>
                  <a:pt x="2292" y="1784947"/>
                  <a:pt x="4583" y="898988"/>
                  <a:pt x="6875" y="13028"/>
                </a:cubicBezTo>
                <a:cubicBezTo>
                  <a:pt x="712893" y="-134395"/>
                  <a:pt x="2182387" y="1007651"/>
                  <a:pt x="3424840" y="1504487"/>
                </a:cubicBezTo>
                <a:cubicBezTo>
                  <a:pt x="4708544" y="1946321"/>
                  <a:pt x="8325747" y="2670907"/>
                  <a:pt x="7702222" y="2670907"/>
                </a:cubicBezTo>
                <a:lnTo>
                  <a:pt x="0" y="2670907"/>
                </a:lnTo>
                <a:close/>
              </a:path>
            </a:pathLst>
          </a:cu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61"/>
          <p:cNvSpPr/>
          <p:nvPr/>
        </p:nvSpPr>
        <p:spPr>
          <a:xfrm>
            <a:off x="774157" y="4397758"/>
            <a:ext cx="7702213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61"/>
          <p:cNvSpPr/>
          <p:nvPr/>
        </p:nvSpPr>
        <p:spPr>
          <a:xfrm rot="-5400000">
            <a:off x="211750" y="3841270"/>
            <a:ext cx="872127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61"/>
          <p:cNvSpPr txBox="1"/>
          <p:nvPr/>
        </p:nvSpPr>
        <p:spPr>
          <a:xfrm>
            <a:off x="805770" y="2276344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Crowdfunding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61"/>
          <p:cNvSpPr/>
          <p:nvPr/>
        </p:nvSpPr>
        <p:spPr>
          <a:xfrm>
            <a:off x="858392" y="2145027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Stage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61"/>
          <p:cNvSpPr/>
          <p:nvPr/>
        </p:nvSpPr>
        <p:spPr>
          <a:xfrm rot="-5400000">
            <a:off x="211750" y="2943498"/>
            <a:ext cx="872127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Distribution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61"/>
          <p:cNvSpPr/>
          <p:nvPr/>
        </p:nvSpPr>
        <p:spPr>
          <a:xfrm>
            <a:off x="813224" y="2720502"/>
            <a:ext cx="18012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Preorders in crowdfunding platform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61"/>
          <p:cNvSpPr/>
          <p:nvPr/>
        </p:nvSpPr>
        <p:spPr>
          <a:xfrm>
            <a:off x="2741177" y="2720502"/>
            <a:ext cx="1928648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</a:t>
            </a: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TechStars Launchpad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61"/>
          <p:cNvSpPr/>
          <p:nvPr/>
        </p:nvSpPr>
        <p:spPr>
          <a:xfrm>
            <a:off x="4669130" y="2720502"/>
            <a:ext cx="1928648" cy="759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</a:t>
            </a: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Partnerships with major startup accelerators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label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61"/>
          <p:cNvSpPr/>
          <p:nvPr/>
        </p:nvSpPr>
        <p:spPr>
          <a:xfrm>
            <a:off x="6593661" y="2720502"/>
            <a:ext cx="1928648" cy="759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</a:t>
            </a: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Partnerships with major vc funds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label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61"/>
          <p:cNvSpPr/>
          <p:nvPr/>
        </p:nvSpPr>
        <p:spPr>
          <a:xfrm>
            <a:off x="813224" y="3592615"/>
            <a:ext cx="1928648" cy="964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Campaign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Relations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19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7" name="Google Shape;1287;p61"/>
          <p:cNvSpPr/>
          <p:nvPr/>
        </p:nvSpPr>
        <p:spPr>
          <a:xfrm>
            <a:off x="2741177" y="3592615"/>
            <a:ext cx="1928648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Branding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Advertising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Relations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Content Distribution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61"/>
          <p:cNvSpPr/>
          <p:nvPr/>
        </p:nvSpPr>
        <p:spPr>
          <a:xfrm>
            <a:off x="4669129" y="3592615"/>
            <a:ext cx="208056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Advertising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Cross promotion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Relations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61"/>
          <p:cNvSpPr/>
          <p:nvPr/>
        </p:nvSpPr>
        <p:spPr>
          <a:xfrm>
            <a:off x="6593661" y="3592615"/>
            <a:ext cx="1928648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Field Marketing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Advertising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ATL/BTL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61"/>
          <p:cNvSpPr txBox="1"/>
          <p:nvPr/>
        </p:nvSpPr>
        <p:spPr>
          <a:xfrm>
            <a:off x="2727990" y="2276344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61"/>
          <p:cNvSpPr/>
          <p:nvPr/>
        </p:nvSpPr>
        <p:spPr>
          <a:xfrm>
            <a:off x="2780612" y="2145027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Stage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61"/>
          <p:cNvSpPr txBox="1"/>
          <p:nvPr/>
        </p:nvSpPr>
        <p:spPr>
          <a:xfrm>
            <a:off x="4650210" y="2276344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Growth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61"/>
          <p:cNvSpPr/>
          <p:nvPr/>
        </p:nvSpPr>
        <p:spPr>
          <a:xfrm>
            <a:off x="4702832" y="2145027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Stage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61"/>
          <p:cNvSpPr txBox="1"/>
          <p:nvPr/>
        </p:nvSpPr>
        <p:spPr>
          <a:xfrm>
            <a:off x="6572430" y="2276344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Extension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61"/>
          <p:cNvSpPr/>
          <p:nvPr/>
        </p:nvSpPr>
        <p:spPr>
          <a:xfrm>
            <a:off x="6625052" y="2145027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Stage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6" name="Google Shape;1296;p61"/>
          <p:cNvCxnSpPr/>
          <p:nvPr/>
        </p:nvCxnSpPr>
        <p:spPr>
          <a:xfrm>
            <a:off x="774166" y="4409608"/>
            <a:ext cx="7748143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97" name="Google Shape;1297;p61"/>
          <p:cNvSpPr/>
          <p:nvPr/>
        </p:nvSpPr>
        <p:spPr>
          <a:xfrm>
            <a:off x="1342561" y="1768884"/>
            <a:ext cx="829527" cy="3745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36995" l="0" r="0" t="3699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61"/>
          <p:cNvSpPr/>
          <p:nvPr/>
        </p:nvSpPr>
        <p:spPr>
          <a:xfrm>
            <a:off x="7388531" y="1843051"/>
            <a:ext cx="227661" cy="227661"/>
          </a:xfrm>
          <a:custGeom>
            <a:rect b="b" l="l" r="r" t="t"/>
            <a:pathLst>
              <a:path extrusionOk="0" h="315138" w="315138">
                <a:moveTo>
                  <a:pt x="315247" y="219510"/>
                </a:moveTo>
                <a:lnTo>
                  <a:pt x="315247" y="298295"/>
                </a:lnTo>
                <a:cubicBezTo>
                  <a:pt x="315247" y="307650"/>
                  <a:pt x="307720" y="315177"/>
                  <a:pt x="298365" y="315177"/>
                </a:cubicBezTo>
                <a:lnTo>
                  <a:pt x="219580" y="315177"/>
                </a:lnTo>
                <a:cubicBezTo>
                  <a:pt x="204527" y="315177"/>
                  <a:pt x="197000" y="296958"/>
                  <a:pt x="207622" y="286336"/>
                </a:cubicBezTo>
                <a:lnTo>
                  <a:pt x="233086" y="260872"/>
                </a:lnTo>
                <a:lnTo>
                  <a:pt x="157608" y="185464"/>
                </a:lnTo>
                <a:lnTo>
                  <a:pt x="82200" y="260942"/>
                </a:lnTo>
                <a:lnTo>
                  <a:pt x="107664" y="286336"/>
                </a:lnTo>
                <a:cubicBezTo>
                  <a:pt x="118286" y="296958"/>
                  <a:pt x="110759" y="315177"/>
                  <a:pt x="95706" y="315177"/>
                </a:cubicBezTo>
                <a:lnTo>
                  <a:pt x="16921" y="315177"/>
                </a:lnTo>
                <a:cubicBezTo>
                  <a:pt x="7566" y="315177"/>
                  <a:pt x="39" y="307650"/>
                  <a:pt x="39" y="298295"/>
                </a:cubicBezTo>
                <a:lnTo>
                  <a:pt x="39" y="219510"/>
                </a:lnTo>
                <a:cubicBezTo>
                  <a:pt x="39" y="204457"/>
                  <a:pt x="18258" y="196930"/>
                  <a:pt x="28880" y="207552"/>
                </a:cubicBezTo>
                <a:lnTo>
                  <a:pt x="54344" y="233016"/>
                </a:lnTo>
                <a:lnTo>
                  <a:pt x="129822" y="157608"/>
                </a:lnTo>
                <a:lnTo>
                  <a:pt x="54344" y="82130"/>
                </a:lnTo>
                <a:lnTo>
                  <a:pt x="28880" y="107664"/>
                </a:lnTo>
                <a:cubicBezTo>
                  <a:pt x="18258" y="118286"/>
                  <a:pt x="39" y="110759"/>
                  <a:pt x="39" y="95706"/>
                </a:cubicBezTo>
                <a:lnTo>
                  <a:pt x="39" y="16921"/>
                </a:lnTo>
                <a:cubicBezTo>
                  <a:pt x="39" y="7566"/>
                  <a:pt x="7566" y="39"/>
                  <a:pt x="16921" y="39"/>
                </a:cubicBezTo>
                <a:lnTo>
                  <a:pt x="95706" y="39"/>
                </a:lnTo>
                <a:cubicBezTo>
                  <a:pt x="110759" y="39"/>
                  <a:pt x="118286" y="18258"/>
                  <a:pt x="107664" y="28880"/>
                </a:cubicBezTo>
                <a:lnTo>
                  <a:pt x="82200" y="54344"/>
                </a:lnTo>
                <a:lnTo>
                  <a:pt x="157608" y="129752"/>
                </a:lnTo>
                <a:lnTo>
                  <a:pt x="233086" y="54274"/>
                </a:lnTo>
                <a:lnTo>
                  <a:pt x="207622" y="28880"/>
                </a:lnTo>
                <a:cubicBezTo>
                  <a:pt x="197000" y="18258"/>
                  <a:pt x="204527" y="39"/>
                  <a:pt x="219580" y="39"/>
                </a:cubicBezTo>
                <a:lnTo>
                  <a:pt x="298365" y="39"/>
                </a:lnTo>
                <a:cubicBezTo>
                  <a:pt x="307720" y="39"/>
                  <a:pt x="315247" y="7566"/>
                  <a:pt x="315247" y="16921"/>
                </a:cubicBezTo>
                <a:lnTo>
                  <a:pt x="315247" y="95706"/>
                </a:lnTo>
                <a:cubicBezTo>
                  <a:pt x="315247" y="110759"/>
                  <a:pt x="297028" y="118286"/>
                  <a:pt x="286406" y="107664"/>
                </a:cubicBezTo>
                <a:lnTo>
                  <a:pt x="260942" y="82200"/>
                </a:lnTo>
                <a:lnTo>
                  <a:pt x="185464" y="157608"/>
                </a:lnTo>
                <a:lnTo>
                  <a:pt x="260942" y="233086"/>
                </a:lnTo>
                <a:lnTo>
                  <a:pt x="286406" y="207622"/>
                </a:lnTo>
                <a:cubicBezTo>
                  <a:pt x="297028" y="196930"/>
                  <a:pt x="315247" y="204457"/>
                  <a:pt x="315247" y="2195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61"/>
          <p:cNvSpPr/>
          <p:nvPr/>
        </p:nvSpPr>
        <p:spPr>
          <a:xfrm>
            <a:off x="5467022" y="1907259"/>
            <a:ext cx="227661" cy="97823"/>
          </a:xfrm>
          <a:custGeom>
            <a:rect b="b" l="l" r="r" t="t"/>
            <a:pathLst>
              <a:path extrusionOk="0" h="132990" w="309504">
                <a:moveTo>
                  <a:pt x="228494" y="14566"/>
                </a:moveTo>
                <a:lnTo>
                  <a:pt x="228494" y="42408"/>
                </a:lnTo>
                <a:lnTo>
                  <a:pt x="81067" y="42408"/>
                </a:lnTo>
                <a:lnTo>
                  <a:pt x="81067" y="14566"/>
                </a:lnTo>
                <a:cubicBezTo>
                  <a:pt x="81067" y="1640"/>
                  <a:pt x="65441" y="-4833"/>
                  <a:pt x="56300" y="4307"/>
                </a:cubicBezTo>
                <a:lnTo>
                  <a:pt x="4278" y="56329"/>
                </a:lnTo>
                <a:cubicBezTo>
                  <a:pt x="-1388" y="61995"/>
                  <a:pt x="-1388" y="71181"/>
                  <a:pt x="4278" y="76847"/>
                </a:cubicBezTo>
                <a:lnTo>
                  <a:pt x="56300" y="128869"/>
                </a:lnTo>
                <a:cubicBezTo>
                  <a:pt x="65440" y="138009"/>
                  <a:pt x="81067" y="131536"/>
                  <a:pt x="81067" y="118610"/>
                </a:cubicBezTo>
                <a:lnTo>
                  <a:pt x="81067" y="90768"/>
                </a:lnTo>
                <a:lnTo>
                  <a:pt x="228494" y="90768"/>
                </a:lnTo>
                <a:lnTo>
                  <a:pt x="228494" y="118611"/>
                </a:lnTo>
                <a:cubicBezTo>
                  <a:pt x="228494" y="131536"/>
                  <a:pt x="244121" y="138009"/>
                  <a:pt x="253261" y="128870"/>
                </a:cubicBezTo>
                <a:lnTo>
                  <a:pt x="305284" y="76847"/>
                </a:lnTo>
                <a:cubicBezTo>
                  <a:pt x="310950" y="71181"/>
                  <a:pt x="310950" y="61996"/>
                  <a:pt x="305284" y="56330"/>
                </a:cubicBezTo>
                <a:lnTo>
                  <a:pt x="253261" y="4307"/>
                </a:lnTo>
                <a:cubicBezTo>
                  <a:pt x="244122" y="-4833"/>
                  <a:pt x="228494" y="1640"/>
                  <a:pt x="228494" y="145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61"/>
          <p:cNvSpPr/>
          <p:nvPr/>
        </p:nvSpPr>
        <p:spPr>
          <a:xfrm>
            <a:off x="3581898" y="1914969"/>
            <a:ext cx="247206" cy="82402"/>
          </a:xfrm>
          <a:custGeom>
            <a:rect b="b" l="l" r="r" t="t"/>
            <a:pathLst>
              <a:path extrusionOk="0" h="109728" w="329184">
                <a:moveTo>
                  <a:pt x="323094" y="4654"/>
                </a:moveTo>
                <a:cubicBezTo>
                  <a:pt x="316351" y="-1461"/>
                  <a:pt x="305835" y="-1061"/>
                  <a:pt x="298748" y="4654"/>
                </a:cubicBezTo>
                <a:lnTo>
                  <a:pt x="245942" y="46888"/>
                </a:lnTo>
                <a:cubicBezTo>
                  <a:pt x="239484" y="52089"/>
                  <a:pt x="231426" y="54889"/>
                  <a:pt x="223082" y="54889"/>
                </a:cubicBezTo>
                <a:lnTo>
                  <a:pt x="155473" y="54889"/>
                </a:lnTo>
                <a:cubicBezTo>
                  <a:pt x="150444" y="54889"/>
                  <a:pt x="146329" y="50774"/>
                  <a:pt x="146329" y="45745"/>
                </a:cubicBezTo>
                <a:cubicBezTo>
                  <a:pt x="146329" y="40716"/>
                  <a:pt x="150444" y="36601"/>
                  <a:pt x="155473" y="36601"/>
                </a:cubicBezTo>
                <a:lnTo>
                  <a:pt x="200222" y="36601"/>
                </a:lnTo>
                <a:cubicBezTo>
                  <a:pt x="209309" y="36601"/>
                  <a:pt x="217767" y="30372"/>
                  <a:pt x="219253" y="21399"/>
                </a:cubicBezTo>
                <a:cubicBezTo>
                  <a:pt x="221139" y="9969"/>
                  <a:pt x="212338" y="25"/>
                  <a:pt x="201193" y="25"/>
                </a:cubicBezTo>
                <a:lnTo>
                  <a:pt x="109753" y="25"/>
                </a:lnTo>
                <a:cubicBezTo>
                  <a:pt x="94323" y="25"/>
                  <a:pt x="79407" y="5340"/>
                  <a:pt x="67405" y="15056"/>
                </a:cubicBezTo>
                <a:lnTo>
                  <a:pt x="40830" y="36601"/>
                </a:lnTo>
                <a:lnTo>
                  <a:pt x="9169" y="36601"/>
                </a:lnTo>
                <a:cubicBezTo>
                  <a:pt x="4140" y="36601"/>
                  <a:pt x="25" y="40716"/>
                  <a:pt x="25" y="45745"/>
                </a:cubicBezTo>
                <a:lnTo>
                  <a:pt x="25" y="100609"/>
                </a:lnTo>
                <a:cubicBezTo>
                  <a:pt x="25" y="105638"/>
                  <a:pt x="4140" y="109753"/>
                  <a:pt x="9169" y="109753"/>
                </a:cubicBezTo>
                <a:lnTo>
                  <a:pt x="213081" y="109753"/>
                </a:lnTo>
                <a:cubicBezTo>
                  <a:pt x="221367" y="109753"/>
                  <a:pt x="229425" y="106953"/>
                  <a:pt x="235941" y="101752"/>
                </a:cubicBezTo>
                <a:lnTo>
                  <a:pt x="322351" y="32601"/>
                </a:lnTo>
                <a:cubicBezTo>
                  <a:pt x="331038" y="25686"/>
                  <a:pt x="331724" y="12427"/>
                  <a:pt x="323094" y="4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62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Milestones</a:t>
            </a:r>
            <a:endParaRPr/>
          </a:p>
        </p:txBody>
      </p:sp>
      <p:sp>
        <p:nvSpPr>
          <p:cNvPr id="1306" name="Google Shape;1306;p62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Where and when we are going</a:t>
            </a:r>
            <a:endParaRPr/>
          </a:p>
        </p:txBody>
      </p:sp>
      <p:graphicFrame>
        <p:nvGraphicFramePr>
          <p:cNvPr id="1307" name="Google Shape;1307;p62"/>
          <p:cNvGraphicFramePr/>
          <p:nvPr/>
        </p:nvGraphicFramePr>
        <p:xfrm>
          <a:off x="2307182" y="1924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{58BBB121-873C-4B6C-85B5-21F83C91F598}</a:tableStyleId>
              </a:tblPr>
              <a:tblGrid>
                <a:gridCol w="2948750"/>
                <a:gridCol w="1580875"/>
              </a:tblGrid>
              <a:tr h="3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Raise Money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September 2017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Beta Launch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October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6325">
                <a:tc>
                  <a:txBody>
                    <a:bodyPr/>
                    <a:lstStyle/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New Hires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November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6325">
                <a:tc>
                  <a:txBody>
                    <a:bodyPr/>
                    <a:lstStyle/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New Features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December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Public Launch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March 2018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36325">
                <a:tc>
                  <a:txBody>
                    <a:bodyPr/>
                    <a:lstStyle/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New Features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April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6325">
                <a:tc>
                  <a:txBody>
                    <a:bodyPr/>
                    <a:lstStyle/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New Service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June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63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Milestones</a:t>
            </a:r>
            <a:endParaRPr/>
          </a:p>
        </p:txBody>
      </p:sp>
      <p:sp>
        <p:nvSpPr>
          <p:cNvPr id="1313" name="Google Shape;1313;p63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Where and when we are going</a:t>
            </a:r>
            <a:endParaRPr/>
          </a:p>
        </p:txBody>
      </p:sp>
      <p:graphicFrame>
        <p:nvGraphicFramePr>
          <p:cNvPr id="1314" name="Google Shape;1314;p63"/>
          <p:cNvGraphicFramePr/>
          <p:nvPr/>
        </p:nvGraphicFramePr>
        <p:xfrm>
          <a:off x="2642221" y="18440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{58BBB121-873C-4B6C-85B5-21F83C91F598}</a:tableStyleId>
              </a:tblPr>
              <a:tblGrid>
                <a:gridCol w="691575"/>
                <a:gridCol w="691575"/>
                <a:gridCol w="691575"/>
                <a:gridCol w="691575"/>
                <a:gridCol w="691575"/>
                <a:gridCol w="691575"/>
                <a:gridCol w="691575"/>
                <a:gridCol w="691575"/>
              </a:tblGrid>
              <a:tr h="32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Source Sans Pro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15" name="Google Shape;1315;p63"/>
          <p:cNvSpPr/>
          <p:nvPr/>
        </p:nvSpPr>
        <p:spPr>
          <a:xfrm>
            <a:off x="273058" y="2141469"/>
            <a:ext cx="2295943" cy="1997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Beta Launch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Launch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Offline Ad Campaign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World Expansion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64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Customer Acquisition</a:t>
            </a:r>
            <a:endParaRPr/>
          </a:p>
        </p:txBody>
      </p:sp>
      <p:sp>
        <p:nvSpPr>
          <p:cNvPr id="1321" name="Google Shape;1321;p64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Defined, focused user acquisition strategy </a:t>
            </a:r>
            <a:endParaRPr/>
          </a:p>
        </p:txBody>
      </p:sp>
      <p:sp>
        <p:nvSpPr>
          <p:cNvPr id="1322" name="Google Shape;1322;p64"/>
          <p:cNvSpPr txBox="1"/>
          <p:nvPr/>
        </p:nvSpPr>
        <p:spPr>
          <a:xfrm>
            <a:off x="1" y="1594782"/>
            <a:ext cx="9143999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Year 1 Target Segments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64"/>
          <p:cNvSpPr/>
          <p:nvPr/>
        </p:nvSpPr>
        <p:spPr>
          <a:xfrm>
            <a:off x="719852" y="2002329"/>
            <a:ext cx="1828800" cy="1108453"/>
          </a:xfrm>
          <a:prstGeom prst="roundRect">
            <a:avLst>
              <a:gd fmla="val 585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64"/>
          <p:cNvSpPr txBox="1"/>
          <p:nvPr/>
        </p:nvSpPr>
        <p:spPr>
          <a:xfrm>
            <a:off x="814567" y="2570007"/>
            <a:ext cx="16393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&amp;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Team Members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64"/>
          <p:cNvSpPr/>
          <p:nvPr/>
        </p:nvSpPr>
        <p:spPr>
          <a:xfrm>
            <a:off x="2743198" y="2002329"/>
            <a:ext cx="1828800" cy="1108453"/>
          </a:xfrm>
          <a:prstGeom prst="roundRect">
            <a:avLst>
              <a:gd fmla="val 585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64"/>
          <p:cNvSpPr txBox="1"/>
          <p:nvPr/>
        </p:nvSpPr>
        <p:spPr>
          <a:xfrm>
            <a:off x="2837913" y="2570007"/>
            <a:ext cx="16393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Startup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Accelerators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64"/>
          <p:cNvSpPr/>
          <p:nvPr/>
        </p:nvSpPr>
        <p:spPr>
          <a:xfrm>
            <a:off x="4766544" y="2002329"/>
            <a:ext cx="1828800" cy="1108453"/>
          </a:xfrm>
          <a:prstGeom prst="roundRect">
            <a:avLst>
              <a:gd fmla="val 585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64"/>
          <p:cNvSpPr txBox="1"/>
          <p:nvPr/>
        </p:nvSpPr>
        <p:spPr>
          <a:xfrm>
            <a:off x="5027288" y="2577859"/>
            <a:ext cx="13073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Crowdfunding Platforms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64"/>
          <p:cNvSpPr/>
          <p:nvPr/>
        </p:nvSpPr>
        <p:spPr>
          <a:xfrm>
            <a:off x="6789890" y="2002329"/>
            <a:ext cx="1828800" cy="1108453"/>
          </a:xfrm>
          <a:prstGeom prst="roundRect">
            <a:avLst>
              <a:gd fmla="val 585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64"/>
          <p:cNvSpPr txBox="1"/>
          <p:nvPr/>
        </p:nvSpPr>
        <p:spPr>
          <a:xfrm>
            <a:off x="6884605" y="2570007"/>
            <a:ext cx="16393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64"/>
          <p:cNvSpPr txBox="1"/>
          <p:nvPr/>
        </p:nvSpPr>
        <p:spPr>
          <a:xfrm>
            <a:off x="-1" y="3374888"/>
            <a:ext cx="9143999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Focused Approach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64"/>
          <p:cNvSpPr/>
          <p:nvPr/>
        </p:nvSpPr>
        <p:spPr>
          <a:xfrm>
            <a:off x="4157805" y="3743593"/>
            <a:ext cx="828410" cy="828409"/>
          </a:xfrm>
          <a:prstGeom prst="ellipse">
            <a:avLst/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64"/>
          <p:cNvSpPr/>
          <p:nvPr/>
        </p:nvSpPr>
        <p:spPr>
          <a:xfrm>
            <a:off x="490993" y="3835507"/>
            <a:ext cx="3471407" cy="266390"/>
          </a:xfrm>
          <a:prstGeom prst="homePlate">
            <a:avLst>
              <a:gd fmla="val 50000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Organic, Social Media, Word of Mouth, PR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64"/>
          <p:cNvSpPr/>
          <p:nvPr/>
        </p:nvSpPr>
        <p:spPr>
          <a:xfrm>
            <a:off x="490992" y="4217380"/>
            <a:ext cx="3471407" cy="266390"/>
          </a:xfrm>
          <a:prstGeom prst="homePlate">
            <a:avLst>
              <a:gd fmla="val 50000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Slideshare InfoGuide Campaign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64"/>
          <p:cNvSpPr/>
          <p:nvPr/>
        </p:nvSpPr>
        <p:spPr>
          <a:xfrm flipH="1">
            <a:off x="5180436" y="3832735"/>
            <a:ext cx="3471407" cy="266390"/>
          </a:xfrm>
          <a:prstGeom prst="homePlate">
            <a:avLst>
              <a:gd fmla="val 50000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Partnerships (accelerators, statup platforms)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64"/>
          <p:cNvSpPr/>
          <p:nvPr/>
        </p:nvSpPr>
        <p:spPr>
          <a:xfrm flipH="1">
            <a:off x="5180437" y="4214608"/>
            <a:ext cx="3471407" cy="266390"/>
          </a:xfrm>
          <a:prstGeom prst="homePlate">
            <a:avLst>
              <a:gd fmla="val 50000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Networking Events &amp; Memberships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64"/>
          <p:cNvSpPr/>
          <p:nvPr/>
        </p:nvSpPr>
        <p:spPr>
          <a:xfrm>
            <a:off x="4504696" y="4038150"/>
            <a:ext cx="134603" cy="239294"/>
          </a:xfrm>
          <a:custGeom>
            <a:rect b="b" l="l" r="r" t="t"/>
            <a:pathLst>
              <a:path extrusionOk="0" h="329184" w="185166">
                <a:moveTo>
                  <a:pt x="134511" y="150093"/>
                </a:moveTo>
                <a:lnTo>
                  <a:pt x="65074" y="129777"/>
                </a:lnTo>
                <a:cubicBezTo>
                  <a:pt x="57037" y="127462"/>
                  <a:pt x="51443" y="119940"/>
                  <a:pt x="51443" y="111581"/>
                </a:cubicBezTo>
                <a:cubicBezTo>
                  <a:pt x="51443" y="101102"/>
                  <a:pt x="59930" y="92615"/>
                  <a:pt x="70410" y="92615"/>
                </a:cubicBezTo>
                <a:lnTo>
                  <a:pt x="113037" y="92615"/>
                </a:lnTo>
                <a:cubicBezTo>
                  <a:pt x="120881" y="92615"/>
                  <a:pt x="128596" y="94994"/>
                  <a:pt x="135025" y="99366"/>
                </a:cubicBezTo>
                <a:cubicBezTo>
                  <a:pt x="138947" y="102002"/>
                  <a:pt x="144219" y="101359"/>
                  <a:pt x="147563" y="98080"/>
                </a:cubicBezTo>
                <a:lnTo>
                  <a:pt x="169937" y="76220"/>
                </a:lnTo>
                <a:cubicBezTo>
                  <a:pt x="174502" y="71784"/>
                  <a:pt x="173859" y="64390"/>
                  <a:pt x="168779" y="60468"/>
                </a:cubicBezTo>
                <a:cubicBezTo>
                  <a:pt x="153028" y="48124"/>
                  <a:pt x="133354" y="41244"/>
                  <a:pt x="113165" y="41180"/>
                </a:cubicBezTo>
                <a:lnTo>
                  <a:pt x="113165" y="10319"/>
                </a:lnTo>
                <a:cubicBezTo>
                  <a:pt x="113165" y="4661"/>
                  <a:pt x="108536" y="32"/>
                  <a:pt x="102878" y="32"/>
                </a:cubicBezTo>
                <a:lnTo>
                  <a:pt x="82304" y="32"/>
                </a:lnTo>
                <a:cubicBezTo>
                  <a:pt x="76647" y="32"/>
                  <a:pt x="72017" y="4661"/>
                  <a:pt x="72017" y="10319"/>
                </a:cubicBezTo>
                <a:lnTo>
                  <a:pt x="72017" y="41180"/>
                </a:lnTo>
                <a:lnTo>
                  <a:pt x="70410" y="41180"/>
                </a:lnTo>
                <a:cubicBezTo>
                  <a:pt x="29455" y="41180"/>
                  <a:pt x="-3463" y="76348"/>
                  <a:pt x="330" y="118075"/>
                </a:cubicBezTo>
                <a:cubicBezTo>
                  <a:pt x="3030" y="147715"/>
                  <a:pt x="25662" y="171825"/>
                  <a:pt x="54208" y="180183"/>
                </a:cubicBezTo>
                <a:lnTo>
                  <a:pt x="120109" y="199471"/>
                </a:lnTo>
                <a:cubicBezTo>
                  <a:pt x="128146" y="201850"/>
                  <a:pt x="133739" y="209308"/>
                  <a:pt x="133739" y="217666"/>
                </a:cubicBezTo>
                <a:cubicBezTo>
                  <a:pt x="133739" y="228146"/>
                  <a:pt x="125253" y="236633"/>
                  <a:pt x="114773" y="236633"/>
                </a:cubicBezTo>
                <a:lnTo>
                  <a:pt x="72146" y="236633"/>
                </a:lnTo>
                <a:cubicBezTo>
                  <a:pt x="64302" y="236633"/>
                  <a:pt x="56587" y="234254"/>
                  <a:pt x="50158" y="229882"/>
                </a:cubicBezTo>
                <a:cubicBezTo>
                  <a:pt x="46236" y="227246"/>
                  <a:pt x="40964" y="227889"/>
                  <a:pt x="37620" y="231168"/>
                </a:cubicBezTo>
                <a:lnTo>
                  <a:pt x="15246" y="253028"/>
                </a:lnTo>
                <a:cubicBezTo>
                  <a:pt x="10681" y="257464"/>
                  <a:pt x="11324" y="264858"/>
                  <a:pt x="16403" y="268780"/>
                </a:cubicBezTo>
                <a:cubicBezTo>
                  <a:pt x="32155" y="281124"/>
                  <a:pt x="51829" y="288004"/>
                  <a:pt x="72017" y="288068"/>
                </a:cubicBezTo>
                <a:lnTo>
                  <a:pt x="72017" y="318929"/>
                </a:lnTo>
                <a:cubicBezTo>
                  <a:pt x="72017" y="324587"/>
                  <a:pt x="76647" y="329216"/>
                  <a:pt x="82304" y="329216"/>
                </a:cubicBezTo>
                <a:lnTo>
                  <a:pt x="102878" y="329216"/>
                </a:lnTo>
                <a:cubicBezTo>
                  <a:pt x="108536" y="329216"/>
                  <a:pt x="113165" y="324587"/>
                  <a:pt x="113165" y="318929"/>
                </a:cubicBezTo>
                <a:lnTo>
                  <a:pt x="113165" y="287939"/>
                </a:lnTo>
                <a:cubicBezTo>
                  <a:pt x="143126" y="287361"/>
                  <a:pt x="171223" y="269551"/>
                  <a:pt x="181124" y="241198"/>
                </a:cubicBezTo>
                <a:cubicBezTo>
                  <a:pt x="194947" y="201593"/>
                  <a:pt x="171737" y="160959"/>
                  <a:pt x="134511" y="1500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64"/>
          <p:cNvSpPr/>
          <p:nvPr/>
        </p:nvSpPr>
        <p:spPr>
          <a:xfrm>
            <a:off x="1521415" y="2258602"/>
            <a:ext cx="225674" cy="226116"/>
          </a:xfrm>
          <a:custGeom>
            <a:rect b="b" l="l" r="r" t="t"/>
            <a:pathLst>
              <a:path extrusionOk="0" h="329184" w="328541">
                <a:moveTo>
                  <a:pt x="324764" y="12312"/>
                </a:moveTo>
                <a:cubicBezTo>
                  <a:pt x="323928" y="8390"/>
                  <a:pt x="320842" y="5304"/>
                  <a:pt x="316920" y="4468"/>
                </a:cubicBezTo>
                <a:cubicBezTo>
                  <a:pt x="296218" y="32"/>
                  <a:pt x="280016" y="32"/>
                  <a:pt x="263878" y="32"/>
                </a:cubicBezTo>
                <a:cubicBezTo>
                  <a:pt x="197527" y="32"/>
                  <a:pt x="157729" y="35522"/>
                  <a:pt x="128025" y="82328"/>
                </a:cubicBezTo>
                <a:lnTo>
                  <a:pt x="61031" y="82328"/>
                </a:lnTo>
                <a:cubicBezTo>
                  <a:pt x="49330" y="82328"/>
                  <a:pt x="38657" y="88950"/>
                  <a:pt x="33449" y="99366"/>
                </a:cubicBezTo>
                <a:lnTo>
                  <a:pt x="1688" y="162888"/>
                </a:lnTo>
                <a:cubicBezTo>
                  <a:pt x="-3455" y="173175"/>
                  <a:pt x="4003" y="185198"/>
                  <a:pt x="15511" y="185198"/>
                </a:cubicBezTo>
                <a:lnTo>
                  <a:pt x="76655" y="185198"/>
                </a:lnTo>
                <a:cubicBezTo>
                  <a:pt x="72861" y="193428"/>
                  <a:pt x="69004" y="201593"/>
                  <a:pt x="65082" y="209437"/>
                </a:cubicBezTo>
                <a:cubicBezTo>
                  <a:pt x="63089" y="213423"/>
                  <a:pt x="63860" y="218181"/>
                  <a:pt x="67010" y="221331"/>
                </a:cubicBezTo>
                <a:lnTo>
                  <a:pt x="107901" y="262222"/>
                </a:lnTo>
                <a:cubicBezTo>
                  <a:pt x="111052" y="265372"/>
                  <a:pt x="115809" y="266144"/>
                  <a:pt x="119796" y="264151"/>
                </a:cubicBezTo>
                <a:cubicBezTo>
                  <a:pt x="127640" y="260229"/>
                  <a:pt x="135805" y="256435"/>
                  <a:pt x="144034" y="252642"/>
                </a:cubicBezTo>
                <a:lnTo>
                  <a:pt x="144034" y="313786"/>
                </a:lnTo>
                <a:cubicBezTo>
                  <a:pt x="144034" y="325230"/>
                  <a:pt x="156122" y="332688"/>
                  <a:pt x="166344" y="327609"/>
                </a:cubicBezTo>
                <a:lnTo>
                  <a:pt x="229802" y="295848"/>
                </a:lnTo>
                <a:cubicBezTo>
                  <a:pt x="240282" y="290640"/>
                  <a:pt x="246840" y="279903"/>
                  <a:pt x="246840" y="268266"/>
                </a:cubicBezTo>
                <a:lnTo>
                  <a:pt x="246840" y="201143"/>
                </a:lnTo>
                <a:cubicBezTo>
                  <a:pt x="293517" y="171375"/>
                  <a:pt x="329136" y="131448"/>
                  <a:pt x="329136" y="65419"/>
                </a:cubicBezTo>
                <a:cubicBezTo>
                  <a:pt x="329200" y="49217"/>
                  <a:pt x="329200" y="33015"/>
                  <a:pt x="324764" y="12312"/>
                </a:cubicBezTo>
                <a:close/>
                <a:moveTo>
                  <a:pt x="257191" y="102902"/>
                </a:moveTo>
                <a:cubicBezTo>
                  <a:pt x="240154" y="102902"/>
                  <a:pt x="226330" y="89079"/>
                  <a:pt x="226330" y="72041"/>
                </a:cubicBezTo>
                <a:cubicBezTo>
                  <a:pt x="226330" y="55003"/>
                  <a:pt x="240154" y="41180"/>
                  <a:pt x="257191" y="41180"/>
                </a:cubicBezTo>
                <a:cubicBezTo>
                  <a:pt x="274229" y="41180"/>
                  <a:pt x="288052" y="55003"/>
                  <a:pt x="288052" y="72041"/>
                </a:cubicBezTo>
                <a:cubicBezTo>
                  <a:pt x="288052" y="89079"/>
                  <a:pt x="274229" y="102902"/>
                  <a:pt x="257191" y="1029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64"/>
          <p:cNvSpPr/>
          <p:nvPr/>
        </p:nvSpPr>
        <p:spPr>
          <a:xfrm>
            <a:off x="5557341" y="2255328"/>
            <a:ext cx="247206" cy="232664"/>
          </a:xfrm>
          <a:custGeom>
            <a:rect b="b" l="l" r="r" t="t"/>
            <a:pathLst>
              <a:path extrusionOk="0" h="309820" w="329184">
                <a:moveTo>
                  <a:pt x="155907" y="87347"/>
                </a:moveTo>
                <a:lnTo>
                  <a:pt x="186163" y="96000"/>
                </a:lnTo>
                <a:cubicBezTo>
                  <a:pt x="188341" y="96605"/>
                  <a:pt x="189854" y="98662"/>
                  <a:pt x="189854" y="100901"/>
                </a:cubicBezTo>
                <a:cubicBezTo>
                  <a:pt x="189854" y="103685"/>
                  <a:pt x="187554" y="105984"/>
                  <a:pt x="184771" y="105984"/>
                </a:cubicBezTo>
                <a:lnTo>
                  <a:pt x="164923" y="105984"/>
                </a:lnTo>
                <a:cubicBezTo>
                  <a:pt x="162745" y="105984"/>
                  <a:pt x="160627" y="105500"/>
                  <a:pt x="158690" y="104653"/>
                </a:cubicBezTo>
                <a:cubicBezTo>
                  <a:pt x="155786" y="103322"/>
                  <a:pt x="152397" y="103624"/>
                  <a:pt x="150158" y="105863"/>
                </a:cubicBezTo>
                <a:lnTo>
                  <a:pt x="139569" y="116453"/>
                </a:lnTo>
                <a:cubicBezTo>
                  <a:pt x="136361" y="119660"/>
                  <a:pt x="136724" y="125106"/>
                  <a:pt x="140476" y="127587"/>
                </a:cubicBezTo>
                <a:cubicBezTo>
                  <a:pt x="146225" y="131399"/>
                  <a:pt x="152760" y="133699"/>
                  <a:pt x="159719" y="134546"/>
                </a:cubicBezTo>
                <a:lnTo>
                  <a:pt x="159719" y="145256"/>
                </a:lnTo>
                <a:cubicBezTo>
                  <a:pt x="159719" y="150582"/>
                  <a:pt x="164076" y="154938"/>
                  <a:pt x="169401" y="154938"/>
                </a:cubicBezTo>
                <a:lnTo>
                  <a:pt x="179083" y="154938"/>
                </a:lnTo>
                <a:cubicBezTo>
                  <a:pt x="184408" y="154938"/>
                  <a:pt x="188765" y="150582"/>
                  <a:pt x="188765" y="145256"/>
                </a:cubicBezTo>
                <a:lnTo>
                  <a:pt x="188765" y="134606"/>
                </a:lnTo>
                <a:cubicBezTo>
                  <a:pt x="207100" y="132428"/>
                  <a:pt x="221017" y="115848"/>
                  <a:pt x="218597" y="96484"/>
                </a:cubicBezTo>
                <a:cubicBezTo>
                  <a:pt x="216842" y="82566"/>
                  <a:pt x="206071" y="71493"/>
                  <a:pt x="192637" y="67620"/>
                </a:cubicBezTo>
                <a:lnTo>
                  <a:pt x="162381" y="58967"/>
                </a:lnTo>
                <a:cubicBezTo>
                  <a:pt x="160203" y="58362"/>
                  <a:pt x="158690" y="56304"/>
                  <a:pt x="158690" y="54065"/>
                </a:cubicBezTo>
                <a:cubicBezTo>
                  <a:pt x="158690" y="51282"/>
                  <a:pt x="160990" y="48982"/>
                  <a:pt x="163773" y="48982"/>
                </a:cubicBezTo>
                <a:lnTo>
                  <a:pt x="183621" y="48982"/>
                </a:lnTo>
                <a:cubicBezTo>
                  <a:pt x="185799" y="48982"/>
                  <a:pt x="187917" y="49466"/>
                  <a:pt x="189854" y="50314"/>
                </a:cubicBezTo>
                <a:cubicBezTo>
                  <a:pt x="192758" y="51645"/>
                  <a:pt x="196147" y="51342"/>
                  <a:pt x="198386" y="49103"/>
                </a:cubicBezTo>
                <a:lnTo>
                  <a:pt x="208975" y="38514"/>
                </a:lnTo>
                <a:cubicBezTo>
                  <a:pt x="212183" y="35307"/>
                  <a:pt x="211820" y="29861"/>
                  <a:pt x="208068" y="27380"/>
                </a:cubicBezTo>
                <a:cubicBezTo>
                  <a:pt x="202319" y="23567"/>
                  <a:pt x="195784" y="21268"/>
                  <a:pt x="188825" y="20421"/>
                </a:cubicBezTo>
                <a:lnTo>
                  <a:pt x="188825" y="9710"/>
                </a:lnTo>
                <a:cubicBezTo>
                  <a:pt x="188825" y="4385"/>
                  <a:pt x="184468" y="28"/>
                  <a:pt x="179143" y="28"/>
                </a:cubicBezTo>
                <a:lnTo>
                  <a:pt x="169461" y="28"/>
                </a:lnTo>
                <a:cubicBezTo>
                  <a:pt x="164136" y="28"/>
                  <a:pt x="159779" y="4385"/>
                  <a:pt x="159779" y="9710"/>
                </a:cubicBezTo>
                <a:lnTo>
                  <a:pt x="159779" y="20360"/>
                </a:lnTo>
                <a:cubicBezTo>
                  <a:pt x="141444" y="22539"/>
                  <a:pt x="127527" y="39119"/>
                  <a:pt x="129947" y="58483"/>
                </a:cubicBezTo>
                <a:cubicBezTo>
                  <a:pt x="131702" y="72400"/>
                  <a:pt x="142473" y="83474"/>
                  <a:pt x="155907" y="87347"/>
                </a:cubicBezTo>
                <a:close/>
                <a:moveTo>
                  <a:pt x="323101" y="198567"/>
                </a:moveTo>
                <a:cubicBezTo>
                  <a:pt x="316323" y="192093"/>
                  <a:pt x="305855" y="192516"/>
                  <a:pt x="298714" y="198567"/>
                </a:cubicBezTo>
                <a:lnTo>
                  <a:pt x="245948" y="243285"/>
                </a:lnTo>
                <a:cubicBezTo>
                  <a:pt x="239473" y="248792"/>
                  <a:pt x="231425" y="251757"/>
                  <a:pt x="223075" y="251757"/>
                </a:cubicBezTo>
                <a:lnTo>
                  <a:pt x="155483" y="251757"/>
                </a:lnTo>
                <a:cubicBezTo>
                  <a:pt x="150461" y="251757"/>
                  <a:pt x="146346" y="247400"/>
                  <a:pt x="146346" y="242075"/>
                </a:cubicBezTo>
                <a:cubicBezTo>
                  <a:pt x="146346" y="236750"/>
                  <a:pt x="150461" y="232393"/>
                  <a:pt x="155483" y="232393"/>
                </a:cubicBezTo>
                <a:lnTo>
                  <a:pt x="200201" y="232393"/>
                </a:lnTo>
                <a:cubicBezTo>
                  <a:pt x="209339" y="232393"/>
                  <a:pt x="217750" y="225798"/>
                  <a:pt x="219202" y="216297"/>
                </a:cubicBezTo>
                <a:cubicBezTo>
                  <a:pt x="221078" y="204195"/>
                  <a:pt x="212243" y="193666"/>
                  <a:pt x="201169" y="193666"/>
                </a:cubicBezTo>
                <a:lnTo>
                  <a:pt x="109736" y="193666"/>
                </a:lnTo>
                <a:cubicBezTo>
                  <a:pt x="94306" y="193666"/>
                  <a:pt x="79359" y="199293"/>
                  <a:pt x="67438" y="209580"/>
                </a:cubicBezTo>
                <a:lnTo>
                  <a:pt x="40874" y="232393"/>
                </a:lnTo>
                <a:lnTo>
                  <a:pt x="9166" y="232393"/>
                </a:lnTo>
                <a:cubicBezTo>
                  <a:pt x="4143" y="232393"/>
                  <a:pt x="28" y="236750"/>
                  <a:pt x="28" y="242075"/>
                </a:cubicBezTo>
                <a:lnTo>
                  <a:pt x="28" y="300167"/>
                </a:lnTo>
                <a:cubicBezTo>
                  <a:pt x="28" y="305492"/>
                  <a:pt x="4143" y="309848"/>
                  <a:pt x="9166" y="309848"/>
                </a:cubicBezTo>
                <a:lnTo>
                  <a:pt x="213030" y="309848"/>
                </a:lnTo>
                <a:cubicBezTo>
                  <a:pt x="221320" y="309848"/>
                  <a:pt x="229368" y="306883"/>
                  <a:pt x="235903" y="301377"/>
                </a:cubicBezTo>
                <a:lnTo>
                  <a:pt x="322314" y="228158"/>
                </a:lnTo>
                <a:cubicBezTo>
                  <a:pt x="331028" y="220836"/>
                  <a:pt x="331693" y="206797"/>
                  <a:pt x="323101" y="19856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64"/>
          <p:cNvSpPr/>
          <p:nvPr/>
        </p:nvSpPr>
        <p:spPr>
          <a:xfrm>
            <a:off x="3579465" y="2246646"/>
            <a:ext cx="156266" cy="250028"/>
          </a:xfrm>
          <a:custGeom>
            <a:rect b="b" l="l" r="r" t="t"/>
            <a:pathLst>
              <a:path extrusionOk="0" h="339911" w="212443">
                <a:moveTo>
                  <a:pt x="196526" y="106256"/>
                </a:moveTo>
                <a:lnTo>
                  <a:pt x="119913" y="106256"/>
                </a:lnTo>
                <a:lnTo>
                  <a:pt x="142895" y="20073"/>
                </a:lnTo>
                <a:cubicBezTo>
                  <a:pt x="145590" y="9963"/>
                  <a:pt x="137960" y="34"/>
                  <a:pt x="127500" y="34"/>
                </a:cubicBezTo>
                <a:lnTo>
                  <a:pt x="37211" y="34"/>
                </a:lnTo>
                <a:cubicBezTo>
                  <a:pt x="29225" y="34"/>
                  <a:pt x="22473" y="5946"/>
                  <a:pt x="21418" y="13862"/>
                </a:cubicBezTo>
                <a:lnTo>
                  <a:pt x="177" y="173195"/>
                </a:lnTo>
                <a:cubicBezTo>
                  <a:pt x="-1097" y="182748"/>
                  <a:pt x="6343" y="191234"/>
                  <a:pt x="15970" y="191234"/>
                </a:cubicBezTo>
                <a:lnTo>
                  <a:pt x="94773" y="191234"/>
                </a:lnTo>
                <a:lnTo>
                  <a:pt x="64196" y="320338"/>
                </a:lnTo>
                <a:cubicBezTo>
                  <a:pt x="61808" y="330418"/>
                  <a:pt x="69515" y="339945"/>
                  <a:pt x="79695" y="339945"/>
                </a:cubicBezTo>
                <a:cubicBezTo>
                  <a:pt x="85238" y="339945"/>
                  <a:pt x="90566" y="337041"/>
                  <a:pt x="93489" y="331993"/>
                </a:cubicBezTo>
                <a:lnTo>
                  <a:pt x="210315" y="130173"/>
                </a:lnTo>
                <a:cubicBezTo>
                  <a:pt x="216452" y="119573"/>
                  <a:pt x="208796" y="106256"/>
                  <a:pt x="196526" y="10625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64"/>
          <p:cNvSpPr/>
          <p:nvPr/>
        </p:nvSpPr>
        <p:spPr>
          <a:xfrm>
            <a:off x="7582480" y="2265076"/>
            <a:ext cx="243620" cy="213168"/>
          </a:xfrm>
          <a:custGeom>
            <a:rect b="b" l="l" r="r" t="t"/>
            <a:pathLst>
              <a:path extrusionOk="0" h="289800" w="331200">
                <a:moveTo>
                  <a:pt x="207032" y="196682"/>
                </a:moveTo>
                <a:cubicBezTo>
                  <a:pt x="207032" y="202401"/>
                  <a:pt x="202401" y="207032"/>
                  <a:pt x="196682" y="207032"/>
                </a:cubicBezTo>
                <a:lnTo>
                  <a:pt x="134582" y="207032"/>
                </a:lnTo>
                <a:cubicBezTo>
                  <a:pt x="128864" y="207032"/>
                  <a:pt x="124232" y="202401"/>
                  <a:pt x="124232" y="196682"/>
                </a:cubicBezTo>
                <a:lnTo>
                  <a:pt x="124232" y="165632"/>
                </a:lnTo>
                <a:lnTo>
                  <a:pt x="32" y="165632"/>
                </a:lnTo>
                <a:lnTo>
                  <a:pt x="32" y="258782"/>
                </a:lnTo>
                <a:cubicBezTo>
                  <a:pt x="32" y="275342"/>
                  <a:pt x="14522" y="289832"/>
                  <a:pt x="31082" y="289832"/>
                </a:cubicBezTo>
                <a:lnTo>
                  <a:pt x="300182" y="289832"/>
                </a:lnTo>
                <a:cubicBezTo>
                  <a:pt x="316742" y="289832"/>
                  <a:pt x="331232" y="275342"/>
                  <a:pt x="331232" y="258782"/>
                </a:cubicBezTo>
                <a:lnTo>
                  <a:pt x="331232" y="165632"/>
                </a:lnTo>
                <a:lnTo>
                  <a:pt x="207032" y="165632"/>
                </a:lnTo>
                <a:lnTo>
                  <a:pt x="207032" y="196682"/>
                </a:lnTo>
                <a:close/>
                <a:moveTo>
                  <a:pt x="300182" y="62132"/>
                </a:moveTo>
                <a:lnTo>
                  <a:pt x="248432" y="62132"/>
                </a:lnTo>
                <a:lnTo>
                  <a:pt x="248432" y="31082"/>
                </a:lnTo>
                <a:cubicBezTo>
                  <a:pt x="248432" y="14522"/>
                  <a:pt x="233942" y="32"/>
                  <a:pt x="217382" y="32"/>
                </a:cubicBezTo>
                <a:lnTo>
                  <a:pt x="113882" y="32"/>
                </a:lnTo>
                <a:cubicBezTo>
                  <a:pt x="97322" y="32"/>
                  <a:pt x="82832" y="14522"/>
                  <a:pt x="82832" y="31082"/>
                </a:cubicBezTo>
                <a:lnTo>
                  <a:pt x="82832" y="62132"/>
                </a:lnTo>
                <a:lnTo>
                  <a:pt x="31082" y="62132"/>
                </a:lnTo>
                <a:cubicBezTo>
                  <a:pt x="14522" y="62132"/>
                  <a:pt x="32" y="76622"/>
                  <a:pt x="32" y="93182"/>
                </a:cubicBezTo>
                <a:lnTo>
                  <a:pt x="32" y="144932"/>
                </a:lnTo>
                <a:lnTo>
                  <a:pt x="331232" y="144932"/>
                </a:lnTo>
                <a:lnTo>
                  <a:pt x="331232" y="93182"/>
                </a:lnTo>
                <a:cubicBezTo>
                  <a:pt x="331232" y="76622"/>
                  <a:pt x="316742" y="62132"/>
                  <a:pt x="300182" y="62132"/>
                </a:cubicBezTo>
                <a:close/>
                <a:moveTo>
                  <a:pt x="207032" y="62132"/>
                </a:moveTo>
                <a:lnTo>
                  <a:pt x="124232" y="62132"/>
                </a:lnTo>
                <a:lnTo>
                  <a:pt x="124232" y="41432"/>
                </a:lnTo>
                <a:lnTo>
                  <a:pt x="207032" y="41432"/>
                </a:lnTo>
                <a:lnTo>
                  <a:pt x="207032" y="6213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65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Customer Acquisition</a:t>
            </a:r>
            <a:endParaRPr/>
          </a:p>
        </p:txBody>
      </p:sp>
      <p:sp>
        <p:nvSpPr>
          <p:cNvPr id="1347" name="Google Shape;1347;p65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Defined, focused user acquisition strategy </a:t>
            </a:r>
            <a:endParaRPr/>
          </a:p>
        </p:txBody>
      </p:sp>
      <p:sp>
        <p:nvSpPr>
          <p:cNvPr id="1348" name="Google Shape;1348;p65"/>
          <p:cNvSpPr/>
          <p:nvPr/>
        </p:nvSpPr>
        <p:spPr>
          <a:xfrm>
            <a:off x="3657600" y="1770099"/>
            <a:ext cx="1828800" cy="1692000"/>
          </a:xfrm>
          <a:prstGeom prst="roundRect">
            <a:avLst>
              <a:gd fmla="val 585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65"/>
          <p:cNvSpPr/>
          <p:nvPr/>
        </p:nvSpPr>
        <p:spPr>
          <a:xfrm>
            <a:off x="599848" y="1851124"/>
            <a:ext cx="2709407" cy="328592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65"/>
          <p:cNvSpPr txBox="1"/>
          <p:nvPr/>
        </p:nvSpPr>
        <p:spPr>
          <a:xfrm>
            <a:off x="570820" y="2738450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65"/>
          <p:cNvSpPr txBox="1"/>
          <p:nvPr/>
        </p:nvSpPr>
        <p:spPr>
          <a:xfrm>
            <a:off x="1846487" y="2738450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65"/>
          <p:cNvSpPr txBox="1"/>
          <p:nvPr/>
        </p:nvSpPr>
        <p:spPr>
          <a:xfrm>
            <a:off x="570820" y="3549998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Blogs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65"/>
          <p:cNvSpPr txBox="1"/>
          <p:nvPr/>
        </p:nvSpPr>
        <p:spPr>
          <a:xfrm>
            <a:off x="1846487" y="3549998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65"/>
          <p:cNvSpPr txBox="1"/>
          <p:nvPr/>
        </p:nvSpPr>
        <p:spPr>
          <a:xfrm>
            <a:off x="570820" y="4325261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PPC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65"/>
          <p:cNvSpPr txBox="1"/>
          <p:nvPr/>
        </p:nvSpPr>
        <p:spPr>
          <a:xfrm>
            <a:off x="1846487" y="4325261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Affiliates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65"/>
          <p:cNvSpPr txBox="1"/>
          <p:nvPr/>
        </p:nvSpPr>
        <p:spPr>
          <a:xfrm>
            <a:off x="3809220" y="1908219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Target Audience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65"/>
          <p:cNvSpPr txBox="1"/>
          <p:nvPr/>
        </p:nvSpPr>
        <p:spPr>
          <a:xfrm>
            <a:off x="3809220" y="2672033"/>
            <a:ext cx="152555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65"/>
          <p:cNvSpPr txBox="1"/>
          <p:nvPr/>
        </p:nvSpPr>
        <p:spPr>
          <a:xfrm>
            <a:off x="3809220" y="2952056"/>
            <a:ext cx="15255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20-60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Higher Income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65"/>
          <p:cNvSpPr/>
          <p:nvPr/>
        </p:nvSpPr>
        <p:spPr>
          <a:xfrm flipH="1">
            <a:off x="5853992" y="1846017"/>
            <a:ext cx="2709407" cy="328592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65"/>
          <p:cNvSpPr txBox="1"/>
          <p:nvPr/>
        </p:nvSpPr>
        <p:spPr>
          <a:xfrm flipH="1">
            <a:off x="7066870" y="2733343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Print 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65"/>
          <p:cNvSpPr txBox="1"/>
          <p:nvPr/>
        </p:nvSpPr>
        <p:spPr>
          <a:xfrm flipH="1">
            <a:off x="5791203" y="2733343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65"/>
          <p:cNvSpPr txBox="1"/>
          <p:nvPr/>
        </p:nvSpPr>
        <p:spPr>
          <a:xfrm flipH="1">
            <a:off x="7066870" y="3544891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TV 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65"/>
          <p:cNvSpPr txBox="1"/>
          <p:nvPr/>
        </p:nvSpPr>
        <p:spPr>
          <a:xfrm flipH="1">
            <a:off x="5791203" y="3544891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Sponsorships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65"/>
          <p:cNvSpPr txBox="1"/>
          <p:nvPr/>
        </p:nvSpPr>
        <p:spPr>
          <a:xfrm flipH="1">
            <a:off x="7066870" y="4320154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Pages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65"/>
          <p:cNvSpPr txBox="1"/>
          <p:nvPr/>
        </p:nvSpPr>
        <p:spPr>
          <a:xfrm flipH="1">
            <a:off x="5791203" y="4320154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 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65"/>
          <p:cNvSpPr/>
          <p:nvPr/>
        </p:nvSpPr>
        <p:spPr>
          <a:xfrm>
            <a:off x="4424994" y="2410292"/>
            <a:ext cx="294010" cy="205807"/>
          </a:xfrm>
          <a:custGeom>
            <a:rect b="b" l="l" r="r" t="t"/>
            <a:pathLst>
              <a:path extrusionOk="0" h="288036" w="411480">
                <a:moveTo>
                  <a:pt x="123476" y="144050"/>
                </a:moveTo>
                <a:cubicBezTo>
                  <a:pt x="163274" y="144050"/>
                  <a:pt x="195485" y="111839"/>
                  <a:pt x="195485" y="72041"/>
                </a:cubicBezTo>
                <a:cubicBezTo>
                  <a:pt x="195485" y="32244"/>
                  <a:pt x="163274" y="32"/>
                  <a:pt x="123476" y="32"/>
                </a:cubicBezTo>
                <a:cubicBezTo>
                  <a:pt x="83679" y="32"/>
                  <a:pt x="51467" y="32244"/>
                  <a:pt x="51467" y="72041"/>
                </a:cubicBezTo>
                <a:cubicBezTo>
                  <a:pt x="51467" y="111839"/>
                  <a:pt x="83679" y="144050"/>
                  <a:pt x="123476" y="144050"/>
                </a:cubicBezTo>
                <a:close/>
                <a:moveTo>
                  <a:pt x="172854" y="164624"/>
                </a:moveTo>
                <a:lnTo>
                  <a:pt x="167518" y="164624"/>
                </a:lnTo>
                <a:cubicBezTo>
                  <a:pt x="154145" y="171054"/>
                  <a:pt x="139293" y="174911"/>
                  <a:pt x="123476" y="174911"/>
                </a:cubicBezTo>
                <a:cubicBezTo>
                  <a:pt x="107660" y="174911"/>
                  <a:pt x="92873" y="171054"/>
                  <a:pt x="79435" y="164624"/>
                </a:cubicBezTo>
                <a:lnTo>
                  <a:pt x="74099" y="164624"/>
                </a:lnTo>
                <a:cubicBezTo>
                  <a:pt x="33208" y="164624"/>
                  <a:pt x="32" y="197800"/>
                  <a:pt x="32" y="238691"/>
                </a:cubicBezTo>
                <a:lnTo>
                  <a:pt x="32" y="257207"/>
                </a:lnTo>
                <a:cubicBezTo>
                  <a:pt x="32" y="274245"/>
                  <a:pt x="13856" y="288068"/>
                  <a:pt x="30893" y="288068"/>
                </a:cubicBezTo>
                <a:lnTo>
                  <a:pt x="216059" y="288068"/>
                </a:lnTo>
                <a:cubicBezTo>
                  <a:pt x="233097" y="288068"/>
                  <a:pt x="246920" y="274245"/>
                  <a:pt x="246920" y="257207"/>
                </a:cubicBezTo>
                <a:lnTo>
                  <a:pt x="246920" y="238691"/>
                </a:lnTo>
                <a:cubicBezTo>
                  <a:pt x="246920" y="197800"/>
                  <a:pt x="213745" y="164624"/>
                  <a:pt x="172854" y="164624"/>
                </a:cubicBezTo>
                <a:close/>
                <a:moveTo>
                  <a:pt x="308642" y="144050"/>
                </a:moveTo>
                <a:cubicBezTo>
                  <a:pt x="342718" y="144050"/>
                  <a:pt x="370364" y="116404"/>
                  <a:pt x="370364" y="82328"/>
                </a:cubicBezTo>
                <a:cubicBezTo>
                  <a:pt x="370364" y="48253"/>
                  <a:pt x="342718" y="20606"/>
                  <a:pt x="308642" y="20606"/>
                </a:cubicBezTo>
                <a:cubicBezTo>
                  <a:pt x="274567" y="20606"/>
                  <a:pt x="246920" y="48253"/>
                  <a:pt x="246920" y="82328"/>
                </a:cubicBezTo>
                <a:cubicBezTo>
                  <a:pt x="246920" y="116404"/>
                  <a:pt x="274567" y="144050"/>
                  <a:pt x="308642" y="144050"/>
                </a:cubicBezTo>
                <a:close/>
                <a:moveTo>
                  <a:pt x="339503" y="164624"/>
                </a:moveTo>
                <a:lnTo>
                  <a:pt x="337060" y="164624"/>
                </a:lnTo>
                <a:cubicBezTo>
                  <a:pt x="328123" y="167710"/>
                  <a:pt x="318672" y="169768"/>
                  <a:pt x="308642" y="169768"/>
                </a:cubicBezTo>
                <a:cubicBezTo>
                  <a:pt x="298613" y="169768"/>
                  <a:pt x="289161" y="167710"/>
                  <a:pt x="280225" y="164624"/>
                </a:cubicBezTo>
                <a:lnTo>
                  <a:pt x="277781" y="164624"/>
                </a:lnTo>
                <a:cubicBezTo>
                  <a:pt x="264665" y="164624"/>
                  <a:pt x="252578" y="168418"/>
                  <a:pt x="241970" y="174526"/>
                </a:cubicBezTo>
                <a:cubicBezTo>
                  <a:pt x="257657" y="191435"/>
                  <a:pt x="267494" y="213873"/>
                  <a:pt x="267494" y="238691"/>
                </a:cubicBezTo>
                <a:lnTo>
                  <a:pt x="267494" y="263380"/>
                </a:lnTo>
                <a:cubicBezTo>
                  <a:pt x="267494" y="264794"/>
                  <a:pt x="267173" y="266144"/>
                  <a:pt x="267109" y="267494"/>
                </a:cubicBezTo>
                <a:lnTo>
                  <a:pt x="380651" y="267494"/>
                </a:lnTo>
                <a:cubicBezTo>
                  <a:pt x="397689" y="267494"/>
                  <a:pt x="411512" y="253671"/>
                  <a:pt x="411512" y="236633"/>
                </a:cubicBezTo>
                <a:cubicBezTo>
                  <a:pt x="411512" y="196836"/>
                  <a:pt x="379301" y="164624"/>
                  <a:pt x="339503" y="1646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65"/>
          <p:cNvSpPr/>
          <p:nvPr/>
        </p:nvSpPr>
        <p:spPr>
          <a:xfrm>
            <a:off x="2515700" y="3309029"/>
            <a:ext cx="239294" cy="179470"/>
          </a:xfrm>
          <a:custGeom>
            <a:rect b="b" l="l" r="r" t="t"/>
            <a:pathLst>
              <a:path extrusionOk="0" h="246888" w="329184">
                <a:moveTo>
                  <a:pt x="322980" y="81557"/>
                </a:moveTo>
                <a:cubicBezTo>
                  <a:pt x="325487" y="79563"/>
                  <a:pt x="329216" y="81428"/>
                  <a:pt x="329216" y="84578"/>
                </a:cubicBezTo>
                <a:lnTo>
                  <a:pt x="329216" y="216059"/>
                </a:lnTo>
                <a:cubicBezTo>
                  <a:pt x="329216" y="233097"/>
                  <a:pt x="315393" y="246920"/>
                  <a:pt x="298355" y="246920"/>
                </a:cubicBezTo>
                <a:lnTo>
                  <a:pt x="30893" y="246920"/>
                </a:lnTo>
                <a:cubicBezTo>
                  <a:pt x="13855" y="246920"/>
                  <a:pt x="32" y="233097"/>
                  <a:pt x="32" y="216059"/>
                </a:cubicBezTo>
                <a:lnTo>
                  <a:pt x="32" y="84643"/>
                </a:lnTo>
                <a:cubicBezTo>
                  <a:pt x="32" y="81428"/>
                  <a:pt x="3697" y="79628"/>
                  <a:pt x="6269" y="81621"/>
                </a:cubicBezTo>
                <a:cubicBezTo>
                  <a:pt x="20670" y="92808"/>
                  <a:pt x="39766" y="107017"/>
                  <a:pt x="105345" y="154658"/>
                </a:cubicBezTo>
                <a:cubicBezTo>
                  <a:pt x="118911" y="164560"/>
                  <a:pt x="141800" y="185391"/>
                  <a:pt x="164624" y="185262"/>
                </a:cubicBezTo>
                <a:cubicBezTo>
                  <a:pt x="187577" y="185455"/>
                  <a:pt x="210916" y="164174"/>
                  <a:pt x="223967" y="154658"/>
                </a:cubicBezTo>
                <a:cubicBezTo>
                  <a:pt x="289547" y="107017"/>
                  <a:pt x="308578" y="92744"/>
                  <a:pt x="322980" y="81557"/>
                </a:cubicBezTo>
                <a:close/>
                <a:moveTo>
                  <a:pt x="164624" y="164624"/>
                </a:moveTo>
                <a:cubicBezTo>
                  <a:pt x="179540" y="164881"/>
                  <a:pt x="201014" y="145850"/>
                  <a:pt x="211816" y="138006"/>
                </a:cubicBezTo>
                <a:cubicBezTo>
                  <a:pt x="297133" y="76092"/>
                  <a:pt x="303627" y="70691"/>
                  <a:pt x="323301" y="55260"/>
                </a:cubicBezTo>
                <a:cubicBezTo>
                  <a:pt x="327030" y="52367"/>
                  <a:pt x="329216" y="47867"/>
                  <a:pt x="329216" y="43109"/>
                </a:cubicBezTo>
                <a:lnTo>
                  <a:pt x="329216" y="30893"/>
                </a:lnTo>
                <a:cubicBezTo>
                  <a:pt x="329216" y="13855"/>
                  <a:pt x="315393" y="32"/>
                  <a:pt x="298355" y="32"/>
                </a:cubicBezTo>
                <a:lnTo>
                  <a:pt x="30893" y="32"/>
                </a:lnTo>
                <a:cubicBezTo>
                  <a:pt x="13855" y="32"/>
                  <a:pt x="32" y="13855"/>
                  <a:pt x="32" y="30893"/>
                </a:cubicBezTo>
                <a:lnTo>
                  <a:pt x="32" y="43109"/>
                </a:lnTo>
                <a:cubicBezTo>
                  <a:pt x="32" y="47867"/>
                  <a:pt x="2218" y="52303"/>
                  <a:pt x="5947" y="55260"/>
                </a:cubicBezTo>
                <a:cubicBezTo>
                  <a:pt x="25621" y="70627"/>
                  <a:pt x="32115" y="76092"/>
                  <a:pt x="117432" y="138006"/>
                </a:cubicBezTo>
                <a:cubicBezTo>
                  <a:pt x="128234" y="145850"/>
                  <a:pt x="149708" y="164881"/>
                  <a:pt x="164624" y="1646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65"/>
          <p:cNvSpPr/>
          <p:nvPr/>
        </p:nvSpPr>
        <p:spPr>
          <a:xfrm>
            <a:off x="6434335" y="4039842"/>
            <a:ext cx="239294" cy="239294"/>
          </a:xfrm>
          <a:custGeom>
            <a:rect b="b" l="l" r="r" t="t"/>
            <a:pathLst>
              <a:path extrusionOk="0" h="329184" w="329184">
                <a:moveTo>
                  <a:pt x="113189" y="138909"/>
                </a:moveTo>
                <a:lnTo>
                  <a:pt x="216059" y="138909"/>
                </a:lnTo>
                <a:cubicBezTo>
                  <a:pt x="221743" y="138909"/>
                  <a:pt x="226346" y="134305"/>
                  <a:pt x="226346" y="128622"/>
                </a:cubicBezTo>
                <a:lnTo>
                  <a:pt x="226346" y="118335"/>
                </a:lnTo>
                <a:cubicBezTo>
                  <a:pt x="226346" y="112651"/>
                  <a:pt x="221743" y="108048"/>
                  <a:pt x="216059" y="108048"/>
                </a:cubicBezTo>
                <a:lnTo>
                  <a:pt x="113189" y="108048"/>
                </a:lnTo>
                <a:cubicBezTo>
                  <a:pt x="107505" y="108048"/>
                  <a:pt x="102902" y="112651"/>
                  <a:pt x="102902" y="118335"/>
                </a:cubicBezTo>
                <a:lnTo>
                  <a:pt x="102902" y="128622"/>
                </a:lnTo>
                <a:cubicBezTo>
                  <a:pt x="102902" y="134305"/>
                  <a:pt x="107505" y="138909"/>
                  <a:pt x="113189" y="138909"/>
                </a:cubicBezTo>
                <a:close/>
                <a:moveTo>
                  <a:pt x="102902" y="190344"/>
                </a:moveTo>
                <a:cubicBezTo>
                  <a:pt x="102902" y="196027"/>
                  <a:pt x="107505" y="200631"/>
                  <a:pt x="113189" y="200631"/>
                </a:cubicBezTo>
                <a:lnTo>
                  <a:pt x="216059" y="200631"/>
                </a:lnTo>
                <a:cubicBezTo>
                  <a:pt x="221743" y="200631"/>
                  <a:pt x="226346" y="196027"/>
                  <a:pt x="226346" y="190344"/>
                </a:cubicBezTo>
                <a:lnTo>
                  <a:pt x="226346" y="180057"/>
                </a:lnTo>
                <a:cubicBezTo>
                  <a:pt x="226346" y="174373"/>
                  <a:pt x="221743" y="169770"/>
                  <a:pt x="216059" y="169770"/>
                </a:cubicBezTo>
                <a:lnTo>
                  <a:pt x="113189" y="169770"/>
                </a:lnTo>
                <a:cubicBezTo>
                  <a:pt x="107505" y="169770"/>
                  <a:pt x="102902" y="174373"/>
                  <a:pt x="102902" y="180057"/>
                </a:cubicBezTo>
                <a:lnTo>
                  <a:pt x="102902" y="190344"/>
                </a:lnTo>
                <a:close/>
                <a:moveTo>
                  <a:pt x="164624" y="268223"/>
                </a:moveTo>
                <a:cubicBezTo>
                  <a:pt x="154067" y="268223"/>
                  <a:pt x="143510" y="264969"/>
                  <a:pt x="134496" y="258456"/>
                </a:cubicBezTo>
                <a:lnTo>
                  <a:pt x="32" y="161321"/>
                </a:lnTo>
                <a:lnTo>
                  <a:pt x="32" y="298357"/>
                </a:lnTo>
                <a:cubicBezTo>
                  <a:pt x="32" y="315401"/>
                  <a:pt x="13849" y="329218"/>
                  <a:pt x="30893" y="329218"/>
                </a:cubicBezTo>
                <a:lnTo>
                  <a:pt x="298355" y="329218"/>
                </a:lnTo>
                <a:cubicBezTo>
                  <a:pt x="315399" y="329218"/>
                  <a:pt x="329216" y="315401"/>
                  <a:pt x="329216" y="298357"/>
                </a:cubicBezTo>
                <a:lnTo>
                  <a:pt x="329216" y="161321"/>
                </a:lnTo>
                <a:lnTo>
                  <a:pt x="194752" y="258456"/>
                </a:lnTo>
                <a:cubicBezTo>
                  <a:pt x="185738" y="264963"/>
                  <a:pt x="175181" y="268223"/>
                  <a:pt x="164624" y="268223"/>
                </a:cubicBezTo>
                <a:close/>
                <a:moveTo>
                  <a:pt x="317392" y="104801"/>
                </a:moveTo>
                <a:cubicBezTo>
                  <a:pt x="311702" y="100339"/>
                  <a:pt x="306308" y="96140"/>
                  <a:pt x="298355" y="90135"/>
                </a:cubicBezTo>
                <a:lnTo>
                  <a:pt x="298355" y="61756"/>
                </a:lnTo>
                <a:cubicBezTo>
                  <a:pt x="298355" y="44712"/>
                  <a:pt x="284538" y="30895"/>
                  <a:pt x="267494" y="30895"/>
                </a:cubicBezTo>
                <a:lnTo>
                  <a:pt x="217634" y="30895"/>
                </a:lnTo>
                <a:cubicBezTo>
                  <a:pt x="215680" y="29481"/>
                  <a:pt x="213860" y="28156"/>
                  <a:pt x="211822" y="26677"/>
                </a:cubicBezTo>
                <a:cubicBezTo>
                  <a:pt x="201014" y="18788"/>
                  <a:pt x="179540" y="-191"/>
                  <a:pt x="164624" y="34"/>
                </a:cubicBezTo>
                <a:cubicBezTo>
                  <a:pt x="149708" y="-191"/>
                  <a:pt x="128240" y="18788"/>
                  <a:pt x="117426" y="26677"/>
                </a:cubicBezTo>
                <a:cubicBezTo>
                  <a:pt x="115388" y="28156"/>
                  <a:pt x="113568" y="29481"/>
                  <a:pt x="111614" y="30895"/>
                </a:cubicBezTo>
                <a:lnTo>
                  <a:pt x="61754" y="30895"/>
                </a:lnTo>
                <a:cubicBezTo>
                  <a:pt x="44710" y="30895"/>
                  <a:pt x="30893" y="44712"/>
                  <a:pt x="30893" y="61756"/>
                </a:cubicBezTo>
                <a:lnTo>
                  <a:pt x="30893" y="90135"/>
                </a:lnTo>
                <a:cubicBezTo>
                  <a:pt x="22940" y="96134"/>
                  <a:pt x="17546" y="100339"/>
                  <a:pt x="11856" y="104801"/>
                </a:cubicBezTo>
                <a:cubicBezTo>
                  <a:pt x="4393" y="110649"/>
                  <a:pt x="33" y="119603"/>
                  <a:pt x="32" y="129084"/>
                </a:cubicBezTo>
                <a:lnTo>
                  <a:pt x="32" y="135932"/>
                </a:lnTo>
                <a:lnTo>
                  <a:pt x="61754" y="180519"/>
                </a:lnTo>
                <a:lnTo>
                  <a:pt x="61754" y="61756"/>
                </a:lnTo>
                <a:lnTo>
                  <a:pt x="267494" y="61756"/>
                </a:lnTo>
                <a:lnTo>
                  <a:pt x="267494" y="180519"/>
                </a:lnTo>
                <a:lnTo>
                  <a:pt x="329216" y="135932"/>
                </a:lnTo>
                <a:lnTo>
                  <a:pt x="329216" y="129084"/>
                </a:lnTo>
                <a:cubicBezTo>
                  <a:pt x="329216" y="119608"/>
                  <a:pt x="324857" y="110651"/>
                  <a:pt x="317392" y="104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65"/>
          <p:cNvSpPr/>
          <p:nvPr/>
        </p:nvSpPr>
        <p:spPr>
          <a:xfrm>
            <a:off x="6436378" y="3304681"/>
            <a:ext cx="235208" cy="188166"/>
          </a:xfrm>
          <a:custGeom>
            <a:rect b="b" l="l" r="r" t="t"/>
            <a:pathLst>
              <a:path extrusionOk="0" h="263347" w="329184">
                <a:moveTo>
                  <a:pt x="304516" y="20"/>
                </a:moveTo>
                <a:lnTo>
                  <a:pt x="24709" y="20"/>
                </a:lnTo>
                <a:cubicBezTo>
                  <a:pt x="11079" y="20"/>
                  <a:pt x="20" y="11079"/>
                  <a:pt x="20" y="24709"/>
                </a:cubicBezTo>
                <a:lnTo>
                  <a:pt x="20" y="189301"/>
                </a:lnTo>
                <a:cubicBezTo>
                  <a:pt x="20" y="202931"/>
                  <a:pt x="11079" y="213990"/>
                  <a:pt x="24709" y="213990"/>
                </a:cubicBezTo>
                <a:lnTo>
                  <a:pt x="150776" y="213990"/>
                </a:lnTo>
                <a:lnTo>
                  <a:pt x="150776" y="230449"/>
                </a:lnTo>
                <a:lnTo>
                  <a:pt x="68480" y="230449"/>
                </a:lnTo>
                <a:cubicBezTo>
                  <a:pt x="59376" y="230449"/>
                  <a:pt x="52021" y="237804"/>
                  <a:pt x="52021" y="246908"/>
                </a:cubicBezTo>
                <a:cubicBezTo>
                  <a:pt x="52021" y="256012"/>
                  <a:pt x="59376" y="263368"/>
                  <a:pt x="68480" y="263368"/>
                </a:cubicBezTo>
                <a:lnTo>
                  <a:pt x="265991" y="263368"/>
                </a:lnTo>
                <a:cubicBezTo>
                  <a:pt x="275095" y="263368"/>
                  <a:pt x="282450" y="256012"/>
                  <a:pt x="282450" y="246908"/>
                </a:cubicBezTo>
                <a:cubicBezTo>
                  <a:pt x="282450" y="237804"/>
                  <a:pt x="275095" y="230449"/>
                  <a:pt x="265991" y="230449"/>
                </a:cubicBezTo>
                <a:lnTo>
                  <a:pt x="183695" y="230449"/>
                </a:lnTo>
                <a:lnTo>
                  <a:pt x="183695" y="213990"/>
                </a:lnTo>
                <a:lnTo>
                  <a:pt x="304516" y="213990"/>
                </a:lnTo>
                <a:cubicBezTo>
                  <a:pt x="318146" y="213990"/>
                  <a:pt x="329205" y="202931"/>
                  <a:pt x="329205" y="189301"/>
                </a:cubicBezTo>
                <a:lnTo>
                  <a:pt x="329205" y="24709"/>
                </a:lnTo>
                <a:cubicBezTo>
                  <a:pt x="329205" y="11079"/>
                  <a:pt x="318146" y="20"/>
                  <a:pt x="304516" y="20"/>
                </a:cubicBezTo>
                <a:close/>
                <a:moveTo>
                  <a:pt x="296286" y="181072"/>
                </a:moveTo>
                <a:lnTo>
                  <a:pt x="32939" y="181072"/>
                </a:lnTo>
                <a:lnTo>
                  <a:pt x="32939" y="32939"/>
                </a:lnTo>
                <a:lnTo>
                  <a:pt x="296286" y="32939"/>
                </a:lnTo>
                <a:lnTo>
                  <a:pt x="296286" y="181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65"/>
          <p:cNvSpPr/>
          <p:nvPr/>
        </p:nvSpPr>
        <p:spPr>
          <a:xfrm>
            <a:off x="7706540" y="2489678"/>
            <a:ext cx="246218" cy="191504"/>
          </a:xfrm>
          <a:custGeom>
            <a:rect b="b" l="l" r="r" t="t"/>
            <a:pathLst>
              <a:path extrusionOk="0" h="260347" w="334732">
                <a:moveTo>
                  <a:pt x="315128" y="58"/>
                </a:moveTo>
                <a:cubicBezTo>
                  <a:pt x="283282" y="1865"/>
                  <a:pt x="219985" y="8444"/>
                  <a:pt x="180910" y="32363"/>
                </a:cubicBezTo>
                <a:cubicBezTo>
                  <a:pt x="178213" y="34014"/>
                  <a:pt x="176685" y="36948"/>
                  <a:pt x="176685" y="40017"/>
                </a:cubicBezTo>
                <a:lnTo>
                  <a:pt x="176685" y="251474"/>
                </a:lnTo>
                <a:cubicBezTo>
                  <a:pt x="176685" y="258186"/>
                  <a:pt x="184024" y="262428"/>
                  <a:pt x="190214" y="259313"/>
                </a:cubicBezTo>
                <a:cubicBezTo>
                  <a:pt x="230416" y="239078"/>
                  <a:pt x="288559" y="233557"/>
                  <a:pt x="317307" y="232046"/>
                </a:cubicBezTo>
                <a:cubicBezTo>
                  <a:pt x="327122" y="231529"/>
                  <a:pt x="334753" y="223661"/>
                  <a:pt x="334753" y="214229"/>
                </a:cubicBezTo>
                <a:lnTo>
                  <a:pt x="334753" y="17899"/>
                </a:lnTo>
                <a:cubicBezTo>
                  <a:pt x="334758" y="7607"/>
                  <a:pt x="325832" y="-546"/>
                  <a:pt x="315128" y="58"/>
                </a:cubicBezTo>
                <a:close/>
                <a:moveTo>
                  <a:pt x="153870" y="32363"/>
                </a:moveTo>
                <a:cubicBezTo>
                  <a:pt x="114800" y="8444"/>
                  <a:pt x="51503" y="1871"/>
                  <a:pt x="19657" y="58"/>
                </a:cubicBezTo>
                <a:cubicBezTo>
                  <a:pt x="8953" y="-546"/>
                  <a:pt x="26" y="7607"/>
                  <a:pt x="26" y="17899"/>
                </a:cubicBezTo>
                <a:lnTo>
                  <a:pt x="26" y="214235"/>
                </a:lnTo>
                <a:cubicBezTo>
                  <a:pt x="26" y="223672"/>
                  <a:pt x="7657" y="231541"/>
                  <a:pt x="17472" y="232052"/>
                </a:cubicBezTo>
                <a:cubicBezTo>
                  <a:pt x="46232" y="233563"/>
                  <a:pt x="104404" y="239090"/>
                  <a:pt x="144606" y="259336"/>
                </a:cubicBezTo>
                <a:cubicBezTo>
                  <a:pt x="150778" y="262445"/>
                  <a:pt x="158094" y="258209"/>
                  <a:pt x="158094" y="251514"/>
                </a:cubicBezTo>
                <a:lnTo>
                  <a:pt x="158094" y="39912"/>
                </a:lnTo>
                <a:cubicBezTo>
                  <a:pt x="158094" y="36838"/>
                  <a:pt x="156572" y="34019"/>
                  <a:pt x="153870" y="323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65"/>
          <p:cNvSpPr/>
          <p:nvPr/>
        </p:nvSpPr>
        <p:spPr>
          <a:xfrm>
            <a:off x="7708686" y="3324603"/>
            <a:ext cx="241927" cy="148323"/>
          </a:xfrm>
          <a:custGeom>
            <a:rect b="b" l="l" r="r" t="t"/>
            <a:pathLst>
              <a:path extrusionOk="0" h="197510" w="322155">
                <a:moveTo>
                  <a:pt x="218833" y="20"/>
                </a:moveTo>
                <a:lnTo>
                  <a:pt x="175594" y="20"/>
                </a:lnTo>
                <a:cubicBezTo>
                  <a:pt x="171567" y="20"/>
                  <a:pt x="167691" y="1563"/>
                  <a:pt x="164721" y="4340"/>
                </a:cubicBezTo>
                <a:lnTo>
                  <a:pt x="115240" y="50632"/>
                </a:lnTo>
                <a:cubicBezTo>
                  <a:pt x="115190" y="50683"/>
                  <a:pt x="115140" y="50786"/>
                  <a:pt x="115089" y="50838"/>
                </a:cubicBezTo>
                <a:cubicBezTo>
                  <a:pt x="106733" y="58861"/>
                  <a:pt x="106884" y="71669"/>
                  <a:pt x="114032" y="79641"/>
                </a:cubicBezTo>
                <a:cubicBezTo>
                  <a:pt x="120425" y="86791"/>
                  <a:pt x="133865" y="88694"/>
                  <a:pt x="142271" y="81030"/>
                </a:cubicBezTo>
                <a:cubicBezTo>
                  <a:pt x="142321" y="80979"/>
                  <a:pt x="142422" y="80979"/>
                  <a:pt x="142472" y="80927"/>
                </a:cubicBezTo>
                <a:lnTo>
                  <a:pt x="182691" y="43277"/>
                </a:lnTo>
                <a:cubicBezTo>
                  <a:pt x="185963" y="40242"/>
                  <a:pt x="191098" y="40448"/>
                  <a:pt x="194068" y="43791"/>
                </a:cubicBezTo>
                <a:cubicBezTo>
                  <a:pt x="197088" y="47134"/>
                  <a:pt x="196836" y="52329"/>
                  <a:pt x="193564" y="55415"/>
                </a:cubicBezTo>
                <a:lnTo>
                  <a:pt x="180426" y="67708"/>
                </a:lnTo>
                <a:lnTo>
                  <a:pt x="253717" y="128504"/>
                </a:lnTo>
                <a:cubicBezTo>
                  <a:pt x="255176" y="129739"/>
                  <a:pt x="256485" y="131076"/>
                  <a:pt x="257693" y="132465"/>
                </a:cubicBezTo>
                <a:lnTo>
                  <a:pt x="257693" y="32938"/>
                </a:lnTo>
                <a:lnTo>
                  <a:pt x="230209" y="4855"/>
                </a:lnTo>
                <a:cubicBezTo>
                  <a:pt x="227239" y="1769"/>
                  <a:pt x="223112" y="20"/>
                  <a:pt x="218833" y="20"/>
                </a:cubicBezTo>
                <a:close/>
                <a:moveTo>
                  <a:pt x="273851" y="33041"/>
                </a:moveTo>
                <a:lnTo>
                  <a:pt x="273851" y="148204"/>
                </a:lnTo>
                <a:cubicBezTo>
                  <a:pt x="273851" y="157308"/>
                  <a:pt x="281049" y="164663"/>
                  <a:pt x="289959" y="164663"/>
                </a:cubicBezTo>
                <a:lnTo>
                  <a:pt x="322174" y="164663"/>
                </a:lnTo>
                <a:lnTo>
                  <a:pt x="322174" y="33041"/>
                </a:lnTo>
                <a:lnTo>
                  <a:pt x="273851" y="33041"/>
                </a:lnTo>
                <a:close/>
                <a:moveTo>
                  <a:pt x="298013" y="148204"/>
                </a:moveTo>
                <a:cubicBezTo>
                  <a:pt x="293583" y="148204"/>
                  <a:pt x="289959" y="144501"/>
                  <a:pt x="289959" y="139974"/>
                </a:cubicBezTo>
                <a:cubicBezTo>
                  <a:pt x="289959" y="135448"/>
                  <a:pt x="293583" y="131745"/>
                  <a:pt x="298013" y="131745"/>
                </a:cubicBezTo>
                <a:cubicBezTo>
                  <a:pt x="302442" y="131745"/>
                  <a:pt x="306067" y="135448"/>
                  <a:pt x="306067" y="139974"/>
                </a:cubicBezTo>
                <a:cubicBezTo>
                  <a:pt x="306067" y="144501"/>
                  <a:pt x="302442" y="148204"/>
                  <a:pt x="298013" y="148204"/>
                </a:cubicBezTo>
                <a:close/>
                <a:moveTo>
                  <a:pt x="19" y="164612"/>
                </a:moveTo>
                <a:lnTo>
                  <a:pt x="32235" y="164612"/>
                </a:lnTo>
                <a:cubicBezTo>
                  <a:pt x="41145" y="164612"/>
                  <a:pt x="48343" y="157257"/>
                  <a:pt x="48343" y="148153"/>
                </a:cubicBezTo>
                <a:lnTo>
                  <a:pt x="48343" y="33041"/>
                </a:lnTo>
                <a:lnTo>
                  <a:pt x="19" y="33041"/>
                </a:lnTo>
                <a:lnTo>
                  <a:pt x="19" y="164612"/>
                </a:lnTo>
                <a:close/>
                <a:moveTo>
                  <a:pt x="24181" y="131745"/>
                </a:moveTo>
                <a:cubicBezTo>
                  <a:pt x="28611" y="131745"/>
                  <a:pt x="32235" y="135448"/>
                  <a:pt x="32235" y="139974"/>
                </a:cubicBezTo>
                <a:cubicBezTo>
                  <a:pt x="32235" y="144501"/>
                  <a:pt x="28611" y="148204"/>
                  <a:pt x="24181" y="148204"/>
                </a:cubicBezTo>
                <a:cubicBezTo>
                  <a:pt x="19751" y="148204"/>
                  <a:pt x="16127" y="144501"/>
                  <a:pt x="16127" y="139974"/>
                </a:cubicBezTo>
                <a:cubicBezTo>
                  <a:pt x="16127" y="135397"/>
                  <a:pt x="19751" y="131745"/>
                  <a:pt x="24181" y="131745"/>
                </a:cubicBezTo>
                <a:close/>
                <a:moveTo>
                  <a:pt x="243599" y="141312"/>
                </a:moveTo>
                <a:lnTo>
                  <a:pt x="168446" y="78973"/>
                </a:lnTo>
                <a:lnTo>
                  <a:pt x="153345" y="93117"/>
                </a:lnTo>
                <a:cubicBezTo>
                  <a:pt x="138395" y="107056"/>
                  <a:pt x="115492" y="105719"/>
                  <a:pt x="102153" y="90854"/>
                </a:cubicBezTo>
                <a:cubicBezTo>
                  <a:pt x="88612" y="75732"/>
                  <a:pt x="89669" y="52329"/>
                  <a:pt x="104367" y="38545"/>
                </a:cubicBezTo>
                <a:lnTo>
                  <a:pt x="145543" y="20"/>
                </a:lnTo>
                <a:lnTo>
                  <a:pt x="103361" y="20"/>
                </a:lnTo>
                <a:cubicBezTo>
                  <a:pt x="99082" y="20"/>
                  <a:pt x="95005" y="1769"/>
                  <a:pt x="91985" y="4855"/>
                </a:cubicBezTo>
                <a:lnTo>
                  <a:pt x="64450" y="32938"/>
                </a:lnTo>
                <a:lnTo>
                  <a:pt x="64450" y="148101"/>
                </a:lnTo>
                <a:lnTo>
                  <a:pt x="73662" y="148101"/>
                </a:lnTo>
                <a:lnTo>
                  <a:pt x="119217" y="190226"/>
                </a:lnTo>
                <a:cubicBezTo>
                  <a:pt x="133009" y="201696"/>
                  <a:pt x="153295" y="199536"/>
                  <a:pt x="164520" y="185443"/>
                </a:cubicBezTo>
                <a:lnTo>
                  <a:pt x="164621" y="185340"/>
                </a:lnTo>
                <a:lnTo>
                  <a:pt x="173631" y="193312"/>
                </a:lnTo>
                <a:cubicBezTo>
                  <a:pt x="181634" y="199999"/>
                  <a:pt x="193463" y="198713"/>
                  <a:pt x="199957" y="190535"/>
                </a:cubicBezTo>
                <a:lnTo>
                  <a:pt x="215763" y="170681"/>
                </a:lnTo>
                <a:lnTo>
                  <a:pt x="218481" y="172944"/>
                </a:lnTo>
                <a:cubicBezTo>
                  <a:pt x="225377" y="178654"/>
                  <a:pt x="235545" y="177625"/>
                  <a:pt x="241132" y="170527"/>
                </a:cubicBezTo>
                <a:lnTo>
                  <a:pt x="245914" y="164509"/>
                </a:lnTo>
                <a:cubicBezTo>
                  <a:pt x="251552" y="157411"/>
                  <a:pt x="250495" y="147072"/>
                  <a:pt x="243599" y="141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65"/>
          <p:cNvSpPr/>
          <p:nvPr/>
        </p:nvSpPr>
        <p:spPr>
          <a:xfrm>
            <a:off x="6445980" y="2461999"/>
            <a:ext cx="216005" cy="246863"/>
          </a:xfrm>
          <a:custGeom>
            <a:rect b="b" l="l" r="r" t="t"/>
            <a:pathLst>
              <a:path extrusionOk="0" h="333868" w="292134">
                <a:moveTo>
                  <a:pt x="284342" y="104367"/>
                </a:moveTo>
                <a:lnTo>
                  <a:pt x="7858" y="104367"/>
                </a:lnTo>
                <a:cubicBezTo>
                  <a:pt x="3554" y="104367"/>
                  <a:pt x="33" y="100845"/>
                  <a:pt x="33" y="96541"/>
                </a:cubicBezTo>
                <a:lnTo>
                  <a:pt x="33" y="73066"/>
                </a:lnTo>
                <a:cubicBezTo>
                  <a:pt x="33" y="55786"/>
                  <a:pt x="14053" y="41766"/>
                  <a:pt x="31333" y="41766"/>
                </a:cubicBezTo>
                <a:lnTo>
                  <a:pt x="62633" y="41766"/>
                </a:lnTo>
                <a:lnTo>
                  <a:pt x="62633" y="7858"/>
                </a:lnTo>
                <a:cubicBezTo>
                  <a:pt x="62633" y="3554"/>
                  <a:pt x="66154" y="33"/>
                  <a:pt x="70458" y="33"/>
                </a:cubicBezTo>
                <a:lnTo>
                  <a:pt x="96541" y="33"/>
                </a:lnTo>
                <a:cubicBezTo>
                  <a:pt x="100845" y="33"/>
                  <a:pt x="104366" y="3554"/>
                  <a:pt x="104366" y="7858"/>
                </a:cubicBezTo>
                <a:lnTo>
                  <a:pt x="104366" y="41766"/>
                </a:lnTo>
                <a:lnTo>
                  <a:pt x="187833" y="41766"/>
                </a:lnTo>
                <a:lnTo>
                  <a:pt x="187833" y="7858"/>
                </a:lnTo>
                <a:cubicBezTo>
                  <a:pt x="187833" y="3554"/>
                  <a:pt x="191354" y="33"/>
                  <a:pt x="195658" y="33"/>
                </a:cubicBezTo>
                <a:lnTo>
                  <a:pt x="221742" y="33"/>
                </a:lnTo>
                <a:cubicBezTo>
                  <a:pt x="226045" y="33"/>
                  <a:pt x="229567" y="3554"/>
                  <a:pt x="229567" y="7858"/>
                </a:cubicBezTo>
                <a:lnTo>
                  <a:pt x="229567" y="41766"/>
                </a:lnTo>
                <a:lnTo>
                  <a:pt x="260867" y="41766"/>
                </a:lnTo>
                <a:cubicBezTo>
                  <a:pt x="278147" y="41766"/>
                  <a:pt x="292167" y="55786"/>
                  <a:pt x="292167" y="73066"/>
                </a:cubicBezTo>
                <a:lnTo>
                  <a:pt x="292167" y="96541"/>
                </a:lnTo>
                <a:cubicBezTo>
                  <a:pt x="292167" y="100845"/>
                  <a:pt x="288646" y="104367"/>
                  <a:pt x="284342" y="104367"/>
                </a:cubicBezTo>
                <a:close/>
                <a:moveTo>
                  <a:pt x="7858" y="125233"/>
                </a:moveTo>
                <a:lnTo>
                  <a:pt x="284342" y="125233"/>
                </a:lnTo>
                <a:cubicBezTo>
                  <a:pt x="288646" y="125233"/>
                  <a:pt x="292167" y="128755"/>
                  <a:pt x="292167" y="133058"/>
                </a:cubicBezTo>
                <a:lnTo>
                  <a:pt x="292167" y="302601"/>
                </a:lnTo>
                <a:cubicBezTo>
                  <a:pt x="292167" y="319881"/>
                  <a:pt x="278147" y="333901"/>
                  <a:pt x="260867" y="333901"/>
                </a:cubicBezTo>
                <a:lnTo>
                  <a:pt x="31333" y="333901"/>
                </a:lnTo>
                <a:cubicBezTo>
                  <a:pt x="14053" y="333901"/>
                  <a:pt x="33" y="319881"/>
                  <a:pt x="33" y="302601"/>
                </a:cubicBezTo>
                <a:lnTo>
                  <a:pt x="33" y="133058"/>
                </a:lnTo>
                <a:cubicBezTo>
                  <a:pt x="33" y="128755"/>
                  <a:pt x="3554" y="125233"/>
                  <a:pt x="7858" y="125233"/>
                </a:cubicBezTo>
                <a:close/>
                <a:moveTo>
                  <a:pt x="83500" y="258259"/>
                </a:moveTo>
                <a:cubicBezTo>
                  <a:pt x="83500" y="253955"/>
                  <a:pt x="79978" y="250434"/>
                  <a:pt x="75675" y="250434"/>
                </a:cubicBezTo>
                <a:lnTo>
                  <a:pt x="49591" y="250434"/>
                </a:lnTo>
                <a:cubicBezTo>
                  <a:pt x="45287" y="250434"/>
                  <a:pt x="41766" y="253955"/>
                  <a:pt x="41766" y="258259"/>
                </a:cubicBezTo>
                <a:lnTo>
                  <a:pt x="41766" y="284342"/>
                </a:lnTo>
                <a:cubicBezTo>
                  <a:pt x="41766" y="288646"/>
                  <a:pt x="45287" y="292167"/>
                  <a:pt x="49591" y="292167"/>
                </a:cubicBezTo>
                <a:lnTo>
                  <a:pt x="75675" y="292167"/>
                </a:lnTo>
                <a:cubicBezTo>
                  <a:pt x="79978" y="292167"/>
                  <a:pt x="83500" y="288646"/>
                  <a:pt x="83500" y="284342"/>
                </a:cubicBezTo>
                <a:lnTo>
                  <a:pt x="83500" y="258259"/>
                </a:lnTo>
                <a:close/>
                <a:moveTo>
                  <a:pt x="83500" y="174792"/>
                </a:moveTo>
                <a:cubicBezTo>
                  <a:pt x="83500" y="170488"/>
                  <a:pt x="79978" y="166967"/>
                  <a:pt x="75675" y="166967"/>
                </a:cubicBezTo>
                <a:lnTo>
                  <a:pt x="49591" y="166967"/>
                </a:lnTo>
                <a:cubicBezTo>
                  <a:pt x="45287" y="166967"/>
                  <a:pt x="41766" y="170488"/>
                  <a:pt x="41766" y="174792"/>
                </a:cubicBezTo>
                <a:lnTo>
                  <a:pt x="41766" y="200875"/>
                </a:lnTo>
                <a:cubicBezTo>
                  <a:pt x="41766" y="205179"/>
                  <a:pt x="45287" y="208700"/>
                  <a:pt x="49591" y="208700"/>
                </a:cubicBezTo>
                <a:lnTo>
                  <a:pt x="75675" y="208700"/>
                </a:lnTo>
                <a:cubicBezTo>
                  <a:pt x="79978" y="208700"/>
                  <a:pt x="83500" y="205179"/>
                  <a:pt x="83500" y="200875"/>
                </a:cubicBezTo>
                <a:lnTo>
                  <a:pt x="83500" y="174792"/>
                </a:lnTo>
                <a:close/>
                <a:moveTo>
                  <a:pt x="166966" y="258259"/>
                </a:moveTo>
                <a:cubicBezTo>
                  <a:pt x="166966" y="253955"/>
                  <a:pt x="163445" y="250434"/>
                  <a:pt x="159141" y="250434"/>
                </a:cubicBezTo>
                <a:lnTo>
                  <a:pt x="133058" y="250434"/>
                </a:lnTo>
                <a:cubicBezTo>
                  <a:pt x="128754" y="250434"/>
                  <a:pt x="125233" y="253955"/>
                  <a:pt x="125233" y="258259"/>
                </a:cubicBezTo>
                <a:lnTo>
                  <a:pt x="125233" y="284342"/>
                </a:lnTo>
                <a:cubicBezTo>
                  <a:pt x="125233" y="288646"/>
                  <a:pt x="128754" y="292167"/>
                  <a:pt x="133058" y="292167"/>
                </a:cubicBezTo>
                <a:lnTo>
                  <a:pt x="159141" y="292167"/>
                </a:lnTo>
                <a:cubicBezTo>
                  <a:pt x="163445" y="292167"/>
                  <a:pt x="166966" y="288646"/>
                  <a:pt x="166966" y="284342"/>
                </a:cubicBezTo>
                <a:lnTo>
                  <a:pt x="166966" y="258259"/>
                </a:lnTo>
                <a:close/>
                <a:moveTo>
                  <a:pt x="166966" y="174792"/>
                </a:moveTo>
                <a:cubicBezTo>
                  <a:pt x="166966" y="170488"/>
                  <a:pt x="163445" y="166967"/>
                  <a:pt x="159141" y="166967"/>
                </a:cubicBezTo>
                <a:lnTo>
                  <a:pt x="133058" y="166967"/>
                </a:lnTo>
                <a:cubicBezTo>
                  <a:pt x="128754" y="166967"/>
                  <a:pt x="125233" y="170488"/>
                  <a:pt x="125233" y="174792"/>
                </a:cubicBezTo>
                <a:lnTo>
                  <a:pt x="125233" y="200875"/>
                </a:lnTo>
                <a:cubicBezTo>
                  <a:pt x="125233" y="205179"/>
                  <a:pt x="128754" y="208700"/>
                  <a:pt x="133058" y="208700"/>
                </a:cubicBezTo>
                <a:lnTo>
                  <a:pt x="159141" y="208700"/>
                </a:lnTo>
                <a:cubicBezTo>
                  <a:pt x="163445" y="208700"/>
                  <a:pt x="166966" y="205179"/>
                  <a:pt x="166966" y="200875"/>
                </a:cubicBezTo>
                <a:lnTo>
                  <a:pt x="166966" y="174792"/>
                </a:lnTo>
                <a:close/>
                <a:moveTo>
                  <a:pt x="250433" y="258259"/>
                </a:moveTo>
                <a:cubicBezTo>
                  <a:pt x="250433" y="253955"/>
                  <a:pt x="246912" y="250434"/>
                  <a:pt x="242608" y="250434"/>
                </a:cubicBezTo>
                <a:lnTo>
                  <a:pt x="216525" y="250434"/>
                </a:lnTo>
                <a:cubicBezTo>
                  <a:pt x="212221" y="250434"/>
                  <a:pt x="208700" y="253955"/>
                  <a:pt x="208700" y="258259"/>
                </a:cubicBezTo>
                <a:lnTo>
                  <a:pt x="208700" y="284342"/>
                </a:lnTo>
                <a:cubicBezTo>
                  <a:pt x="208700" y="288646"/>
                  <a:pt x="212221" y="292167"/>
                  <a:pt x="216525" y="292167"/>
                </a:cubicBezTo>
                <a:lnTo>
                  <a:pt x="242608" y="292167"/>
                </a:lnTo>
                <a:cubicBezTo>
                  <a:pt x="246912" y="292167"/>
                  <a:pt x="250433" y="288646"/>
                  <a:pt x="250433" y="284342"/>
                </a:cubicBezTo>
                <a:lnTo>
                  <a:pt x="250433" y="258259"/>
                </a:lnTo>
                <a:close/>
                <a:moveTo>
                  <a:pt x="250433" y="174792"/>
                </a:moveTo>
                <a:cubicBezTo>
                  <a:pt x="250433" y="170488"/>
                  <a:pt x="246912" y="166967"/>
                  <a:pt x="242608" y="166967"/>
                </a:cubicBezTo>
                <a:lnTo>
                  <a:pt x="216525" y="166967"/>
                </a:lnTo>
                <a:cubicBezTo>
                  <a:pt x="212221" y="166967"/>
                  <a:pt x="208700" y="170488"/>
                  <a:pt x="208700" y="174792"/>
                </a:cubicBezTo>
                <a:lnTo>
                  <a:pt x="208700" y="200875"/>
                </a:lnTo>
                <a:cubicBezTo>
                  <a:pt x="208700" y="205179"/>
                  <a:pt x="212221" y="208700"/>
                  <a:pt x="216525" y="208700"/>
                </a:cubicBezTo>
                <a:lnTo>
                  <a:pt x="242608" y="208700"/>
                </a:lnTo>
                <a:cubicBezTo>
                  <a:pt x="246912" y="208700"/>
                  <a:pt x="250433" y="205179"/>
                  <a:pt x="250433" y="200875"/>
                </a:cubicBezTo>
                <a:lnTo>
                  <a:pt x="250433" y="1747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65"/>
          <p:cNvSpPr/>
          <p:nvPr/>
        </p:nvSpPr>
        <p:spPr>
          <a:xfrm>
            <a:off x="7713873" y="4043713"/>
            <a:ext cx="231552" cy="231552"/>
          </a:xfrm>
          <a:custGeom>
            <a:rect b="b" l="l" r="r" t="t"/>
            <a:pathLst>
              <a:path extrusionOk="0" h="337098" w="337098">
                <a:moveTo>
                  <a:pt x="324892" y="16237"/>
                </a:moveTo>
                <a:lnTo>
                  <a:pt x="256419" y="436"/>
                </a:lnTo>
                <a:cubicBezTo>
                  <a:pt x="248980" y="-1276"/>
                  <a:pt x="241342" y="2609"/>
                  <a:pt x="238314" y="9588"/>
                </a:cubicBezTo>
                <a:lnTo>
                  <a:pt x="206711" y="83328"/>
                </a:lnTo>
                <a:cubicBezTo>
                  <a:pt x="203945" y="89780"/>
                  <a:pt x="205789" y="97352"/>
                  <a:pt x="211254" y="101763"/>
                </a:cubicBezTo>
                <a:lnTo>
                  <a:pt x="251152" y="134419"/>
                </a:lnTo>
                <a:cubicBezTo>
                  <a:pt x="227450" y="184918"/>
                  <a:pt x="186037" y="226924"/>
                  <a:pt x="134485" y="251087"/>
                </a:cubicBezTo>
                <a:lnTo>
                  <a:pt x="101828" y="211188"/>
                </a:lnTo>
                <a:cubicBezTo>
                  <a:pt x="97351" y="205723"/>
                  <a:pt x="89846" y="203880"/>
                  <a:pt x="83393" y="206645"/>
                </a:cubicBezTo>
                <a:lnTo>
                  <a:pt x="9653" y="238248"/>
                </a:lnTo>
                <a:cubicBezTo>
                  <a:pt x="2608" y="241342"/>
                  <a:pt x="-1276" y="248980"/>
                  <a:pt x="436" y="256420"/>
                </a:cubicBezTo>
                <a:lnTo>
                  <a:pt x="16237" y="324893"/>
                </a:lnTo>
                <a:cubicBezTo>
                  <a:pt x="17883" y="332003"/>
                  <a:pt x="24204" y="337139"/>
                  <a:pt x="31644" y="337139"/>
                </a:cubicBezTo>
                <a:cubicBezTo>
                  <a:pt x="200258" y="337139"/>
                  <a:pt x="337139" y="200522"/>
                  <a:pt x="337139" y="31644"/>
                </a:cubicBezTo>
                <a:cubicBezTo>
                  <a:pt x="337139" y="24270"/>
                  <a:pt x="332069" y="17883"/>
                  <a:pt x="324892" y="162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65"/>
          <p:cNvSpPr/>
          <p:nvPr/>
        </p:nvSpPr>
        <p:spPr>
          <a:xfrm>
            <a:off x="1213952" y="4039842"/>
            <a:ext cx="239294" cy="239294"/>
          </a:xfrm>
          <a:custGeom>
            <a:rect b="b" l="l" r="r" t="t"/>
            <a:pathLst>
              <a:path extrusionOk="0" h="329184" w="329184">
                <a:moveTo>
                  <a:pt x="164624" y="267494"/>
                </a:moveTo>
                <a:cubicBezTo>
                  <a:pt x="238498" y="267494"/>
                  <a:pt x="298355" y="207637"/>
                  <a:pt x="298355" y="133763"/>
                </a:cubicBezTo>
                <a:cubicBezTo>
                  <a:pt x="298355" y="59890"/>
                  <a:pt x="238498" y="32"/>
                  <a:pt x="164624" y="32"/>
                </a:cubicBezTo>
                <a:cubicBezTo>
                  <a:pt x="90751" y="32"/>
                  <a:pt x="30893" y="59890"/>
                  <a:pt x="30893" y="133763"/>
                </a:cubicBezTo>
                <a:cubicBezTo>
                  <a:pt x="30893" y="207637"/>
                  <a:pt x="90751" y="267494"/>
                  <a:pt x="164624" y="267494"/>
                </a:cubicBezTo>
                <a:close/>
                <a:moveTo>
                  <a:pt x="150351" y="62654"/>
                </a:moveTo>
                <a:lnTo>
                  <a:pt x="150351" y="51853"/>
                </a:lnTo>
                <a:cubicBezTo>
                  <a:pt x="150351" y="45938"/>
                  <a:pt x="155109" y="41180"/>
                  <a:pt x="161024" y="41180"/>
                </a:cubicBezTo>
                <a:lnTo>
                  <a:pt x="168160" y="41180"/>
                </a:lnTo>
                <a:cubicBezTo>
                  <a:pt x="174075" y="41180"/>
                  <a:pt x="178833" y="45938"/>
                  <a:pt x="178833" y="51853"/>
                </a:cubicBezTo>
                <a:lnTo>
                  <a:pt x="178833" y="62783"/>
                </a:lnTo>
                <a:cubicBezTo>
                  <a:pt x="188798" y="63297"/>
                  <a:pt x="198443" y="66705"/>
                  <a:pt x="206479" y="72684"/>
                </a:cubicBezTo>
                <a:cubicBezTo>
                  <a:pt x="210080" y="75320"/>
                  <a:pt x="210465" y="80592"/>
                  <a:pt x="207251" y="83678"/>
                </a:cubicBezTo>
                <a:lnTo>
                  <a:pt x="196771" y="93644"/>
                </a:lnTo>
                <a:cubicBezTo>
                  <a:pt x="194328" y="96023"/>
                  <a:pt x="190663" y="96087"/>
                  <a:pt x="187770" y="94287"/>
                </a:cubicBezTo>
                <a:cubicBezTo>
                  <a:pt x="184298" y="92101"/>
                  <a:pt x="180440" y="91008"/>
                  <a:pt x="176325" y="91008"/>
                </a:cubicBezTo>
                <a:lnTo>
                  <a:pt x="151315" y="91008"/>
                </a:lnTo>
                <a:cubicBezTo>
                  <a:pt x="145529" y="91008"/>
                  <a:pt x="140835" y="96280"/>
                  <a:pt x="140835" y="102773"/>
                </a:cubicBezTo>
                <a:cubicBezTo>
                  <a:pt x="140835" y="108046"/>
                  <a:pt x="144050" y="112739"/>
                  <a:pt x="148615" y="114089"/>
                </a:cubicBezTo>
                <a:lnTo>
                  <a:pt x="188670" y="126112"/>
                </a:lnTo>
                <a:cubicBezTo>
                  <a:pt x="205193" y="131063"/>
                  <a:pt x="216766" y="146943"/>
                  <a:pt x="216766" y="164753"/>
                </a:cubicBezTo>
                <a:cubicBezTo>
                  <a:pt x="216766" y="186612"/>
                  <a:pt x="199793" y="204293"/>
                  <a:pt x="178769" y="204872"/>
                </a:cubicBezTo>
                <a:lnTo>
                  <a:pt x="178769" y="215673"/>
                </a:lnTo>
                <a:cubicBezTo>
                  <a:pt x="178769" y="221588"/>
                  <a:pt x="174011" y="226346"/>
                  <a:pt x="168096" y="226346"/>
                </a:cubicBezTo>
                <a:lnTo>
                  <a:pt x="160959" y="226346"/>
                </a:lnTo>
                <a:cubicBezTo>
                  <a:pt x="155044" y="226346"/>
                  <a:pt x="150287" y="221588"/>
                  <a:pt x="150287" y="215673"/>
                </a:cubicBezTo>
                <a:lnTo>
                  <a:pt x="150287" y="204743"/>
                </a:lnTo>
                <a:cubicBezTo>
                  <a:pt x="140321" y="204229"/>
                  <a:pt x="130677" y="200821"/>
                  <a:pt x="122640" y="194842"/>
                </a:cubicBezTo>
                <a:cubicBezTo>
                  <a:pt x="119040" y="192206"/>
                  <a:pt x="118654" y="186934"/>
                  <a:pt x="121869" y="183848"/>
                </a:cubicBezTo>
                <a:lnTo>
                  <a:pt x="132349" y="173882"/>
                </a:lnTo>
                <a:cubicBezTo>
                  <a:pt x="134792" y="171503"/>
                  <a:pt x="138456" y="171439"/>
                  <a:pt x="141350" y="173239"/>
                </a:cubicBezTo>
                <a:cubicBezTo>
                  <a:pt x="144822" y="175425"/>
                  <a:pt x="148679" y="176518"/>
                  <a:pt x="152794" y="176518"/>
                </a:cubicBezTo>
                <a:lnTo>
                  <a:pt x="177804" y="176518"/>
                </a:lnTo>
                <a:cubicBezTo>
                  <a:pt x="183591" y="176518"/>
                  <a:pt x="188284" y="171246"/>
                  <a:pt x="188284" y="164753"/>
                </a:cubicBezTo>
                <a:cubicBezTo>
                  <a:pt x="188284" y="159481"/>
                  <a:pt x="185069" y="154787"/>
                  <a:pt x="180505" y="153437"/>
                </a:cubicBezTo>
                <a:lnTo>
                  <a:pt x="140450" y="141414"/>
                </a:lnTo>
                <a:cubicBezTo>
                  <a:pt x="123926" y="136463"/>
                  <a:pt x="112353" y="120583"/>
                  <a:pt x="112353" y="102773"/>
                </a:cubicBezTo>
                <a:cubicBezTo>
                  <a:pt x="112418" y="80914"/>
                  <a:pt x="129327" y="63233"/>
                  <a:pt x="150351" y="62654"/>
                </a:cubicBezTo>
                <a:close/>
                <a:moveTo>
                  <a:pt x="308642" y="226346"/>
                </a:moveTo>
                <a:lnTo>
                  <a:pt x="287747" y="226346"/>
                </a:lnTo>
                <a:cubicBezTo>
                  <a:pt x="275145" y="243062"/>
                  <a:pt x="259072" y="257014"/>
                  <a:pt x="240812" y="267494"/>
                </a:cubicBezTo>
                <a:lnTo>
                  <a:pt x="281832" y="267494"/>
                </a:lnTo>
                <a:cubicBezTo>
                  <a:pt x="285239" y="267494"/>
                  <a:pt x="288004" y="269809"/>
                  <a:pt x="288004" y="272638"/>
                </a:cubicBezTo>
                <a:lnTo>
                  <a:pt x="288004" y="282925"/>
                </a:lnTo>
                <a:cubicBezTo>
                  <a:pt x="288004" y="285753"/>
                  <a:pt x="285239" y="288068"/>
                  <a:pt x="281832" y="288068"/>
                </a:cubicBezTo>
                <a:lnTo>
                  <a:pt x="47352" y="288068"/>
                </a:lnTo>
                <a:cubicBezTo>
                  <a:pt x="43945" y="288068"/>
                  <a:pt x="41180" y="285753"/>
                  <a:pt x="41180" y="282925"/>
                </a:cubicBezTo>
                <a:lnTo>
                  <a:pt x="41180" y="272638"/>
                </a:lnTo>
                <a:cubicBezTo>
                  <a:pt x="41180" y="269809"/>
                  <a:pt x="43945" y="267494"/>
                  <a:pt x="47352" y="267494"/>
                </a:cubicBezTo>
                <a:lnTo>
                  <a:pt x="88372" y="267494"/>
                </a:lnTo>
                <a:cubicBezTo>
                  <a:pt x="70112" y="257014"/>
                  <a:pt x="54103" y="243062"/>
                  <a:pt x="41437" y="226346"/>
                </a:cubicBezTo>
                <a:lnTo>
                  <a:pt x="20606" y="226346"/>
                </a:lnTo>
                <a:cubicBezTo>
                  <a:pt x="9226" y="226346"/>
                  <a:pt x="32" y="235540"/>
                  <a:pt x="32" y="246920"/>
                </a:cubicBezTo>
                <a:lnTo>
                  <a:pt x="32" y="308642"/>
                </a:lnTo>
                <a:cubicBezTo>
                  <a:pt x="32" y="320022"/>
                  <a:pt x="9226" y="329216"/>
                  <a:pt x="20606" y="329216"/>
                </a:cubicBezTo>
                <a:lnTo>
                  <a:pt x="308642" y="329216"/>
                </a:lnTo>
                <a:cubicBezTo>
                  <a:pt x="320022" y="329216"/>
                  <a:pt x="329216" y="320022"/>
                  <a:pt x="329216" y="308642"/>
                </a:cubicBezTo>
                <a:lnTo>
                  <a:pt x="329216" y="246920"/>
                </a:lnTo>
                <a:cubicBezTo>
                  <a:pt x="329216" y="235540"/>
                  <a:pt x="320022" y="226346"/>
                  <a:pt x="308642" y="2263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65"/>
          <p:cNvSpPr/>
          <p:nvPr/>
        </p:nvSpPr>
        <p:spPr>
          <a:xfrm>
            <a:off x="1234674" y="3299838"/>
            <a:ext cx="197851" cy="197852"/>
          </a:xfrm>
          <a:custGeom>
            <a:rect b="b" l="l" r="r" t="t"/>
            <a:pathLst>
              <a:path extrusionOk="0" h="288036" w="288036">
                <a:moveTo>
                  <a:pt x="82380" y="246894"/>
                </a:moveTo>
                <a:cubicBezTo>
                  <a:pt x="82380" y="269634"/>
                  <a:pt x="63946" y="288069"/>
                  <a:pt x="41206" y="288069"/>
                </a:cubicBezTo>
                <a:cubicBezTo>
                  <a:pt x="18466" y="288069"/>
                  <a:pt x="32" y="269634"/>
                  <a:pt x="32" y="246894"/>
                </a:cubicBezTo>
                <a:cubicBezTo>
                  <a:pt x="32" y="224154"/>
                  <a:pt x="18467" y="205720"/>
                  <a:pt x="41207" y="205720"/>
                </a:cubicBezTo>
                <a:cubicBezTo>
                  <a:pt x="63947" y="205720"/>
                  <a:pt x="82380" y="224155"/>
                  <a:pt x="82380" y="246894"/>
                </a:cubicBezTo>
                <a:close/>
                <a:moveTo>
                  <a:pt x="195319" y="277273"/>
                </a:moveTo>
                <a:cubicBezTo>
                  <a:pt x="189948" y="177875"/>
                  <a:pt x="110332" y="98159"/>
                  <a:pt x="10828" y="92782"/>
                </a:cubicBezTo>
                <a:cubicBezTo>
                  <a:pt x="4955" y="92464"/>
                  <a:pt x="32" y="97184"/>
                  <a:pt x="32" y="103065"/>
                </a:cubicBezTo>
                <a:lnTo>
                  <a:pt x="32" y="133971"/>
                </a:lnTo>
                <a:cubicBezTo>
                  <a:pt x="32" y="139381"/>
                  <a:pt x="4205" y="143918"/>
                  <a:pt x="9604" y="144269"/>
                </a:cubicBezTo>
                <a:cubicBezTo>
                  <a:pt x="81505" y="148952"/>
                  <a:pt x="139138" y="206442"/>
                  <a:pt x="143831" y="278497"/>
                </a:cubicBezTo>
                <a:cubicBezTo>
                  <a:pt x="144183" y="283895"/>
                  <a:pt x="148720" y="288068"/>
                  <a:pt x="154130" y="288068"/>
                </a:cubicBezTo>
                <a:lnTo>
                  <a:pt x="185035" y="288068"/>
                </a:lnTo>
                <a:cubicBezTo>
                  <a:pt x="190917" y="288069"/>
                  <a:pt x="195636" y="283146"/>
                  <a:pt x="195319" y="277273"/>
                </a:cubicBezTo>
                <a:close/>
                <a:moveTo>
                  <a:pt x="288062" y="277458"/>
                </a:moveTo>
                <a:cubicBezTo>
                  <a:pt x="282665" y="127127"/>
                  <a:pt x="161709" y="5462"/>
                  <a:pt x="10643" y="39"/>
                </a:cubicBezTo>
                <a:cubicBezTo>
                  <a:pt x="4837" y="-169"/>
                  <a:pt x="32" y="4521"/>
                  <a:pt x="32" y="10330"/>
                </a:cubicBezTo>
                <a:lnTo>
                  <a:pt x="32" y="41235"/>
                </a:lnTo>
                <a:cubicBezTo>
                  <a:pt x="32" y="46780"/>
                  <a:pt x="4427" y="51293"/>
                  <a:pt x="9968" y="51521"/>
                </a:cubicBezTo>
                <a:cubicBezTo>
                  <a:pt x="132884" y="56561"/>
                  <a:pt x="231541" y="155237"/>
                  <a:pt x="236581" y="278134"/>
                </a:cubicBezTo>
                <a:cubicBezTo>
                  <a:pt x="236808" y="283675"/>
                  <a:pt x="241321" y="288069"/>
                  <a:pt x="246867" y="288069"/>
                </a:cubicBezTo>
                <a:lnTo>
                  <a:pt x="277772" y="288069"/>
                </a:lnTo>
                <a:cubicBezTo>
                  <a:pt x="283580" y="288069"/>
                  <a:pt x="288270" y="283264"/>
                  <a:pt x="288062" y="2774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65"/>
          <p:cNvSpPr/>
          <p:nvPr/>
        </p:nvSpPr>
        <p:spPr>
          <a:xfrm>
            <a:off x="2488342" y="4056586"/>
            <a:ext cx="294010" cy="205807"/>
          </a:xfrm>
          <a:custGeom>
            <a:rect b="b" l="l" r="r" t="t"/>
            <a:pathLst>
              <a:path extrusionOk="0" h="288036" w="411480">
                <a:moveTo>
                  <a:pt x="392546" y="198829"/>
                </a:moveTo>
                <a:cubicBezTo>
                  <a:pt x="394217" y="189763"/>
                  <a:pt x="394217" y="180505"/>
                  <a:pt x="392546" y="171440"/>
                </a:cubicBezTo>
                <a:lnTo>
                  <a:pt x="409134" y="161860"/>
                </a:lnTo>
                <a:cubicBezTo>
                  <a:pt x="411062" y="160767"/>
                  <a:pt x="411898" y="158517"/>
                  <a:pt x="411255" y="156395"/>
                </a:cubicBezTo>
                <a:cubicBezTo>
                  <a:pt x="406948" y="142507"/>
                  <a:pt x="399554" y="129906"/>
                  <a:pt x="389910" y="119490"/>
                </a:cubicBezTo>
                <a:cubicBezTo>
                  <a:pt x="388431" y="117883"/>
                  <a:pt x="386052" y="117497"/>
                  <a:pt x="384123" y="118590"/>
                </a:cubicBezTo>
                <a:lnTo>
                  <a:pt x="367535" y="128170"/>
                </a:lnTo>
                <a:cubicBezTo>
                  <a:pt x="360527" y="122191"/>
                  <a:pt x="352491" y="117561"/>
                  <a:pt x="343811" y="114475"/>
                </a:cubicBezTo>
                <a:lnTo>
                  <a:pt x="343811" y="95316"/>
                </a:lnTo>
                <a:cubicBezTo>
                  <a:pt x="343811" y="93130"/>
                  <a:pt x="342268" y="91201"/>
                  <a:pt x="340146" y="90751"/>
                </a:cubicBezTo>
                <a:cubicBezTo>
                  <a:pt x="325809" y="87536"/>
                  <a:pt x="311214" y="87665"/>
                  <a:pt x="297584" y="90751"/>
                </a:cubicBezTo>
                <a:cubicBezTo>
                  <a:pt x="295462" y="91201"/>
                  <a:pt x="293919" y="93130"/>
                  <a:pt x="293919" y="95316"/>
                </a:cubicBezTo>
                <a:lnTo>
                  <a:pt x="293919" y="114475"/>
                </a:lnTo>
                <a:cubicBezTo>
                  <a:pt x="285239" y="117561"/>
                  <a:pt x="277203" y="122191"/>
                  <a:pt x="270195" y="128170"/>
                </a:cubicBezTo>
                <a:lnTo>
                  <a:pt x="253607" y="118590"/>
                </a:lnTo>
                <a:cubicBezTo>
                  <a:pt x="251742" y="117497"/>
                  <a:pt x="249299" y="117883"/>
                  <a:pt x="247821" y="119490"/>
                </a:cubicBezTo>
                <a:cubicBezTo>
                  <a:pt x="238176" y="129906"/>
                  <a:pt x="230783" y="142507"/>
                  <a:pt x="226475" y="156395"/>
                </a:cubicBezTo>
                <a:cubicBezTo>
                  <a:pt x="225832" y="158517"/>
                  <a:pt x="226732" y="160767"/>
                  <a:pt x="228597" y="161860"/>
                </a:cubicBezTo>
                <a:lnTo>
                  <a:pt x="245184" y="171440"/>
                </a:lnTo>
                <a:cubicBezTo>
                  <a:pt x="243513" y="180505"/>
                  <a:pt x="243513" y="189763"/>
                  <a:pt x="245184" y="198829"/>
                </a:cubicBezTo>
                <a:lnTo>
                  <a:pt x="228597" y="208408"/>
                </a:lnTo>
                <a:cubicBezTo>
                  <a:pt x="226668" y="209501"/>
                  <a:pt x="225832" y="211752"/>
                  <a:pt x="226475" y="213873"/>
                </a:cubicBezTo>
                <a:cubicBezTo>
                  <a:pt x="230783" y="227761"/>
                  <a:pt x="238176" y="240298"/>
                  <a:pt x="247821" y="250778"/>
                </a:cubicBezTo>
                <a:cubicBezTo>
                  <a:pt x="249299" y="252385"/>
                  <a:pt x="251678" y="252771"/>
                  <a:pt x="253607" y="251678"/>
                </a:cubicBezTo>
                <a:lnTo>
                  <a:pt x="270195" y="242098"/>
                </a:lnTo>
                <a:cubicBezTo>
                  <a:pt x="277203" y="248078"/>
                  <a:pt x="285239" y="252707"/>
                  <a:pt x="293919" y="255793"/>
                </a:cubicBezTo>
                <a:lnTo>
                  <a:pt x="293919" y="274952"/>
                </a:lnTo>
                <a:cubicBezTo>
                  <a:pt x="293919" y="277138"/>
                  <a:pt x="295462" y="279067"/>
                  <a:pt x="297584" y="279517"/>
                </a:cubicBezTo>
                <a:cubicBezTo>
                  <a:pt x="311921" y="282732"/>
                  <a:pt x="326516" y="282603"/>
                  <a:pt x="340146" y="279517"/>
                </a:cubicBezTo>
                <a:cubicBezTo>
                  <a:pt x="342268" y="279067"/>
                  <a:pt x="343811" y="277138"/>
                  <a:pt x="343811" y="274952"/>
                </a:cubicBezTo>
                <a:lnTo>
                  <a:pt x="343811" y="255793"/>
                </a:lnTo>
                <a:cubicBezTo>
                  <a:pt x="352491" y="252707"/>
                  <a:pt x="360527" y="248078"/>
                  <a:pt x="367535" y="242098"/>
                </a:cubicBezTo>
                <a:lnTo>
                  <a:pt x="384123" y="251678"/>
                </a:lnTo>
                <a:cubicBezTo>
                  <a:pt x="385988" y="252771"/>
                  <a:pt x="388431" y="252385"/>
                  <a:pt x="389910" y="250778"/>
                </a:cubicBezTo>
                <a:cubicBezTo>
                  <a:pt x="399554" y="240362"/>
                  <a:pt x="406948" y="227761"/>
                  <a:pt x="411255" y="213873"/>
                </a:cubicBezTo>
                <a:cubicBezTo>
                  <a:pt x="411898" y="211752"/>
                  <a:pt x="410998" y="209501"/>
                  <a:pt x="409134" y="208408"/>
                </a:cubicBezTo>
                <a:lnTo>
                  <a:pt x="392546" y="198829"/>
                </a:lnTo>
                <a:close/>
                <a:moveTo>
                  <a:pt x="318929" y="216317"/>
                </a:moveTo>
                <a:cubicBezTo>
                  <a:pt x="301699" y="216317"/>
                  <a:pt x="287747" y="202301"/>
                  <a:pt x="287747" y="185134"/>
                </a:cubicBezTo>
                <a:cubicBezTo>
                  <a:pt x="287747" y="167968"/>
                  <a:pt x="301763" y="153952"/>
                  <a:pt x="318929" y="153952"/>
                </a:cubicBezTo>
                <a:cubicBezTo>
                  <a:pt x="336096" y="153952"/>
                  <a:pt x="350112" y="167968"/>
                  <a:pt x="350112" y="185134"/>
                </a:cubicBezTo>
                <a:cubicBezTo>
                  <a:pt x="350112" y="202301"/>
                  <a:pt x="336160" y="216317"/>
                  <a:pt x="318929" y="216317"/>
                </a:cubicBezTo>
                <a:close/>
                <a:moveTo>
                  <a:pt x="61754" y="123412"/>
                </a:moveTo>
                <a:cubicBezTo>
                  <a:pt x="84450" y="123412"/>
                  <a:pt x="102902" y="104960"/>
                  <a:pt x="102902" y="82264"/>
                </a:cubicBezTo>
                <a:cubicBezTo>
                  <a:pt x="102902" y="59568"/>
                  <a:pt x="84450" y="41116"/>
                  <a:pt x="61754" y="41116"/>
                </a:cubicBezTo>
                <a:cubicBezTo>
                  <a:pt x="39059" y="41116"/>
                  <a:pt x="20606" y="59568"/>
                  <a:pt x="20606" y="82264"/>
                </a:cubicBezTo>
                <a:cubicBezTo>
                  <a:pt x="20606" y="104960"/>
                  <a:pt x="39059" y="123412"/>
                  <a:pt x="61754" y="123412"/>
                </a:cubicBezTo>
                <a:close/>
                <a:moveTo>
                  <a:pt x="205772" y="143986"/>
                </a:moveTo>
                <a:cubicBezTo>
                  <a:pt x="206994" y="143986"/>
                  <a:pt x="208151" y="143665"/>
                  <a:pt x="209373" y="143600"/>
                </a:cubicBezTo>
                <a:cubicBezTo>
                  <a:pt x="214709" y="129649"/>
                  <a:pt x="222553" y="116533"/>
                  <a:pt x="232711" y="105538"/>
                </a:cubicBezTo>
                <a:cubicBezTo>
                  <a:pt x="237469" y="100395"/>
                  <a:pt x="244220" y="97437"/>
                  <a:pt x="251292" y="97437"/>
                </a:cubicBezTo>
                <a:cubicBezTo>
                  <a:pt x="255729" y="97437"/>
                  <a:pt x="260101" y="98595"/>
                  <a:pt x="263894" y="100845"/>
                </a:cubicBezTo>
                <a:lnTo>
                  <a:pt x="268973" y="103803"/>
                </a:lnTo>
                <a:cubicBezTo>
                  <a:pt x="269488" y="103481"/>
                  <a:pt x="270002" y="103224"/>
                  <a:pt x="270516" y="102902"/>
                </a:cubicBezTo>
                <a:cubicBezTo>
                  <a:pt x="275017" y="93516"/>
                  <a:pt x="277717" y="83100"/>
                  <a:pt x="277717" y="72041"/>
                </a:cubicBezTo>
                <a:cubicBezTo>
                  <a:pt x="277717" y="32244"/>
                  <a:pt x="245506" y="32"/>
                  <a:pt x="205708" y="32"/>
                </a:cubicBezTo>
                <a:cubicBezTo>
                  <a:pt x="165910" y="32"/>
                  <a:pt x="133763" y="32179"/>
                  <a:pt x="133763" y="71977"/>
                </a:cubicBezTo>
                <a:cubicBezTo>
                  <a:pt x="133763" y="111775"/>
                  <a:pt x="165975" y="143986"/>
                  <a:pt x="205772" y="143986"/>
                </a:cubicBezTo>
                <a:close/>
                <a:moveTo>
                  <a:pt x="273409" y="269037"/>
                </a:moveTo>
                <a:cubicBezTo>
                  <a:pt x="271931" y="268266"/>
                  <a:pt x="270452" y="267366"/>
                  <a:pt x="269037" y="266530"/>
                </a:cubicBezTo>
                <a:cubicBezTo>
                  <a:pt x="263765" y="269616"/>
                  <a:pt x="259201" y="272831"/>
                  <a:pt x="251357" y="272831"/>
                </a:cubicBezTo>
                <a:cubicBezTo>
                  <a:pt x="244349" y="272831"/>
                  <a:pt x="237598" y="269873"/>
                  <a:pt x="232776" y="264730"/>
                </a:cubicBezTo>
                <a:cubicBezTo>
                  <a:pt x="221010" y="252000"/>
                  <a:pt x="212009" y="236505"/>
                  <a:pt x="206930" y="219981"/>
                </a:cubicBezTo>
                <a:cubicBezTo>
                  <a:pt x="200050" y="197800"/>
                  <a:pt x="222939" y="188027"/>
                  <a:pt x="223517" y="187642"/>
                </a:cubicBezTo>
                <a:cubicBezTo>
                  <a:pt x="223453" y="185970"/>
                  <a:pt x="223453" y="184298"/>
                  <a:pt x="223517" y="182627"/>
                </a:cubicBezTo>
                <a:lnTo>
                  <a:pt x="218438" y="179669"/>
                </a:lnTo>
                <a:cubicBezTo>
                  <a:pt x="215995" y="178255"/>
                  <a:pt x="213938" y="176454"/>
                  <a:pt x="212137" y="174461"/>
                </a:cubicBezTo>
                <a:cubicBezTo>
                  <a:pt x="210016" y="174590"/>
                  <a:pt x="207958" y="174847"/>
                  <a:pt x="205837" y="174847"/>
                </a:cubicBezTo>
                <a:cubicBezTo>
                  <a:pt x="190020" y="174847"/>
                  <a:pt x="175233" y="170989"/>
                  <a:pt x="161795" y="164560"/>
                </a:cubicBezTo>
                <a:lnTo>
                  <a:pt x="156459" y="164560"/>
                </a:lnTo>
                <a:cubicBezTo>
                  <a:pt x="115504" y="164560"/>
                  <a:pt x="82328" y="197736"/>
                  <a:pt x="82328" y="238627"/>
                </a:cubicBezTo>
                <a:lnTo>
                  <a:pt x="82328" y="257143"/>
                </a:lnTo>
                <a:cubicBezTo>
                  <a:pt x="82328" y="274181"/>
                  <a:pt x="96152" y="288004"/>
                  <a:pt x="113189" y="288004"/>
                </a:cubicBezTo>
                <a:lnTo>
                  <a:pt x="277396" y="288004"/>
                </a:lnTo>
                <a:cubicBezTo>
                  <a:pt x="275017" y="284146"/>
                  <a:pt x="273409" y="279775"/>
                  <a:pt x="273409" y="274952"/>
                </a:cubicBezTo>
                <a:lnTo>
                  <a:pt x="273409" y="269037"/>
                </a:lnTo>
                <a:close/>
                <a:moveTo>
                  <a:pt x="111325" y="155945"/>
                </a:moveTo>
                <a:cubicBezTo>
                  <a:pt x="103867" y="148551"/>
                  <a:pt x="93644" y="143986"/>
                  <a:pt x="82328" y="143986"/>
                </a:cubicBezTo>
                <a:lnTo>
                  <a:pt x="41180" y="143986"/>
                </a:lnTo>
                <a:cubicBezTo>
                  <a:pt x="18485" y="143986"/>
                  <a:pt x="32" y="162438"/>
                  <a:pt x="32" y="185134"/>
                </a:cubicBezTo>
                <a:lnTo>
                  <a:pt x="32" y="205708"/>
                </a:lnTo>
                <a:cubicBezTo>
                  <a:pt x="32" y="217088"/>
                  <a:pt x="9226" y="226282"/>
                  <a:pt x="20606" y="226282"/>
                </a:cubicBezTo>
                <a:lnTo>
                  <a:pt x="62976" y="226282"/>
                </a:lnTo>
                <a:cubicBezTo>
                  <a:pt x="67026" y="195807"/>
                  <a:pt x="85415" y="170154"/>
                  <a:pt x="111325" y="1559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65"/>
          <p:cNvSpPr/>
          <p:nvPr/>
        </p:nvSpPr>
        <p:spPr>
          <a:xfrm>
            <a:off x="2512574" y="2462657"/>
            <a:ext cx="245546" cy="245546"/>
          </a:xfrm>
          <a:custGeom>
            <a:rect b="b" l="l" r="r" t="t"/>
            <a:pathLst>
              <a:path extrusionOk="0" h="329184" w="329184">
                <a:moveTo>
                  <a:pt x="324715" y="284660"/>
                </a:moveTo>
                <a:lnTo>
                  <a:pt x="260615" y="220560"/>
                </a:lnTo>
                <a:cubicBezTo>
                  <a:pt x="257721" y="217666"/>
                  <a:pt x="253799" y="216059"/>
                  <a:pt x="249685" y="216059"/>
                </a:cubicBezTo>
                <a:lnTo>
                  <a:pt x="239205" y="216059"/>
                </a:lnTo>
                <a:cubicBezTo>
                  <a:pt x="256950" y="193363"/>
                  <a:pt x="267494" y="164817"/>
                  <a:pt x="267494" y="133763"/>
                </a:cubicBezTo>
                <a:cubicBezTo>
                  <a:pt x="267494" y="59890"/>
                  <a:pt x="207637" y="32"/>
                  <a:pt x="133763" y="32"/>
                </a:cubicBezTo>
                <a:cubicBezTo>
                  <a:pt x="59890" y="32"/>
                  <a:pt x="32" y="59890"/>
                  <a:pt x="32" y="133763"/>
                </a:cubicBezTo>
                <a:cubicBezTo>
                  <a:pt x="32" y="207637"/>
                  <a:pt x="59890" y="267494"/>
                  <a:pt x="133763" y="267494"/>
                </a:cubicBezTo>
                <a:cubicBezTo>
                  <a:pt x="164817" y="267494"/>
                  <a:pt x="193363" y="256950"/>
                  <a:pt x="216059" y="239205"/>
                </a:cubicBezTo>
                <a:lnTo>
                  <a:pt x="216059" y="249685"/>
                </a:lnTo>
                <a:cubicBezTo>
                  <a:pt x="216059" y="253799"/>
                  <a:pt x="217666" y="257721"/>
                  <a:pt x="220560" y="260615"/>
                </a:cubicBezTo>
                <a:lnTo>
                  <a:pt x="284660" y="324715"/>
                </a:lnTo>
                <a:cubicBezTo>
                  <a:pt x="290704" y="330759"/>
                  <a:pt x="300477" y="330759"/>
                  <a:pt x="306456" y="324715"/>
                </a:cubicBezTo>
                <a:lnTo>
                  <a:pt x="324651" y="306520"/>
                </a:lnTo>
                <a:cubicBezTo>
                  <a:pt x="330695" y="300477"/>
                  <a:pt x="330695" y="290704"/>
                  <a:pt x="324715" y="284660"/>
                </a:cubicBezTo>
                <a:close/>
                <a:moveTo>
                  <a:pt x="133763" y="216059"/>
                </a:moveTo>
                <a:cubicBezTo>
                  <a:pt x="88307" y="216059"/>
                  <a:pt x="51467" y="179283"/>
                  <a:pt x="51467" y="133763"/>
                </a:cubicBezTo>
                <a:cubicBezTo>
                  <a:pt x="51467" y="88307"/>
                  <a:pt x="88243" y="51467"/>
                  <a:pt x="133763" y="51467"/>
                </a:cubicBezTo>
                <a:cubicBezTo>
                  <a:pt x="179219" y="51467"/>
                  <a:pt x="216059" y="88243"/>
                  <a:pt x="216059" y="133763"/>
                </a:cubicBezTo>
                <a:cubicBezTo>
                  <a:pt x="216059" y="179219"/>
                  <a:pt x="179283" y="216059"/>
                  <a:pt x="133763" y="216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65"/>
          <p:cNvSpPr/>
          <p:nvPr/>
        </p:nvSpPr>
        <p:spPr>
          <a:xfrm>
            <a:off x="1226173" y="2462657"/>
            <a:ext cx="214852" cy="245546"/>
          </a:xfrm>
          <a:custGeom>
            <a:rect b="b" l="l" r="r" t="t"/>
            <a:pathLst>
              <a:path extrusionOk="0" h="329184" w="288036">
                <a:moveTo>
                  <a:pt x="226346" y="205772"/>
                </a:moveTo>
                <a:cubicBezTo>
                  <a:pt x="211811" y="205772"/>
                  <a:pt x="198451" y="210799"/>
                  <a:pt x="187905" y="219206"/>
                </a:cubicBezTo>
                <a:lnTo>
                  <a:pt x="122013" y="178024"/>
                </a:lnTo>
                <a:cubicBezTo>
                  <a:pt x="123964" y="169197"/>
                  <a:pt x="123964" y="160051"/>
                  <a:pt x="122013" y="151224"/>
                </a:cubicBezTo>
                <a:lnTo>
                  <a:pt x="187905" y="110041"/>
                </a:lnTo>
                <a:cubicBezTo>
                  <a:pt x="198451" y="118449"/>
                  <a:pt x="211811" y="123476"/>
                  <a:pt x="226346" y="123476"/>
                </a:cubicBezTo>
                <a:cubicBezTo>
                  <a:pt x="260434" y="123476"/>
                  <a:pt x="288068" y="95842"/>
                  <a:pt x="288068" y="61754"/>
                </a:cubicBezTo>
                <a:cubicBezTo>
                  <a:pt x="288068" y="27666"/>
                  <a:pt x="260434" y="32"/>
                  <a:pt x="226346" y="32"/>
                </a:cubicBezTo>
                <a:cubicBezTo>
                  <a:pt x="192258" y="32"/>
                  <a:pt x="164624" y="27666"/>
                  <a:pt x="164624" y="61754"/>
                </a:cubicBezTo>
                <a:cubicBezTo>
                  <a:pt x="164624" y="66356"/>
                  <a:pt x="165132" y="70839"/>
                  <a:pt x="166088" y="75154"/>
                </a:cubicBezTo>
                <a:lnTo>
                  <a:pt x="100196" y="116336"/>
                </a:lnTo>
                <a:cubicBezTo>
                  <a:pt x="89649" y="107929"/>
                  <a:pt x="76290" y="102902"/>
                  <a:pt x="61754" y="102902"/>
                </a:cubicBezTo>
                <a:cubicBezTo>
                  <a:pt x="27666" y="102902"/>
                  <a:pt x="32" y="130536"/>
                  <a:pt x="32" y="164624"/>
                </a:cubicBezTo>
                <a:cubicBezTo>
                  <a:pt x="32" y="198712"/>
                  <a:pt x="27666" y="226346"/>
                  <a:pt x="61754" y="226346"/>
                </a:cubicBezTo>
                <a:cubicBezTo>
                  <a:pt x="76290" y="226346"/>
                  <a:pt x="89649" y="221319"/>
                  <a:pt x="100196" y="212912"/>
                </a:cubicBezTo>
                <a:lnTo>
                  <a:pt x="166088" y="254095"/>
                </a:lnTo>
                <a:cubicBezTo>
                  <a:pt x="165114" y="258494"/>
                  <a:pt x="164623" y="262988"/>
                  <a:pt x="164624" y="267494"/>
                </a:cubicBezTo>
                <a:cubicBezTo>
                  <a:pt x="164624" y="301582"/>
                  <a:pt x="192258" y="329216"/>
                  <a:pt x="226346" y="329216"/>
                </a:cubicBezTo>
                <a:cubicBezTo>
                  <a:pt x="260434" y="329216"/>
                  <a:pt x="288068" y="301582"/>
                  <a:pt x="288068" y="267494"/>
                </a:cubicBezTo>
                <a:cubicBezTo>
                  <a:pt x="288068" y="233406"/>
                  <a:pt x="260434" y="205772"/>
                  <a:pt x="226346" y="205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66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Customer Acquisition</a:t>
            </a:r>
            <a:endParaRPr/>
          </a:p>
        </p:txBody>
      </p:sp>
      <p:sp>
        <p:nvSpPr>
          <p:cNvPr id="1384" name="Google Shape;1384;p66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Defined, focused user acquisition strategy </a:t>
            </a:r>
            <a:endParaRPr/>
          </a:p>
        </p:txBody>
      </p:sp>
      <p:sp>
        <p:nvSpPr>
          <p:cNvPr id="1385" name="Google Shape;1385;p66"/>
          <p:cNvSpPr/>
          <p:nvPr/>
        </p:nvSpPr>
        <p:spPr>
          <a:xfrm>
            <a:off x="1718136" y="1798050"/>
            <a:ext cx="2281929" cy="964864"/>
          </a:xfrm>
          <a:prstGeom prst="round2SameRect">
            <a:avLst>
              <a:gd fmla="val 23196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66"/>
          <p:cNvSpPr txBox="1"/>
          <p:nvPr/>
        </p:nvSpPr>
        <p:spPr>
          <a:xfrm>
            <a:off x="1523484" y="2318631"/>
            <a:ext cx="267123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66"/>
          <p:cNvSpPr/>
          <p:nvPr/>
        </p:nvSpPr>
        <p:spPr>
          <a:xfrm>
            <a:off x="1912785" y="2824106"/>
            <a:ext cx="1892630" cy="167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Webinars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News/Media/PR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Blogs &amp; Blogging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 Campaigns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Affiliate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Q&amp;A Sites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66"/>
          <p:cNvSpPr/>
          <p:nvPr/>
        </p:nvSpPr>
        <p:spPr>
          <a:xfrm>
            <a:off x="1716372" y="1798050"/>
            <a:ext cx="2285457" cy="2774545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66"/>
          <p:cNvSpPr/>
          <p:nvPr/>
        </p:nvSpPr>
        <p:spPr>
          <a:xfrm>
            <a:off x="5140721" y="1797648"/>
            <a:ext cx="2286000" cy="964864"/>
          </a:xfrm>
          <a:prstGeom prst="round2SameRect">
            <a:avLst>
              <a:gd fmla="val 23196" name="adj1"/>
              <a:gd fmla="val 0" name="adj2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66"/>
          <p:cNvSpPr txBox="1"/>
          <p:nvPr/>
        </p:nvSpPr>
        <p:spPr>
          <a:xfrm>
            <a:off x="4949283" y="2318229"/>
            <a:ext cx="267123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66"/>
          <p:cNvSpPr/>
          <p:nvPr/>
        </p:nvSpPr>
        <p:spPr>
          <a:xfrm>
            <a:off x="5338584" y="2823704"/>
            <a:ext cx="1892630" cy="1276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TV 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Print 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Sponsorships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Word of Mouth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 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66"/>
          <p:cNvSpPr/>
          <p:nvPr/>
        </p:nvSpPr>
        <p:spPr>
          <a:xfrm>
            <a:off x="5140993" y="1797649"/>
            <a:ext cx="2285457" cy="2359414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66"/>
          <p:cNvSpPr/>
          <p:nvPr/>
        </p:nvSpPr>
        <p:spPr>
          <a:xfrm>
            <a:off x="6169890" y="2043618"/>
            <a:ext cx="227661" cy="227661"/>
          </a:xfrm>
          <a:custGeom>
            <a:rect b="b" l="l" r="r" t="t"/>
            <a:pathLst>
              <a:path extrusionOk="0" h="315138" w="315138">
                <a:moveTo>
                  <a:pt x="315247" y="219510"/>
                </a:moveTo>
                <a:lnTo>
                  <a:pt x="315247" y="298295"/>
                </a:lnTo>
                <a:cubicBezTo>
                  <a:pt x="315247" y="307650"/>
                  <a:pt x="307720" y="315177"/>
                  <a:pt x="298365" y="315177"/>
                </a:cubicBezTo>
                <a:lnTo>
                  <a:pt x="219580" y="315177"/>
                </a:lnTo>
                <a:cubicBezTo>
                  <a:pt x="204527" y="315177"/>
                  <a:pt x="197000" y="296958"/>
                  <a:pt x="207622" y="286336"/>
                </a:cubicBezTo>
                <a:lnTo>
                  <a:pt x="233086" y="260872"/>
                </a:lnTo>
                <a:lnTo>
                  <a:pt x="157608" y="185464"/>
                </a:lnTo>
                <a:lnTo>
                  <a:pt x="82200" y="260942"/>
                </a:lnTo>
                <a:lnTo>
                  <a:pt x="107664" y="286336"/>
                </a:lnTo>
                <a:cubicBezTo>
                  <a:pt x="118286" y="296958"/>
                  <a:pt x="110759" y="315177"/>
                  <a:pt x="95706" y="315177"/>
                </a:cubicBezTo>
                <a:lnTo>
                  <a:pt x="16921" y="315177"/>
                </a:lnTo>
                <a:cubicBezTo>
                  <a:pt x="7566" y="315177"/>
                  <a:pt x="39" y="307650"/>
                  <a:pt x="39" y="298295"/>
                </a:cubicBezTo>
                <a:lnTo>
                  <a:pt x="39" y="219510"/>
                </a:lnTo>
                <a:cubicBezTo>
                  <a:pt x="39" y="204457"/>
                  <a:pt x="18258" y="196930"/>
                  <a:pt x="28880" y="207552"/>
                </a:cubicBezTo>
                <a:lnTo>
                  <a:pt x="54344" y="233016"/>
                </a:lnTo>
                <a:lnTo>
                  <a:pt x="129822" y="157608"/>
                </a:lnTo>
                <a:lnTo>
                  <a:pt x="54344" y="82130"/>
                </a:lnTo>
                <a:lnTo>
                  <a:pt x="28880" y="107664"/>
                </a:lnTo>
                <a:cubicBezTo>
                  <a:pt x="18258" y="118286"/>
                  <a:pt x="39" y="110759"/>
                  <a:pt x="39" y="95706"/>
                </a:cubicBezTo>
                <a:lnTo>
                  <a:pt x="39" y="16921"/>
                </a:lnTo>
                <a:cubicBezTo>
                  <a:pt x="39" y="7566"/>
                  <a:pt x="7566" y="39"/>
                  <a:pt x="16921" y="39"/>
                </a:cubicBezTo>
                <a:lnTo>
                  <a:pt x="95706" y="39"/>
                </a:lnTo>
                <a:cubicBezTo>
                  <a:pt x="110759" y="39"/>
                  <a:pt x="118286" y="18258"/>
                  <a:pt x="107664" y="28880"/>
                </a:cubicBezTo>
                <a:lnTo>
                  <a:pt x="82200" y="54344"/>
                </a:lnTo>
                <a:lnTo>
                  <a:pt x="157608" y="129752"/>
                </a:lnTo>
                <a:lnTo>
                  <a:pt x="233086" y="54274"/>
                </a:lnTo>
                <a:lnTo>
                  <a:pt x="207622" y="28880"/>
                </a:lnTo>
                <a:cubicBezTo>
                  <a:pt x="197000" y="18258"/>
                  <a:pt x="204527" y="39"/>
                  <a:pt x="219580" y="39"/>
                </a:cubicBezTo>
                <a:lnTo>
                  <a:pt x="298365" y="39"/>
                </a:lnTo>
                <a:cubicBezTo>
                  <a:pt x="307720" y="39"/>
                  <a:pt x="315247" y="7566"/>
                  <a:pt x="315247" y="16921"/>
                </a:cubicBezTo>
                <a:lnTo>
                  <a:pt x="315247" y="95706"/>
                </a:lnTo>
                <a:cubicBezTo>
                  <a:pt x="315247" y="110759"/>
                  <a:pt x="297028" y="118286"/>
                  <a:pt x="286406" y="107664"/>
                </a:cubicBezTo>
                <a:lnTo>
                  <a:pt x="260942" y="82200"/>
                </a:lnTo>
                <a:lnTo>
                  <a:pt x="185464" y="157608"/>
                </a:lnTo>
                <a:lnTo>
                  <a:pt x="260942" y="233086"/>
                </a:lnTo>
                <a:lnTo>
                  <a:pt x="286406" y="207622"/>
                </a:lnTo>
                <a:cubicBezTo>
                  <a:pt x="297028" y="196930"/>
                  <a:pt x="315247" y="204457"/>
                  <a:pt x="315247" y="2195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66"/>
          <p:cNvSpPr/>
          <p:nvPr/>
        </p:nvSpPr>
        <p:spPr>
          <a:xfrm>
            <a:off x="2746042" y="2043618"/>
            <a:ext cx="226116" cy="226116"/>
          </a:xfrm>
          <a:custGeom>
            <a:rect b="b" l="l" r="r" t="t"/>
            <a:pathLst>
              <a:path extrusionOk="0" h="329184" w="329184">
                <a:moveTo>
                  <a:pt x="306064" y="2109"/>
                </a:moveTo>
                <a:lnTo>
                  <a:pt x="8062" y="174031"/>
                </a:lnTo>
                <a:cubicBezTo>
                  <a:pt x="-3575" y="180717"/>
                  <a:pt x="-2096" y="196919"/>
                  <a:pt x="9477" y="201806"/>
                </a:cubicBezTo>
                <a:lnTo>
                  <a:pt x="77821" y="230481"/>
                </a:lnTo>
                <a:lnTo>
                  <a:pt x="262537" y="67689"/>
                </a:lnTo>
                <a:cubicBezTo>
                  <a:pt x="266073" y="64538"/>
                  <a:pt x="271088" y="69360"/>
                  <a:pt x="268066" y="73025"/>
                </a:cubicBezTo>
                <a:lnTo>
                  <a:pt x="113183" y="261727"/>
                </a:lnTo>
                <a:lnTo>
                  <a:pt x="113183" y="313484"/>
                </a:lnTo>
                <a:cubicBezTo>
                  <a:pt x="113183" y="328657"/>
                  <a:pt x="131506" y="334636"/>
                  <a:pt x="140507" y="323642"/>
                </a:cubicBezTo>
                <a:lnTo>
                  <a:pt x="181334" y="273943"/>
                </a:lnTo>
                <a:lnTo>
                  <a:pt x="261444" y="307505"/>
                </a:lnTo>
                <a:cubicBezTo>
                  <a:pt x="270574" y="311362"/>
                  <a:pt x="280989" y="305640"/>
                  <a:pt x="282661" y="295803"/>
                </a:cubicBezTo>
                <a:lnTo>
                  <a:pt x="328952" y="18054"/>
                </a:lnTo>
                <a:cubicBezTo>
                  <a:pt x="331138" y="5067"/>
                  <a:pt x="317187" y="-4320"/>
                  <a:pt x="306064" y="21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67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Customer Acquisition</a:t>
            </a:r>
            <a:endParaRPr/>
          </a:p>
        </p:txBody>
      </p:sp>
      <p:sp>
        <p:nvSpPr>
          <p:cNvPr id="1400" name="Google Shape;1400;p67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Through wide exposure, our product targets anyone that needs great pitch deck</a:t>
            </a:r>
            <a:endParaRPr/>
          </a:p>
        </p:txBody>
      </p:sp>
      <p:sp>
        <p:nvSpPr>
          <p:cNvPr id="1401" name="Google Shape;1401;p67"/>
          <p:cNvSpPr/>
          <p:nvPr/>
        </p:nvSpPr>
        <p:spPr>
          <a:xfrm rot="-5400000">
            <a:off x="703945" y="2303369"/>
            <a:ext cx="2064511" cy="2490412"/>
          </a:xfrm>
          <a:prstGeom prst="homePlate">
            <a:avLst>
              <a:gd fmla="val 25166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2" name="Google Shape;1402;p67"/>
          <p:cNvSpPr/>
          <p:nvPr/>
        </p:nvSpPr>
        <p:spPr>
          <a:xfrm>
            <a:off x="653088" y="3422139"/>
            <a:ext cx="2166222" cy="84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Hire SEO specialist and build an effective campaign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Company Page in popular SM websites (fb, twitter, angel.co, etc) and make great promotions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67"/>
          <p:cNvSpPr txBox="1"/>
          <p:nvPr/>
        </p:nvSpPr>
        <p:spPr>
          <a:xfrm>
            <a:off x="490992" y="3069008"/>
            <a:ext cx="2490415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SEO &amp; Social 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67"/>
          <p:cNvSpPr/>
          <p:nvPr/>
        </p:nvSpPr>
        <p:spPr>
          <a:xfrm rot="-5400000">
            <a:off x="3539744" y="2310515"/>
            <a:ext cx="2064511" cy="2490412"/>
          </a:xfrm>
          <a:prstGeom prst="homePlate">
            <a:avLst>
              <a:gd fmla="val 25166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5" name="Google Shape;1405;p67"/>
          <p:cNvSpPr/>
          <p:nvPr/>
        </p:nvSpPr>
        <p:spPr>
          <a:xfrm>
            <a:off x="3488887" y="3429285"/>
            <a:ext cx="2166222" cy="1019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an Email Marketing Provider and determine purpose of campaign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great copy and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Sustainable tracking, testing and refine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67"/>
          <p:cNvSpPr txBox="1"/>
          <p:nvPr/>
        </p:nvSpPr>
        <p:spPr>
          <a:xfrm>
            <a:off x="3326791" y="3076154"/>
            <a:ext cx="2490415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 Campaign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67"/>
          <p:cNvSpPr/>
          <p:nvPr/>
        </p:nvSpPr>
        <p:spPr>
          <a:xfrm rot="-5400000">
            <a:off x="6375543" y="2317660"/>
            <a:ext cx="2064511" cy="2490412"/>
          </a:xfrm>
          <a:prstGeom prst="homePlate">
            <a:avLst>
              <a:gd fmla="val 25166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8" name="Google Shape;1408;p67"/>
          <p:cNvSpPr/>
          <p:nvPr/>
        </p:nvSpPr>
        <p:spPr>
          <a:xfrm>
            <a:off x="6324686" y="3436430"/>
            <a:ext cx="2166222" cy="872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Better conversion rates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 segmentation based on actual visitors’ motives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relevant ad text and landing pages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67"/>
          <p:cNvSpPr txBox="1"/>
          <p:nvPr/>
        </p:nvSpPr>
        <p:spPr>
          <a:xfrm>
            <a:off x="6162590" y="3083299"/>
            <a:ext cx="2490415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PPC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67"/>
          <p:cNvSpPr/>
          <p:nvPr/>
        </p:nvSpPr>
        <p:spPr>
          <a:xfrm>
            <a:off x="0" y="1302647"/>
            <a:ext cx="9144000" cy="85369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67"/>
          <p:cNvSpPr txBox="1"/>
          <p:nvPr/>
        </p:nvSpPr>
        <p:spPr>
          <a:xfrm>
            <a:off x="3809219" y="1829083"/>
            <a:ext cx="152555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20-60, Higher Income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67"/>
          <p:cNvSpPr/>
          <p:nvPr/>
        </p:nvSpPr>
        <p:spPr>
          <a:xfrm>
            <a:off x="4067470" y="1473054"/>
            <a:ext cx="1009056" cy="332977"/>
          </a:xfrm>
          <a:prstGeom prst="roundRect">
            <a:avLst>
              <a:gd fmla="val 585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68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Financials</a:t>
            </a:r>
            <a:endParaRPr/>
          </a:p>
        </p:txBody>
      </p:sp>
      <p:sp>
        <p:nvSpPr>
          <p:cNvPr id="1418" name="Google Shape;1418;p68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Our income statement projection</a:t>
            </a:r>
            <a:endParaRPr/>
          </a:p>
        </p:txBody>
      </p:sp>
      <p:graphicFrame>
        <p:nvGraphicFramePr>
          <p:cNvPr id="1419" name="Google Shape;1419;p68"/>
          <p:cNvGraphicFramePr/>
          <p:nvPr/>
        </p:nvGraphicFramePr>
        <p:xfrm>
          <a:off x="1140412" y="154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{1C43A0ED-235A-48F6-95F7-7806FA8624FC}</a:tableStyleId>
              </a:tblPr>
              <a:tblGrid>
                <a:gridCol w="1533700"/>
                <a:gridCol w="1047475"/>
                <a:gridCol w="1047475"/>
                <a:gridCol w="1047475"/>
                <a:gridCol w="1047475"/>
                <a:gridCol w="1047475"/>
              </a:tblGrid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2015</a:t>
                      </a:r>
                      <a:endParaRPr b="1" i="0" sz="1000" u="none" cap="none" strike="noStrike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2016</a:t>
                      </a:r>
                      <a:endParaRPr b="1" i="0" sz="1000" u="none" cap="none" strike="noStrike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2017</a:t>
                      </a:r>
                      <a:endParaRPr b="1" i="0" sz="1000" u="none" cap="none" strike="noStrike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2018</a:t>
                      </a:r>
                      <a:endParaRPr b="1" i="0" sz="1000" u="none" cap="none" strike="noStrike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2019</a:t>
                      </a:r>
                      <a:endParaRPr b="1" i="0" sz="1000" u="none" cap="none" strike="noStrike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Revenue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1,600,000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3,200,000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6,400,000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12,800,000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Cost of Goods Sold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1,600,000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3,200,000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Gross Profit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1,200,000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2,400,000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4,800,000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9,600,000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Expenses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Labor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Marketing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1,600,000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Hardware and IT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Office Space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 Expenses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114,000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228,000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456,000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912,000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1,824,000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Earning Before Taxes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486,000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972,000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1,944,000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3,888,000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7,776,000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Taxes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145,800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291,600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583,200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1,166,400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2,332,800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Net Profit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340,200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680,400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1,360,800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2,721,600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5,443,200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69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Financials</a:t>
            </a:r>
            <a:endParaRPr/>
          </a:p>
        </p:txBody>
      </p:sp>
      <p:sp>
        <p:nvSpPr>
          <p:cNvPr id="1425" name="Google Shape;1425;p69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Our income statement projection</a:t>
            </a:r>
            <a:endParaRPr/>
          </a:p>
        </p:txBody>
      </p:sp>
      <p:graphicFrame>
        <p:nvGraphicFramePr>
          <p:cNvPr id="1426" name="Google Shape;1426;p69"/>
          <p:cNvGraphicFramePr/>
          <p:nvPr/>
        </p:nvGraphicFramePr>
        <p:xfrm>
          <a:off x="3035193" y="154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{1C43A0ED-235A-48F6-95F7-7806FA8624FC}</a:tableStyleId>
              </a:tblPr>
              <a:tblGrid>
                <a:gridCol w="1272475"/>
                <a:gridCol w="869075"/>
                <a:gridCol w="869075"/>
                <a:gridCol w="869075"/>
                <a:gridCol w="869075"/>
                <a:gridCol w="869075"/>
              </a:tblGrid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2015</a:t>
                      </a:r>
                      <a:endParaRPr b="1" i="0" sz="1000" u="none" cap="none" strike="noStrike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2016</a:t>
                      </a:r>
                      <a:endParaRPr b="1" i="0" sz="1000" u="none" cap="none" strike="noStrike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2017</a:t>
                      </a:r>
                      <a:endParaRPr b="1" i="0" sz="1000" u="none" cap="none" strike="noStrike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2018</a:t>
                      </a:r>
                      <a:endParaRPr b="1" i="0" sz="1000" u="none" cap="none" strike="noStrike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2019</a:t>
                      </a:r>
                      <a:endParaRPr b="1" i="0" sz="1000" u="none" cap="none" strike="noStrike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Revenue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1,600,000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3,200,000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6,400,000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12,800,000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Cost of Goods Sold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1,600,000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3,200,000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Gross Profit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1,200,000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2,400,000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4,800,000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9,600,000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Expenses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Labor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Marketing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1,600,000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Hardware and IT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Office Space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 Expenses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114,000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228,000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456,000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912,000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1,824,000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Earning Before Taxes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486,000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972,000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1,944,000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3,888,000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7,776,000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Taxes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145,800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291,600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583,200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1,166,400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2,332,800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Net Profit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340,200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680,400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1,360,800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2,721,600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5,443,200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27" name="Google Shape;1427;p69"/>
          <p:cNvSpPr/>
          <p:nvPr/>
        </p:nvSpPr>
        <p:spPr>
          <a:xfrm>
            <a:off x="906034" y="1766348"/>
            <a:ext cx="1460648" cy="2961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Projected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8" name="Google Shape;1428;p69"/>
          <p:cNvGrpSpPr/>
          <p:nvPr/>
        </p:nvGrpSpPr>
        <p:grpSpPr>
          <a:xfrm>
            <a:off x="262179" y="2125434"/>
            <a:ext cx="2590800" cy="2311400"/>
            <a:chOff x="262179" y="2125434"/>
            <a:chExt cx="2590800" cy="2311400"/>
          </a:xfrm>
        </p:grpSpPr>
        <p:pic>
          <p:nvPicPr>
            <p:cNvPr id="1429" name="Google Shape;1429;p69"/>
            <p:cNvPicPr preferRelativeResize="0"/>
            <p:nvPr/>
          </p:nvPicPr>
          <p:blipFill rotWithShape="1">
            <a:blip r:embed="rId3">
              <a:alphaModFix amt="10000"/>
            </a:blip>
            <a:srcRect b="0" l="0" r="0" t="0"/>
            <a:stretch/>
          </p:blipFill>
          <p:spPr>
            <a:xfrm>
              <a:off x="262179" y="2125434"/>
              <a:ext cx="2590800" cy="231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0" name="Google Shape;1430;p69"/>
            <p:cNvSpPr txBox="1"/>
            <p:nvPr/>
          </p:nvSpPr>
          <p:spPr>
            <a:xfrm>
              <a:off x="483242" y="2599833"/>
              <a:ext cx="2310540" cy="1002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Please, create your chart in PowerPoint or Keynote template version and just copy&amp;paste it to your Google Slides presentation. Creating charts directly in Google Slides sucks at the moment=(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85" name="Google Shape;85;p7"/>
          <p:cNvSpPr txBox="1"/>
          <p:nvPr>
            <p:ph idx="2" type="body"/>
          </p:nvPr>
        </p:nvSpPr>
        <p:spPr>
          <a:xfrm>
            <a:off x="1682411" y="706666"/>
            <a:ext cx="5779179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Pitch Deck Template is all-in-one presentation template developed by product leaders from Google, Cisco &amp; Microsoft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86" name="Google Shape;86;p7"/>
          <p:cNvSpPr txBox="1"/>
          <p:nvPr/>
        </p:nvSpPr>
        <p:spPr>
          <a:xfrm>
            <a:off x="1412331" y="3422057"/>
            <a:ext cx="126984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Founded in 2014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7"/>
          <p:cNvSpPr txBox="1"/>
          <p:nvPr/>
        </p:nvSpPr>
        <p:spPr>
          <a:xfrm>
            <a:off x="3085913" y="3422057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1200 customers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7"/>
          <p:cNvSpPr txBox="1"/>
          <p:nvPr/>
        </p:nvSpPr>
        <p:spPr>
          <a:xfrm>
            <a:off x="5401159" y="2998052"/>
            <a:ext cx="2898183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Ending Quarter ARR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 txBox="1"/>
          <p:nvPr/>
        </p:nvSpPr>
        <p:spPr>
          <a:xfrm>
            <a:off x="1412331" y="3968458"/>
            <a:ext cx="126984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Based on New York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 txBox="1"/>
          <p:nvPr/>
        </p:nvSpPr>
        <p:spPr>
          <a:xfrm>
            <a:off x="3085913" y="3968458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$850,000 revenue in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781181" y="3098575"/>
            <a:ext cx="4001264" cy="1403684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 txBox="1"/>
          <p:nvPr/>
        </p:nvSpPr>
        <p:spPr>
          <a:xfrm>
            <a:off x="1547291" y="2112160"/>
            <a:ext cx="1376124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624814" y="2361474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 txBox="1"/>
          <p:nvPr/>
        </p:nvSpPr>
        <p:spPr>
          <a:xfrm>
            <a:off x="3484812" y="2109704"/>
            <a:ext cx="1376124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562335" y="2359018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5422333" y="2107248"/>
            <a:ext cx="1376124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5499856" y="2356562"/>
            <a:ext cx="358122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7359855" y="2104792"/>
            <a:ext cx="1376124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7437377" y="2354106"/>
            <a:ext cx="413281" cy="203381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1148778" y="3434530"/>
            <a:ext cx="235555" cy="239294"/>
          </a:xfrm>
          <a:custGeom>
            <a:rect b="b" l="l" r="r" t="t"/>
            <a:pathLst>
              <a:path extrusionOk="0" h="329184" w="324040">
                <a:moveTo>
                  <a:pt x="219637" y="63543"/>
                </a:moveTo>
                <a:cubicBezTo>
                  <a:pt x="185184" y="63543"/>
                  <a:pt x="156729" y="41180"/>
                  <a:pt x="113413" y="41180"/>
                </a:cubicBezTo>
                <a:cubicBezTo>
                  <a:pt x="97368" y="41180"/>
                  <a:pt x="82996" y="43998"/>
                  <a:pt x="69664" y="48903"/>
                </a:cubicBezTo>
                <a:cubicBezTo>
                  <a:pt x="71512" y="44078"/>
                  <a:pt x="72298" y="38911"/>
                  <a:pt x="71970" y="33755"/>
                </a:cubicBezTo>
                <a:cubicBezTo>
                  <a:pt x="70830" y="15472"/>
                  <a:pt x="55843" y="807"/>
                  <a:pt x="37540" y="63"/>
                </a:cubicBezTo>
                <a:cubicBezTo>
                  <a:pt x="16970" y="-774"/>
                  <a:pt x="32" y="15653"/>
                  <a:pt x="32" y="36036"/>
                </a:cubicBezTo>
                <a:cubicBezTo>
                  <a:pt x="32" y="48269"/>
                  <a:pt x="6138" y="59070"/>
                  <a:pt x="15463" y="65576"/>
                </a:cubicBezTo>
                <a:lnTo>
                  <a:pt x="15463" y="313785"/>
                </a:lnTo>
                <a:cubicBezTo>
                  <a:pt x="15463" y="322307"/>
                  <a:pt x="22371" y="329216"/>
                  <a:pt x="30893" y="329216"/>
                </a:cubicBezTo>
                <a:lnTo>
                  <a:pt x="41180" y="329216"/>
                </a:lnTo>
                <a:cubicBezTo>
                  <a:pt x="49702" y="329216"/>
                  <a:pt x="56611" y="322307"/>
                  <a:pt x="56611" y="313785"/>
                </a:cubicBezTo>
                <a:lnTo>
                  <a:pt x="56611" y="253092"/>
                </a:lnTo>
                <a:cubicBezTo>
                  <a:pt x="74813" y="245336"/>
                  <a:pt x="97490" y="238869"/>
                  <a:pt x="130185" y="238869"/>
                </a:cubicBezTo>
                <a:cubicBezTo>
                  <a:pt x="164639" y="238869"/>
                  <a:pt x="193093" y="261232"/>
                  <a:pt x="236409" y="261232"/>
                </a:cubicBezTo>
                <a:cubicBezTo>
                  <a:pt x="267379" y="261232"/>
                  <a:pt x="292131" y="250756"/>
                  <a:pt x="315172" y="234963"/>
                </a:cubicBezTo>
                <a:cubicBezTo>
                  <a:pt x="320755" y="231137"/>
                  <a:pt x="324073" y="224784"/>
                  <a:pt x="324073" y="218017"/>
                </a:cubicBezTo>
                <a:lnTo>
                  <a:pt x="324073" y="61718"/>
                </a:lnTo>
                <a:cubicBezTo>
                  <a:pt x="324073" y="46678"/>
                  <a:pt x="308469" y="36727"/>
                  <a:pt x="294829" y="43063"/>
                </a:cubicBezTo>
                <a:cubicBezTo>
                  <a:pt x="272751" y="53317"/>
                  <a:pt x="245673" y="63543"/>
                  <a:pt x="219637" y="635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1162548" y="3984372"/>
            <a:ext cx="203360" cy="232412"/>
          </a:xfrm>
          <a:custGeom>
            <a:rect b="b" l="l" r="r" t="t"/>
            <a:pathLst>
              <a:path extrusionOk="0" h="315963" w="276467">
                <a:moveTo>
                  <a:pt x="269092" y="296245"/>
                </a:moveTo>
                <a:lnTo>
                  <a:pt x="256749" y="296245"/>
                </a:lnTo>
                <a:lnTo>
                  <a:pt x="256749" y="14841"/>
                </a:lnTo>
                <a:cubicBezTo>
                  <a:pt x="256749" y="6661"/>
                  <a:pt x="250118" y="30"/>
                  <a:pt x="241939" y="30"/>
                </a:cubicBezTo>
                <a:lnTo>
                  <a:pt x="34588" y="30"/>
                </a:lnTo>
                <a:cubicBezTo>
                  <a:pt x="26408" y="30"/>
                  <a:pt x="19778" y="6661"/>
                  <a:pt x="19778" y="14841"/>
                </a:cubicBezTo>
                <a:lnTo>
                  <a:pt x="19778" y="296245"/>
                </a:lnTo>
                <a:lnTo>
                  <a:pt x="7435" y="296245"/>
                </a:lnTo>
                <a:cubicBezTo>
                  <a:pt x="3346" y="296245"/>
                  <a:pt x="30" y="299561"/>
                  <a:pt x="30" y="303651"/>
                </a:cubicBezTo>
                <a:lnTo>
                  <a:pt x="30" y="315993"/>
                </a:lnTo>
                <a:lnTo>
                  <a:pt x="276497" y="315993"/>
                </a:lnTo>
                <a:lnTo>
                  <a:pt x="276497" y="303651"/>
                </a:lnTo>
                <a:cubicBezTo>
                  <a:pt x="276497" y="299561"/>
                  <a:pt x="273181" y="296245"/>
                  <a:pt x="269092" y="296245"/>
                </a:cubicBezTo>
                <a:close/>
                <a:moveTo>
                  <a:pt x="79021" y="46931"/>
                </a:moveTo>
                <a:cubicBezTo>
                  <a:pt x="79021" y="42841"/>
                  <a:pt x="82336" y="39525"/>
                  <a:pt x="86426" y="39525"/>
                </a:cubicBezTo>
                <a:lnTo>
                  <a:pt x="111110" y="39525"/>
                </a:lnTo>
                <a:cubicBezTo>
                  <a:pt x="115200" y="39525"/>
                  <a:pt x="118516" y="42841"/>
                  <a:pt x="118516" y="46931"/>
                </a:cubicBezTo>
                <a:lnTo>
                  <a:pt x="118516" y="71615"/>
                </a:lnTo>
                <a:cubicBezTo>
                  <a:pt x="118516" y="75705"/>
                  <a:pt x="115200" y="79021"/>
                  <a:pt x="111110" y="79021"/>
                </a:cubicBezTo>
                <a:lnTo>
                  <a:pt x="86426" y="79021"/>
                </a:lnTo>
                <a:cubicBezTo>
                  <a:pt x="82336" y="79021"/>
                  <a:pt x="79021" y="75705"/>
                  <a:pt x="79021" y="71615"/>
                </a:cubicBezTo>
                <a:lnTo>
                  <a:pt x="79021" y="46931"/>
                </a:lnTo>
                <a:close/>
                <a:moveTo>
                  <a:pt x="79021" y="106174"/>
                </a:moveTo>
                <a:cubicBezTo>
                  <a:pt x="79021" y="102084"/>
                  <a:pt x="82336" y="98768"/>
                  <a:pt x="86426" y="98768"/>
                </a:cubicBezTo>
                <a:lnTo>
                  <a:pt x="111110" y="98768"/>
                </a:lnTo>
                <a:cubicBezTo>
                  <a:pt x="115200" y="98768"/>
                  <a:pt x="118516" y="102084"/>
                  <a:pt x="118516" y="106174"/>
                </a:cubicBezTo>
                <a:lnTo>
                  <a:pt x="118516" y="130858"/>
                </a:lnTo>
                <a:cubicBezTo>
                  <a:pt x="118516" y="134948"/>
                  <a:pt x="115200" y="138264"/>
                  <a:pt x="111110" y="138264"/>
                </a:cubicBezTo>
                <a:lnTo>
                  <a:pt x="86426" y="138264"/>
                </a:lnTo>
                <a:cubicBezTo>
                  <a:pt x="82336" y="138264"/>
                  <a:pt x="79021" y="134948"/>
                  <a:pt x="79021" y="130858"/>
                </a:cubicBezTo>
                <a:lnTo>
                  <a:pt x="79021" y="106174"/>
                </a:lnTo>
                <a:close/>
                <a:moveTo>
                  <a:pt x="111110" y="197507"/>
                </a:moveTo>
                <a:lnTo>
                  <a:pt x="86426" y="197507"/>
                </a:lnTo>
                <a:cubicBezTo>
                  <a:pt x="82336" y="197507"/>
                  <a:pt x="79021" y="194191"/>
                  <a:pt x="79021" y="190101"/>
                </a:cubicBezTo>
                <a:lnTo>
                  <a:pt x="79021" y="165417"/>
                </a:lnTo>
                <a:cubicBezTo>
                  <a:pt x="79021" y="161327"/>
                  <a:pt x="82336" y="158011"/>
                  <a:pt x="86426" y="158011"/>
                </a:cubicBezTo>
                <a:lnTo>
                  <a:pt x="111110" y="158011"/>
                </a:lnTo>
                <a:cubicBezTo>
                  <a:pt x="115200" y="158011"/>
                  <a:pt x="118516" y="161327"/>
                  <a:pt x="118516" y="165417"/>
                </a:cubicBezTo>
                <a:lnTo>
                  <a:pt x="118516" y="190101"/>
                </a:lnTo>
                <a:cubicBezTo>
                  <a:pt x="118516" y="194191"/>
                  <a:pt x="115200" y="197507"/>
                  <a:pt x="111110" y="197507"/>
                </a:cubicBezTo>
                <a:close/>
                <a:moveTo>
                  <a:pt x="158011" y="296245"/>
                </a:moveTo>
                <a:lnTo>
                  <a:pt x="118516" y="296245"/>
                </a:lnTo>
                <a:lnTo>
                  <a:pt x="118516" y="244408"/>
                </a:lnTo>
                <a:cubicBezTo>
                  <a:pt x="118516" y="240318"/>
                  <a:pt x="121832" y="237002"/>
                  <a:pt x="125921" y="237002"/>
                </a:cubicBezTo>
                <a:lnTo>
                  <a:pt x="150606" y="237002"/>
                </a:lnTo>
                <a:cubicBezTo>
                  <a:pt x="154695" y="237002"/>
                  <a:pt x="158011" y="240318"/>
                  <a:pt x="158011" y="244408"/>
                </a:cubicBezTo>
                <a:lnTo>
                  <a:pt x="158011" y="296245"/>
                </a:lnTo>
                <a:close/>
                <a:moveTo>
                  <a:pt x="197506" y="190101"/>
                </a:moveTo>
                <a:cubicBezTo>
                  <a:pt x="197506" y="194191"/>
                  <a:pt x="194191" y="197507"/>
                  <a:pt x="190101" y="197507"/>
                </a:cubicBezTo>
                <a:lnTo>
                  <a:pt x="165416" y="197507"/>
                </a:lnTo>
                <a:cubicBezTo>
                  <a:pt x="161327" y="197507"/>
                  <a:pt x="158011" y="194191"/>
                  <a:pt x="158011" y="190101"/>
                </a:cubicBezTo>
                <a:lnTo>
                  <a:pt x="158011" y="165417"/>
                </a:lnTo>
                <a:cubicBezTo>
                  <a:pt x="158011" y="161327"/>
                  <a:pt x="161327" y="158011"/>
                  <a:pt x="165416" y="158011"/>
                </a:cubicBezTo>
                <a:lnTo>
                  <a:pt x="190101" y="158011"/>
                </a:lnTo>
                <a:cubicBezTo>
                  <a:pt x="194191" y="158011"/>
                  <a:pt x="197506" y="161327"/>
                  <a:pt x="197506" y="165417"/>
                </a:cubicBezTo>
                <a:lnTo>
                  <a:pt x="197506" y="190101"/>
                </a:lnTo>
                <a:close/>
                <a:moveTo>
                  <a:pt x="197506" y="130858"/>
                </a:moveTo>
                <a:cubicBezTo>
                  <a:pt x="197506" y="134948"/>
                  <a:pt x="194191" y="138264"/>
                  <a:pt x="190101" y="138264"/>
                </a:cubicBezTo>
                <a:lnTo>
                  <a:pt x="165416" y="138264"/>
                </a:lnTo>
                <a:cubicBezTo>
                  <a:pt x="161327" y="138264"/>
                  <a:pt x="158011" y="134948"/>
                  <a:pt x="158011" y="130858"/>
                </a:cubicBezTo>
                <a:lnTo>
                  <a:pt x="158011" y="106174"/>
                </a:lnTo>
                <a:cubicBezTo>
                  <a:pt x="158011" y="102084"/>
                  <a:pt x="161327" y="98768"/>
                  <a:pt x="165416" y="98768"/>
                </a:cubicBezTo>
                <a:lnTo>
                  <a:pt x="190101" y="98768"/>
                </a:lnTo>
                <a:cubicBezTo>
                  <a:pt x="194191" y="98768"/>
                  <a:pt x="197506" y="102084"/>
                  <a:pt x="197506" y="106174"/>
                </a:cubicBezTo>
                <a:lnTo>
                  <a:pt x="197506" y="130858"/>
                </a:lnTo>
                <a:close/>
                <a:moveTo>
                  <a:pt x="197506" y="71615"/>
                </a:moveTo>
                <a:cubicBezTo>
                  <a:pt x="197506" y="75705"/>
                  <a:pt x="194191" y="79021"/>
                  <a:pt x="190101" y="79021"/>
                </a:cubicBezTo>
                <a:lnTo>
                  <a:pt x="165416" y="79021"/>
                </a:lnTo>
                <a:cubicBezTo>
                  <a:pt x="161327" y="79021"/>
                  <a:pt x="158011" y="75705"/>
                  <a:pt x="158011" y="71615"/>
                </a:cubicBezTo>
                <a:lnTo>
                  <a:pt x="158011" y="46931"/>
                </a:lnTo>
                <a:cubicBezTo>
                  <a:pt x="158011" y="42841"/>
                  <a:pt x="161327" y="39525"/>
                  <a:pt x="165416" y="39525"/>
                </a:cubicBezTo>
                <a:lnTo>
                  <a:pt x="190101" y="39525"/>
                </a:lnTo>
                <a:cubicBezTo>
                  <a:pt x="194191" y="39525"/>
                  <a:pt x="197506" y="42841"/>
                  <a:pt x="197506" y="46931"/>
                </a:cubicBezTo>
                <a:lnTo>
                  <a:pt x="197506" y="716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2789379" y="3451274"/>
            <a:ext cx="294010" cy="205807"/>
          </a:xfrm>
          <a:custGeom>
            <a:rect b="b" l="l" r="r" t="t"/>
            <a:pathLst>
              <a:path extrusionOk="0" h="288036" w="411480">
                <a:moveTo>
                  <a:pt x="123476" y="144050"/>
                </a:moveTo>
                <a:cubicBezTo>
                  <a:pt x="163274" y="144050"/>
                  <a:pt x="195485" y="111839"/>
                  <a:pt x="195485" y="72041"/>
                </a:cubicBezTo>
                <a:cubicBezTo>
                  <a:pt x="195485" y="32244"/>
                  <a:pt x="163274" y="32"/>
                  <a:pt x="123476" y="32"/>
                </a:cubicBezTo>
                <a:cubicBezTo>
                  <a:pt x="83679" y="32"/>
                  <a:pt x="51467" y="32244"/>
                  <a:pt x="51467" y="72041"/>
                </a:cubicBezTo>
                <a:cubicBezTo>
                  <a:pt x="51467" y="111839"/>
                  <a:pt x="83679" y="144050"/>
                  <a:pt x="123476" y="144050"/>
                </a:cubicBezTo>
                <a:close/>
                <a:moveTo>
                  <a:pt x="172854" y="164624"/>
                </a:moveTo>
                <a:lnTo>
                  <a:pt x="167518" y="164624"/>
                </a:lnTo>
                <a:cubicBezTo>
                  <a:pt x="154145" y="171054"/>
                  <a:pt x="139293" y="174911"/>
                  <a:pt x="123476" y="174911"/>
                </a:cubicBezTo>
                <a:cubicBezTo>
                  <a:pt x="107660" y="174911"/>
                  <a:pt x="92873" y="171054"/>
                  <a:pt x="79435" y="164624"/>
                </a:cubicBezTo>
                <a:lnTo>
                  <a:pt x="74099" y="164624"/>
                </a:lnTo>
                <a:cubicBezTo>
                  <a:pt x="33208" y="164624"/>
                  <a:pt x="32" y="197800"/>
                  <a:pt x="32" y="238691"/>
                </a:cubicBezTo>
                <a:lnTo>
                  <a:pt x="32" y="257207"/>
                </a:lnTo>
                <a:cubicBezTo>
                  <a:pt x="32" y="274245"/>
                  <a:pt x="13856" y="288068"/>
                  <a:pt x="30893" y="288068"/>
                </a:cubicBezTo>
                <a:lnTo>
                  <a:pt x="216059" y="288068"/>
                </a:lnTo>
                <a:cubicBezTo>
                  <a:pt x="233097" y="288068"/>
                  <a:pt x="246920" y="274245"/>
                  <a:pt x="246920" y="257207"/>
                </a:cubicBezTo>
                <a:lnTo>
                  <a:pt x="246920" y="238691"/>
                </a:lnTo>
                <a:cubicBezTo>
                  <a:pt x="246920" y="197800"/>
                  <a:pt x="213745" y="164624"/>
                  <a:pt x="172854" y="164624"/>
                </a:cubicBezTo>
                <a:close/>
                <a:moveTo>
                  <a:pt x="308642" y="144050"/>
                </a:moveTo>
                <a:cubicBezTo>
                  <a:pt x="342718" y="144050"/>
                  <a:pt x="370364" y="116404"/>
                  <a:pt x="370364" y="82328"/>
                </a:cubicBezTo>
                <a:cubicBezTo>
                  <a:pt x="370364" y="48253"/>
                  <a:pt x="342718" y="20606"/>
                  <a:pt x="308642" y="20606"/>
                </a:cubicBezTo>
                <a:cubicBezTo>
                  <a:pt x="274567" y="20606"/>
                  <a:pt x="246920" y="48253"/>
                  <a:pt x="246920" y="82328"/>
                </a:cubicBezTo>
                <a:cubicBezTo>
                  <a:pt x="246920" y="116404"/>
                  <a:pt x="274567" y="144050"/>
                  <a:pt x="308642" y="144050"/>
                </a:cubicBezTo>
                <a:close/>
                <a:moveTo>
                  <a:pt x="339503" y="164624"/>
                </a:moveTo>
                <a:lnTo>
                  <a:pt x="337060" y="164624"/>
                </a:lnTo>
                <a:cubicBezTo>
                  <a:pt x="328123" y="167710"/>
                  <a:pt x="318672" y="169768"/>
                  <a:pt x="308642" y="169768"/>
                </a:cubicBezTo>
                <a:cubicBezTo>
                  <a:pt x="298613" y="169768"/>
                  <a:pt x="289161" y="167710"/>
                  <a:pt x="280225" y="164624"/>
                </a:cubicBezTo>
                <a:lnTo>
                  <a:pt x="277781" y="164624"/>
                </a:lnTo>
                <a:cubicBezTo>
                  <a:pt x="264665" y="164624"/>
                  <a:pt x="252578" y="168418"/>
                  <a:pt x="241970" y="174526"/>
                </a:cubicBezTo>
                <a:cubicBezTo>
                  <a:pt x="257657" y="191435"/>
                  <a:pt x="267494" y="213873"/>
                  <a:pt x="267494" y="238691"/>
                </a:cubicBezTo>
                <a:lnTo>
                  <a:pt x="267494" y="263380"/>
                </a:lnTo>
                <a:cubicBezTo>
                  <a:pt x="267494" y="264794"/>
                  <a:pt x="267173" y="266144"/>
                  <a:pt x="267109" y="267494"/>
                </a:cubicBezTo>
                <a:lnTo>
                  <a:pt x="380651" y="267494"/>
                </a:lnTo>
                <a:cubicBezTo>
                  <a:pt x="397689" y="267494"/>
                  <a:pt x="411512" y="253671"/>
                  <a:pt x="411512" y="236633"/>
                </a:cubicBezTo>
                <a:cubicBezTo>
                  <a:pt x="411512" y="196836"/>
                  <a:pt x="379301" y="164624"/>
                  <a:pt x="339503" y="1646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2858687" y="4016315"/>
            <a:ext cx="224702" cy="168527"/>
          </a:xfrm>
          <a:custGeom>
            <a:rect b="b" l="l" r="r" t="t"/>
            <a:pathLst>
              <a:path extrusionOk="0" h="227922" w="303897">
                <a:moveTo>
                  <a:pt x="294427" y="189963"/>
                </a:moveTo>
                <a:lnTo>
                  <a:pt x="38014" y="189963"/>
                </a:lnTo>
                <a:lnTo>
                  <a:pt x="38014" y="9524"/>
                </a:lnTo>
                <a:cubicBezTo>
                  <a:pt x="38014" y="4277"/>
                  <a:pt x="33764" y="27"/>
                  <a:pt x="28517" y="27"/>
                </a:cubicBezTo>
                <a:lnTo>
                  <a:pt x="9524" y="27"/>
                </a:lnTo>
                <a:cubicBezTo>
                  <a:pt x="4277" y="27"/>
                  <a:pt x="27" y="4277"/>
                  <a:pt x="27" y="9524"/>
                </a:cubicBezTo>
                <a:lnTo>
                  <a:pt x="27" y="208956"/>
                </a:lnTo>
                <a:cubicBezTo>
                  <a:pt x="27" y="219444"/>
                  <a:pt x="8533" y="227950"/>
                  <a:pt x="19021" y="227950"/>
                </a:cubicBezTo>
                <a:lnTo>
                  <a:pt x="294427" y="227950"/>
                </a:lnTo>
                <a:cubicBezTo>
                  <a:pt x="299674" y="227950"/>
                  <a:pt x="303924" y="223700"/>
                  <a:pt x="303924" y="218453"/>
                </a:cubicBezTo>
                <a:lnTo>
                  <a:pt x="303924" y="199459"/>
                </a:lnTo>
                <a:cubicBezTo>
                  <a:pt x="303924" y="194212"/>
                  <a:pt x="299674" y="189963"/>
                  <a:pt x="294427" y="189963"/>
                </a:cubicBezTo>
                <a:close/>
                <a:moveTo>
                  <a:pt x="275434" y="19021"/>
                </a:moveTo>
                <a:lnTo>
                  <a:pt x="205359" y="19021"/>
                </a:lnTo>
                <a:cubicBezTo>
                  <a:pt x="192669" y="19021"/>
                  <a:pt x="186312" y="34364"/>
                  <a:pt x="195287" y="43338"/>
                </a:cubicBezTo>
                <a:lnTo>
                  <a:pt x="214518" y="62569"/>
                </a:lnTo>
                <a:lnTo>
                  <a:pt x="170969" y="106124"/>
                </a:lnTo>
                <a:lnTo>
                  <a:pt x="127420" y="62575"/>
                </a:lnTo>
                <a:cubicBezTo>
                  <a:pt x="120001" y="55156"/>
                  <a:pt x="107976" y="55156"/>
                  <a:pt x="100562" y="62575"/>
                </a:cubicBezTo>
                <a:lnTo>
                  <a:pt x="59791" y="103346"/>
                </a:lnTo>
                <a:cubicBezTo>
                  <a:pt x="56082" y="107056"/>
                  <a:pt x="56082" y="113068"/>
                  <a:pt x="59791" y="116778"/>
                </a:cubicBezTo>
                <a:lnTo>
                  <a:pt x="73217" y="130204"/>
                </a:lnTo>
                <a:cubicBezTo>
                  <a:pt x="76927" y="133914"/>
                  <a:pt x="82940" y="133914"/>
                  <a:pt x="86649" y="130204"/>
                </a:cubicBezTo>
                <a:lnTo>
                  <a:pt x="113988" y="102859"/>
                </a:lnTo>
                <a:lnTo>
                  <a:pt x="157537" y="146408"/>
                </a:lnTo>
                <a:cubicBezTo>
                  <a:pt x="164956" y="153827"/>
                  <a:pt x="176982" y="153827"/>
                  <a:pt x="184395" y="146408"/>
                </a:cubicBezTo>
                <a:lnTo>
                  <a:pt x="241376" y="89427"/>
                </a:lnTo>
                <a:lnTo>
                  <a:pt x="260607" y="108658"/>
                </a:lnTo>
                <a:cubicBezTo>
                  <a:pt x="269581" y="117633"/>
                  <a:pt x="284924" y="111276"/>
                  <a:pt x="284924" y="98586"/>
                </a:cubicBezTo>
                <a:lnTo>
                  <a:pt x="284924" y="28517"/>
                </a:lnTo>
                <a:cubicBezTo>
                  <a:pt x="284930" y="23270"/>
                  <a:pt x="280681" y="19021"/>
                  <a:pt x="275434" y="190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772866" y="1990284"/>
            <a:ext cx="727643" cy="727643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2717119" y="1990284"/>
            <a:ext cx="727643" cy="727643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4641681" y="1983971"/>
            <a:ext cx="727643" cy="727643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>
            <a:off x="6584140" y="1992740"/>
            <a:ext cx="727643" cy="727643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08" name="Google Shape;108;p7"/>
          <p:cNvGrpSpPr/>
          <p:nvPr/>
        </p:nvGrpSpPr>
        <p:grpSpPr>
          <a:xfrm>
            <a:off x="5218300" y="3158492"/>
            <a:ext cx="3263900" cy="1435100"/>
            <a:chOff x="5218300" y="3158492"/>
            <a:chExt cx="3263900" cy="1435100"/>
          </a:xfrm>
        </p:grpSpPr>
        <p:pic>
          <p:nvPicPr>
            <p:cNvPr id="109" name="Google Shape;109;p7"/>
            <p:cNvPicPr preferRelativeResize="0"/>
            <p:nvPr/>
          </p:nvPicPr>
          <p:blipFill rotWithShape="1">
            <a:blip r:embed="rId4">
              <a:alphaModFix amt="10000"/>
            </a:blip>
            <a:srcRect b="0" l="0" r="0" t="0"/>
            <a:stretch/>
          </p:blipFill>
          <p:spPr>
            <a:xfrm>
              <a:off x="5218300" y="3158492"/>
              <a:ext cx="3263900" cy="143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7"/>
            <p:cNvSpPr txBox="1"/>
            <p:nvPr/>
          </p:nvSpPr>
          <p:spPr>
            <a:xfrm>
              <a:off x="5499857" y="3502459"/>
              <a:ext cx="2898184" cy="818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Please, create your chart in PowerPoint or Keynote template version and just copy&amp;paste it to your Google Slides presentation. Creating charts directly in Google Slides sucks at the moment=(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7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Financials</a:t>
            </a:r>
            <a:endParaRPr/>
          </a:p>
        </p:txBody>
      </p:sp>
      <p:sp>
        <p:nvSpPr>
          <p:cNvPr id="1436" name="Google Shape;1436;p70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Our financial projections are more than realistic</a:t>
            </a:r>
            <a:endParaRPr/>
          </a:p>
        </p:txBody>
      </p:sp>
      <p:graphicFrame>
        <p:nvGraphicFramePr>
          <p:cNvPr id="1437" name="Google Shape;1437;p70"/>
          <p:cNvGraphicFramePr/>
          <p:nvPr/>
        </p:nvGraphicFramePr>
        <p:xfrm>
          <a:off x="817684" y="35080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{1C43A0ED-235A-48F6-95F7-7806FA8624FC}</a:tableStyleId>
              </a:tblPr>
              <a:tblGrid>
                <a:gridCol w="1661450"/>
                <a:gridCol w="1134725"/>
                <a:gridCol w="1134725"/>
                <a:gridCol w="1134725"/>
                <a:gridCol w="1134725"/>
                <a:gridCol w="1134725"/>
              </a:tblGrid>
              <a:tr h="2307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2015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2016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2017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2018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2019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Regular PDT Customers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10,000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Banded PDT Customers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250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Custom Design Customers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5000</a:t>
                      </a:r>
                      <a:endParaRPr sz="1400" u="none" cap="none" strike="noStrike"/>
                    </a:p>
                  </a:txBody>
                  <a:tcPr marT="25200" marB="25200" marR="3600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38" name="Google Shape;1438;p70"/>
          <p:cNvSpPr/>
          <p:nvPr/>
        </p:nvSpPr>
        <p:spPr>
          <a:xfrm>
            <a:off x="963680" y="2940895"/>
            <a:ext cx="1556684" cy="29618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9" name="Google Shape;1439;p70"/>
          <p:cNvGrpSpPr/>
          <p:nvPr/>
        </p:nvGrpSpPr>
        <p:grpSpPr>
          <a:xfrm>
            <a:off x="2406004" y="1561964"/>
            <a:ext cx="6197659" cy="1778000"/>
            <a:chOff x="2406004" y="1561964"/>
            <a:chExt cx="6197659" cy="1778000"/>
          </a:xfrm>
        </p:grpSpPr>
        <p:pic>
          <p:nvPicPr>
            <p:cNvPr id="1440" name="Google Shape;1440;p70"/>
            <p:cNvPicPr preferRelativeResize="0"/>
            <p:nvPr/>
          </p:nvPicPr>
          <p:blipFill rotWithShape="1">
            <a:blip r:embed="rId3">
              <a:alphaModFix amt="10000"/>
            </a:blip>
            <a:srcRect b="0" l="0" r="0" t="0"/>
            <a:stretch/>
          </p:blipFill>
          <p:spPr>
            <a:xfrm>
              <a:off x="2406004" y="1561964"/>
              <a:ext cx="6083300" cy="177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1" name="Google Shape;1441;p70"/>
            <p:cNvSpPr txBox="1"/>
            <p:nvPr/>
          </p:nvSpPr>
          <p:spPr>
            <a:xfrm>
              <a:off x="2520364" y="2445520"/>
              <a:ext cx="6083299" cy="448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Please, create your chart in PowerPoint or Keynote template version and just copy&amp;paste it to your Google Slides presentation. Creating charts directly in Google Slides sucks at the moment=(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71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Financials</a:t>
            </a:r>
            <a:endParaRPr/>
          </a:p>
        </p:txBody>
      </p:sp>
      <p:sp>
        <p:nvSpPr>
          <p:cNvPr id="1447" name="Google Shape;1447;p71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Our financial projections are more than realistic</a:t>
            </a:r>
            <a:endParaRPr/>
          </a:p>
        </p:txBody>
      </p:sp>
      <p:sp>
        <p:nvSpPr>
          <p:cNvPr id="1448" name="Google Shape;1448;p71"/>
          <p:cNvSpPr/>
          <p:nvPr/>
        </p:nvSpPr>
        <p:spPr>
          <a:xfrm>
            <a:off x="1674437" y="1871744"/>
            <a:ext cx="162201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71"/>
          <p:cNvSpPr/>
          <p:nvPr/>
        </p:nvSpPr>
        <p:spPr>
          <a:xfrm>
            <a:off x="6085757" y="1871706"/>
            <a:ext cx="162201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0" name="Google Shape;1450;p71"/>
          <p:cNvGrpSpPr/>
          <p:nvPr/>
        </p:nvGrpSpPr>
        <p:grpSpPr>
          <a:xfrm>
            <a:off x="637593" y="2220648"/>
            <a:ext cx="8046410" cy="2413000"/>
            <a:chOff x="637593" y="2220648"/>
            <a:chExt cx="8046410" cy="2413000"/>
          </a:xfrm>
        </p:grpSpPr>
        <p:pic>
          <p:nvPicPr>
            <p:cNvPr id="1451" name="Google Shape;1451;p71"/>
            <p:cNvPicPr preferRelativeResize="0"/>
            <p:nvPr/>
          </p:nvPicPr>
          <p:blipFill rotWithShape="1">
            <a:blip r:embed="rId3">
              <a:alphaModFix amt="11000"/>
            </a:blip>
            <a:srcRect b="0" l="0" r="0" t="0"/>
            <a:stretch/>
          </p:blipFill>
          <p:spPr>
            <a:xfrm>
              <a:off x="637593" y="2220648"/>
              <a:ext cx="3695700" cy="241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2" name="Google Shape;1452;p71"/>
            <p:cNvPicPr preferRelativeResize="0"/>
            <p:nvPr/>
          </p:nvPicPr>
          <p:blipFill rotWithShape="1">
            <a:blip r:embed="rId4">
              <a:alphaModFix amt="10000"/>
            </a:blip>
            <a:srcRect b="0" l="0" r="0" t="0"/>
            <a:stretch/>
          </p:blipFill>
          <p:spPr>
            <a:xfrm>
              <a:off x="5089903" y="2220648"/>
              <a:ext cx="3594100" cy="241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3" name="Google Shape;1453;p71"/>
            <p:cNvSpPr txBox="1"/>
            <p:nvPr/>
          </p:nvSpPr>
          <p:spPr>
            <a:xfrm>
              <a:off x="1669949" y="2972295"/>
              <a:ext cx="6083299" cy="448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Please, create your chart in PowerPoint or Keynote template version and just copy&amp;paste it to your Google Slides presentation. Creating charts directly in Google Slides sucks at the moment=(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72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The Ask</a:t>
            </a:r>
            <a:endParaRPr/>
          </a:p>
        </p:txBody>
      </p:sp>
      <p:sp>
        <p:nvSpPr>
          <p:cNvPr id="1459" name="Google Shape;1459;p72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We are raising seed round of $500,000 for 10%</a:t>
            </a:r>
            <a:endParaRPr/>
          </a:p>
        </p:txBody>
      </p:sp>
      <p:sp>
        <p:nvSpPr>
          <p:cNvPr id="1460" name="Google Shape;1460;p72"/>
          <p:cNvSpPr/>
          <p:nvPr/>
        </p:nvSpPr>
        <p:spPr>
          <a:xfrm>
            <a:off x="5950267" y="2256575"/>
            <a:ext cx="198316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 and Sales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72"/>
          <p:cNvSpPr/>
          <p:nvPr/>
        </p:nvSpPr>
        <p:spPr>
          <a:xfrm>
            <a:off x="5950267" y="2555584"/>
            <a:ext cx="21662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SEO, Webinars, Paid Ads, Offline Events, Major Partnerships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72"/>
          <p:cNvSpPr/>
          <p:nvPr/>
        </p:nvSpPr>
        <p:spPr>
          <a:xfrm>
            <a:off x="5767208" y="3910656"/>
            <a:ext cx="198316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72"/>
          <p:cNvSpPr/>
          <p:nvPr/>
        </p:nvSpPr>
        <p:spPr>
          <a:xfrm>
            <a:off x="5767208" y="4209665"/>
            <a:ext cx="216622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Salaries and new hires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4" name="Google Shape;1464;p72"/>
          <p:cNvGrpSpPr/>
          <p:nvPr/>
        </p:nvGrpSpPr>
        <p:grpSpPr>
          <a:xfrm>
            <a:off x="1007499" y="2531130"/>
            <a:ext cx="2166222" cy="699119"/>
            <a:chOff x="1317010" y="3833643"/>
            <a:chExt cx="2166222" cy="699119"/>
          </a:xfrm>
        </p:grpSpPr>
        <p:sp>
          <p:nvSpPr>
            <p:cNvPr id="1465" name="Google Shape;1465;p72"/>
            <p:cNvSpPr/>
            <p:nvPr/>
          </p:nvSpPr>
          <p:spPr>
            <a:xfrm>
              <a:off x="1500069" y="3833643"/>
              <a:ext cx="1983163" cy="348942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54000" spcFirstLastPara="1" rIns="54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Product Development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72"/>
            <p:cNvSpPr/>
            <p:nvPr/>
          </p:nvSpPr>
          <p:spPr>
            <a:xfrm>
              <a:off x="1317010" y="4132652"/>
              <a:ext cx="21662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Release public version and major features from product roadmap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7" name="Google Shape;1467;p72"/>
          <p:cNvSpPr/>
          <p:nvPr/>
        </p:nvSpPr>
        <p:spPr>
          <a:xfrm>
            <a:off x="1594934" y="1910796"/>
            <a:ext cx="198316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8" name="Google Shape;1468;p72"/>
          <p:cNvGrpSpPr/>
          <p:nvPr/>
        </p:nvGrpSpPr>
        <p:grpSpPr>
          <a:xfrm>
            <a:off x="2355849" y="1750699"/>
            <a:ext cx="4432300" cy="2959100"/>
            <a:chOff x="2355849" y="1750699"/>
            <a:chExt cx="4432300" cy="2959100"/>
          </a:xfrm>
        </p:grpSpPr>
        <p:pic>
          <p:nvPicPr>
            <p:cNvPr id="1469" name="Google Shape;1469;p72"/>
            <p:cNvPicPr preferRelativeResize="0"/>
            <p:nvPr/>
          </p:nvPicPr>
          <p:blipFill rotWithShape="1">
            <a:blip r:embed="rId3">
              <a:alphaModFix amt="10000"/>
            </a:blip>
            <a:srcRect b="0" l="0" r="0" t="0"/>
            <a:stretch/>
          </p:blipFill>
          <p:spPr>
            <a:xfrm>
              <a:off x="2355849" y="1750699"/>
              <a:ext cx="4432300" cy="2959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0" name="Google Shape;1470;p72"/>
            <p:cNvSpPr txBox="1"/>
            <p:nvPr/>
          </p:nvSpPr>
          <p:spPr>
            <a:xfrm>
              <a:off x="3337064" y="2758248"/>
              <a:ext cx="2469869" cy="1002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Please, create your chart in PowerPoint or Keynote template version and just copy&amp;paste it to your Google Slides presentation. Creating charts directly in Google Slides sucks at the moment=(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73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The Ask</a:t>
            </a:r>
            <a:endParaRPr/>
          </a:p>
        </p:txBody>
      </p:sp>
      <p:sp>
        <p:nvSpPr>
          <p:cNvPr id="1476" name="Google Shape;1476;p73"/>
          <p:cNvSpPr/>
          <p:nvPr/>
        </p:nvSpPr>
        <p:spPr>
          <a:xfrm>
            <a:off x="0" y="875980"/>
            <a:ext cx="9144000" cy="1398494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73"/>
          <p:cNvSpPr txBox="1"/>
          <p:nvPr/>
        </p:nvSpPr>
        <p:spPr>
          <a:xfrm>
            <a:off x="1347744" y="1532696"/>
            <a:ext cx="6448509" cy="619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are looking for $500k in funds to finish development of our product,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release a beta, launch new offices, and hire key staff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73"/>
          <p:cNvSpPr txBox="1"/>
          <p:nvPr/>
        </p:nvSpPr>
        <p:spPr>
          <a:xfrm>
            <a:off x="1269837" y="2711510"/>
            <a:ext cx="2087850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 Dev.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73"/>
          <p:cNvSpPr/>
          <p:nvPr/>
        </p:nvSpPr>
        <p:spPr>
          <a:xfrm>
            <a:off x="1269837" y="2958525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$150,000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73"/>
          <p:cNvSpPr/>
          <p:nvPr/>
        </p:nvSpPr>
        <p:spPr>
          <a:xfrm>
            <a:off x="891462" y="3230029"/>
            <a:ext cx="1966999" cy="1451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Generating and screening the idea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Testing the concept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Business analytics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Beta / Marketability Test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Post Launch Review and Perfect Pricing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19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1" name="Google Shape;1481;p73"/>
          <p:cNvSpPr txBox="1"/>
          <p:nvPr/>
        </p:nvSpPr>
        <p:spPr>
          <a:xfrm>
            <a:off x="3993000" y="2711510"/>
            <a:ext cx="2087850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Hires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73"/>
          <p:cNvSpPr/>
          <p:nvPr/>
        </p:nvSpPr>
        <p:spPr>
          <a:xfrm>
            <a:off x="3993000" y="2958525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$250,000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73"/>
          <p:cNvSpPr/>
          <p:nvPr/>
        </p:nvSpPr>
        <p:spPr>
          <a:xfrm>
            <a:off x="3614625" y="3230029"/>
            <a:ext cx="1966999" cy="104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Hire Key People in the following fields: IT, Marketing and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Hire minimum 10 people globally for fast and comprehensive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73"/>
          <p:cNvSpPr/>
          <p:nvPr/>
        </p:nvSpPr>
        <p:spPr>
          <a:xfrm>
            <a:off x="715435" y="2642108"/>
            <a:ext cx="2285457" cy="1920368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73"/>
          <p:cNvSpPr/>
          <p:nvPr/>
        </p:nvSpPr>
        <p:spPr>
          <a:xfrm>
            <a:off x="3438598" y="2642108"/>
            <a:ext cx="2285457" cy="1920368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73"/>
          <p:cNvSpPr/>
          <p:nvPr/>
        </p:nvSpPr>
        <p:spPr>
          <a:xfrm>
            <a:off x="6161761" y="2642108"/>
            <a:ext cx="2285457" cy="1920368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73"/>
          <p:cNvSpPr txBox="1"/>
          <p:nvPr/>
        </p:nvSpPr>
        <p:spPr>
          <a:xfrm>
            <a:off x="6657798" y="2711510"/>
            <a:ext cx="2087850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Office &amp; Other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73"/>
          <p:cNvSpPr/>
          <p:nvPr/>
        </p:nvSpPr>
        <p:spPr>
          <a:xfrm>
            <a:off x="6657798" y="2958525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$100,000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73"/>
          <p:cNvSpPr/>
          <p:nvPr/>
        </p:nvSpPr>
        <p:spPr>
          <a:xfrm>
            <a:off x="6337788" y="3230029"/>
            <a:ext cx="1966999" cy="122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5450" lvl="0" marL="13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a great location for 20 person staff in San Francisco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Monthly payments for IT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5450" lvl="0" marL="135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Beta Launch promo campaign on relevant blogs, media website, etc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0" name="Google Shape;1490;p73"/>
          <p:cNvSpPr/>
          <p:nvPr/>
        </p:nvSpPr>
        <p:spPr>
          <a:xfrm>
            <a:off x="4001720" y="1077237"/>
            <a:ext cx="1140558" cy="376371"/>
          </a:xfrm>
          <a:prstGeom prst="roundRect">
            <a:avLst>
              <a:gd fmla="val 585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73"/>
          <p:cNvSpPr/>
          <p:nvPr/>
        </p:nvSpPr>
        <p:spPr>
          <a:xfrm>
            <a:off x="3676231" y="2828099"/>
            <a:ext cx="294010" cy="235208"/>
          </a:xfrm>
          <a:custGeom>
            <a:rect b="b" l="l" r="r" t="t"/>
            <a:pathLst>
              <a:path extrusionOk="0" h="329184" w="411480">
                <a:moveTo>
                  <a:pt x="401225" y="133763"/>
                </a:moveTo>
                <a:lnTo>
                  <a:pt x="360077" y="133763"/>
                </a:lnTo>
                <a:lnTo>
                  <a:pt x="360077" y="92615"/>
                </a:lnTo>
                <a:cubicBezTo>
                  <a:pt x="360077" y="86958"/>
                  <a:pt x="355448" y="82328"/>
                  <a:pt x="349790" y="82328"/>
                </a:cubicBezTo>
                <a:lnTo>
                  <a:pt x="329216" y="82328"/>
                </a:lnTo>
                <a:cubicBezTo>
                  <a:pt x="323559" y="82328"/>
                  <a:pt x="318929" y="86958"/>
                  <a:pt x="318929" y="92615"/>
                </a:cubicBezTo>
                <a:lnTo>
                  <a:pt x="318929" y="133763"/>
                </a:lnTo>
                <a:lnTo>
                  <a:pt x="277781" y="133763"/>
                </a:lnTo>
                <a:cubicBezTo>
                  <a:pt x="272124" y="133763"/>
                  <a:pt x="267494" y="138393"/>
                  <a:pt x="267494" y="144050"/>
                </a:cubicBezTo>
                <a:lnTo>
                  <a:pt x="267494" y="164624"/>
                </a:lnTo>
                <a:cubicBezTo>
                  <a:pt x="267494" y="170282"/>
                  <a:pt x="272124" y="174911"/>
                  <a:pt x="277781" y="174911"/>
                </a:cubicBezTo>
                <a:lnTo>
                  <a:pt x="318929" y="174911"/>
                </a:lnTo>
                <a:lnTo>
                  <a:pt x="318929" y="216059"/>
                </a:lnTo>
                <a:cubicBezTo>
                  <a:pt x="318929" y="221717"/>
                  <a:pt x="323559" y="226346"/>
                  <a:pt x="329216" y="226346"/>
                </a:cubicBezTo>
                <a:lnTo>
                  <a:pt x="349790" y="226346"/>
                </a:lnTo>
                <a:cubicBezTo>
                  <a:pt x="355448" y="226346"/>
                  <a:pt x="360077" y="221717"/>
                  <a:pt x="360077" y="216059"/>
                </a:cubicBezTo>
                <a:lnTo>
                  <a:pt x="360077" y="174911"/>
                </a:lnTo>
                <a:lnTo>
                  <a:pt x="401225" y="174911"/>
                </a:lnTo>
                <a:cubicBezTo>
                  <a:pt x="406883" y="174911"/>
                  <a:pt x="411512" y="170282"/>
                  <a:pt x="411512" y="164624"/>
                </a:cubicBezTo>
                <a:lnTo>
                  <a:pt x="411512" y="144050"/>
                </a:lnTo>
                <a:cubicBezTo>
                  <a:pt x="411512" y="138393"/>
                  <a:pt x="406883" y="133763"/>
                  <a:pt x="401225" y="133763"/>
                </a:cubicBezTo>
                <a:close/>
                <a:moveTo>
                  <a:pt x="144050" y="164624"/>
                </a:moveTo>
                <a:cubicBezTo>
                  <a:pt x="189506" y="164624"/>
                  <a:pt x="226346" y="127784"/>
                  <a:pt x="226346" y="82328"/>
                </a:cubicBezTo>
                <a:cubicBezTo>
                  <a:pt x="226346" y="36873"/>
                  <a:pt x="189506" y="32"/>
                  <a:pt x="144050" y="32"/>
                </a:cubicBezTo>
                <a:cubicBezTo>
                  <a:pt x="98595" y="32"/>
                  <a:pt x="61754" y="36873"/>
                  <a:pt x="61754" y="82328"/>
                </a:cubicBezTo>
                <a:cubicBezTo>
                  <a:pt x="61754" y="127784"/>
                  <a:pt x="98595" y="164624"/>
                  <a:pt x="144050" y="164624"/>
                </a:cubicBezTo>
                <a:close/>
                <a:moveTo>
                  <a:pt x="201658" y="185198"/>
                </a:moveTo>
                <a:lnTo>
                  <a:pt x="190921" y="185198"/>
                </a:lnTo>
                <a:cubicBezTo>
                  <a:pt x="176647" y="191756"/>
                  <a:pt x="160767" y="195485"/>
                  <a:pt x="144050" y="195485"/>
                </a:cubicBezTo>
                <a:cubicBezTo>
                  <a:pt x="127334" y="195485"/>
                  <a:pt x="111518" y="191756"/>
                  <a:pt x="97180" y="185198"/>
                </a:cubicBezTo>
                <a:lnTo>
                  <a:pt x="86443" y="185198"/>
                </a:lnTo>
                <a:cubicBezTo>
                  <a:pt x="38737" y="185198"/>
                  <a:pt x="32" y="223903"/>
                  <a:pt x="32" y="271609"/>
                </a:cubicBezTo>
                <a:lnTo>
                  <a:pt x="32" y="298355"/>
                </a:lnTo>
                <a:cubicBezTo>
                  <a:pt x="32" y="315393"/>
                  <a:pt x="13856" y="329216"/>
                  <a:pt x="30893" y="329216"/>
                </a:cubicBezTo>
                <a:lnTo>
                  <a:pt x="257207" y="329216"/>
                </a:lnTo>
                <a:cubicBezTo>
                  <a:pt x="274245" y="329216"/>
                  <a:pt x="288068" y="315393"/>
                  <a:pt x="288068" y="298355"/>
                </a:cubicBezTo>
                <a:lnTo>
                  <a:pt x="288068" y="271609"/>
                </a:lnTo>
                <a:cubicBezTo>
                  <a:pt x="288068" y="223903"/>
                  <a:pt x="249364" y="185198"/>
                  <a:pt x="201658" y="185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73"/>
          <p:cNvSpPr/>
          <p:nvPr/>
        </p:nvSpPr>
        <p:spPr>
          <a:xfrm>
            <a:off x="6430584" y="2829497"/>
            <a:ext cx="203360" cy="232412"/>
          </a:xfrm>
          <a:custGeom>
            <a:rect b="b" l="l" r="r" t="t"/>
            <a:pathLst>
              <a:path extrusionOk="0" h="315963" w="276467">
                <a:moveTo>
                  <a:pt x="269092" y="296245"/>
                </a:moveTo>
                <a:lnTo>
                  <a:pt x="256749" y="296245"/>
                </a:lnTo>
                <a:lnTo>
                  <a:pt x="256749" y="14841"/>
                </a:lnTo>
                <a:cubicBezTo>
                  <a:pt x="256749" y="6661"/>
                  <a:pt x="250118" y="30"/>
                  <a:pt x="241939" y="30"/>
                </a:cubicBezTo>
                <a:lnTo>
                  <a:pt x="34588" y="30"/>
                </a:lnTo>
                <a:cubicBezTo>
                  <a:pt x="26408" y="30"/>
                  <a:pt x="19778" y="6661"/>
                  <a:pt x="19778" y="14841"/>
                </a:cubicBezTo>
                <a:lnTo>
                  <a:pt x="19778" y="296245"/>
                </a:lnTo>
                <a:lnTo>
                  <a:pt x="7435" y="296245"/>
                </a:lnTo>
                <a:cubicBezTo>
                  <a:pt x="3346" y="296245"/>
                  <a:pt x="30" y="299561"/>
                  <a:pt x="30" y="303651"/>
                </a:cubicBezTo>
                <a:lnTo>
                  <a:pt x="30" y="315993"/>
                </a:lnTo>
                <a:lnTo>
                  <a:pt x="276497" y="315993"/>
                </a:lnTo>
                <a:lnTo>
                  <a:pt x="276497" y="303651"/>
                </a:lnTo>
                <a:cubicBezTo>
                  <a:pt x="276497" y="299561"/>
                  <a:pt x="273181" y="296245"/>
                  <a:pt x="269092" y="296245"/>
                </a:cubicBezTo>
                <a:close/>
                <a:moveTo>
                  <a:pt x="79021" y="46931"/>
                </a:moveTo>
                <a:cubicBezTo>
                  <a:pt x="79021" y="42841"/>
                  <a:pt x="82336" y="39525"/>
                  <a:pt x="86426" y="39525"/>
                </a:cubicBezTo>
                <a:lnTo>
                  <a:pt x="111110" y="39525"/>
                </a:lnTo>
                <a:cubicBezTo>
                  <a:pt x="115200" y="39525"/>
                  <a:pt x="118516" y="42841"/>
                  <a:pt x="118516" y="46931"/>
                </a:cubicBezTo>
                <a:lnTo>
                  <a:pt x="118516" y="71615"/>
                </a:lnTo>
                <a:cubicBezTo>
                  <a:pt x="118516" y="75705"/>
                  <a:pt x="115200" y="79021"/>
                  <a:pt x="111110" y="79021"/>
                </a:cubicBezTo>
                <a:lnTo>
                  <a:pt x="86426" y="79021"/>
                </a:lnTo>
                <a:cubicBezTo>
                  <a:pt x="82336" y="79021"/>
                  <a:pt x="79021" y="75705"/>
                  <a:pt x="79021" y="71615"/>
                </a:cubicBezTo>
                <a:lnTo>
                  <a:pt x="79021" y="46931"/>
                </a:lnTo>
                <a:close/>
                <a:moveTo>
                  <a:pt x="79021" y="106174"/>
                </a:moveTo>
                <a:cubicBezTo>
                  <a:pt x="79021" y="102084"/>
                  <a:pt x="82336" y="98768"/>
                  <a:pt x="86426" y="98768"/>
                </a:cubicBezTo>
                <a:lnTo>
                  <a:pt x="111110" y="98768"/>
                </a:lnTo>
                <a:cubicBezTo>
                  <a:pt x="115200" y="98768"/>
                  <a:pt x="118516" y="102084"/>
                  <a:pt x="118516" y="106174"/>
                </a:cubicBezTo>
                <a:lnTo>
                  <a:pt x="118516" y="130858"/>
                </a:lnTo>
                <a:cubicBezTo>
                  <a:pt x="118516" y="134948"/>
                  <a:pt x="115200" y="138264"/>
                  <a:pt x="111110" y="138264"/>
                </a:cubicBezTo>
                <a:lnTo>
                  <a:pt x="86426" y="138264"/>
                </a:lnTo>
                <a:cubicBezTo>
                  <a:pt x="82336" y="138264"/>
                  <a:pt x="79021" y="134948"/>
                  <a:pt x="79021" y="130858"/>
                </a:cubicBezTo>
                <a:lnTo>
                  <a:pt x="79021" y="106174"/>
                </a:lnTo>
                <a:close/>
                <a:moveTo>
                  <a:pt x="111110" y="197507"/>
                </a:moveTo>
                <a:lnTo>
                  <a:pt x="86426" y="197507"/>
                </a:lnTo>
                <a:cubicBezTo>
                  <a:pt x="82336" y="197507"/>
                  <a:pt x="79021" y="194191"/>
                  <a:pt x="79021" y="190101"/>
                </a:cubicBezTo>
                <a:lnTo>
                  <a:pt x="79021" y="165417"/>
                </a:lnTo>
                <a:cubicBezTo>
                  <a:pt x="79021" y="161327"/>
                  <a:pt x="82336" y="158011"/>
                  <a:pt x="86426" y="158011"/>
                </a:cubicBezTo>
                <a:lnTo>
                  <a:pt x="111110" y="158011"/>
                </a:lnTo>
                <a:cubicBezTo>
                  <a:pt x="115200" y="158011"/>
                  <a:pt x="118516" y="161327"/>
                  <a:pt x="118516" y="165417"/>
                </a:cubicBezTo>
                <a:lnTo>
                  <a:pt x="118516" y="190101"/>
                </a:lnTo>
                <a:cubicBezTo>
                  <a:pt x="118516" y="194191"/>
                  <a:pt x="115200" y="197507"/>
                  <a:pt x="111110" y="197507"/>
                </a:cubicBezTo>
                <a:close/>
                <a:moveTo>
                  <a:pt x="158011" y="296245"/>
                </a:moveTo>
                <a:lnTo>
                  <a:pt x="118516" y="296245"/>
                </a:lnTo>
                <a:lnTo>
                  <a:pt x="118516" y="244408"/>
                </a:lnTo>
                <a:cubicBezTo>
                  <a:pt x="118516" y="240318"/>
                  <a:pt x="121832" y="237002"/>
                  <a:pt x="125921" y="237002"/>
                </a:cubicBezTo>
                <a:lnTo>
                  <a:pt x="150606" y="237002"/>
                </a:lnTo>
                <a:cubicBezTo>
                  <a:pt x="154695" y="237002"/>
                  <a:pt x="158011" y="240318"/>
                  <a:pt x="158011" y="244408"/>
                </a:cubicBezTo>
                <a:lnTo>
                  <a:pt x="158011" y="296245"/>
                </a:lnTo>
                <a:close/>
                <a:moveTo>
                  <a:pt x="197506" y="190101"/>
                </a:moveTo>
                <a:cubicBezTo>
                  <a:pt x="197506" y="194191"/>
                  <a:pt x="194191" y="197507"/>
                  <a:pt x="190101" y="197507"/>
                </a:cubicBezTo>
                <a:lnTo>
                  <a:pt x="165416" y="197507"/>
                </a:lnTo>
                <a:cubicBezTo>
                  <a:pt x="161327" y="197507"/>
                  <a:pt x="158011" y="194191"/>
                  <a:pt x="158011" y="190101"/>
                </a:cubicBezTo>
                <a:lnTo>
                  <a:pt x="158011" y="165417"/>
                </a:lnTo>
                <a:cubicBezTo>
                  <a:pt x="158011" y="161327"/>
                  <a:pt x="161327" y="158011"/>
                  <a:pt x="165416" y="158011"/>
                </a:cubicBezTo>
                <a:lnTo>
                  <a:pt x="190101" y="158011"/>
                </a:lnTo>
                <a:cubicBezTo>
                  <a:pt x="194191" y="158011"/>
                  <a:pt x="197506" y="161327"/>
                  <a:pt x="197506" y="165417"/>
                </a:cubicBezTo>
                <a:lnTo>
                  <a:pt x="197506" y="190101"/>
                </a:lnTo>
                <a:close/>
                <a:moveTo>
                  <a:pt x="197506" y="130858"/>
                </a:moveTo>
                <a:cubicBezTo>
                  <a:pt x="197506" y="134948"/>
                  <a:pt x="194191" y="138264"/>
                  <a:pt x="190101" y="138264"/>
                </a:cubicBezTo>
                <a:lnTo>
                  <a:pt x="165416" y="138264"/>
                </a:lnTo>
                <a:cubicBezTo>
                  <a:pt x="161327" y="138264"/>
                  <a:pt x="158011" y="134948"/>
                  <a:pt x="158011" y="130858"/>
                </a:cubicBezTo>
                <a:lnTo>
                  <a:pt x="158011" y="106174"/>
                </a:lnTo>
                <a:cubicBezTo>
                  <a:pt x="158011" y="102084"/>
                  <a:pt x="161327" y="98768"/>
                  <a:pt x="165416" y="98768"/>
                </a:cubicBezTo>
                <a:lnTo>
                  <a:pt x="190101" y="98768"/>
                </a:lnTo>
                <a:cubicBezTo>
                  <a:pt x="194191" y="98768"/>
                  <a:pt x="197506" y="102084"/>
                  <a:pt x="197506" y="106174"/>
                </a:cubicBezTo>
                <a:lnTo>
                  <a:pt x="197506" y="130858"/>
                </a:lnTo>
                <a:close/>
                <a:moveTo>
                  <a:pt x="197506" y="71615"/>
                </a:moveTo>
                <a:cubicBezTo>
                  <a:pt x="197506" y="75705"/>
                  <a:pt x="194191" y="79021"/>
                  <a:pt x="190101" y="79021"/>
                </a:cubicBezTo>
                <a:lnTo>
                  <a:pt x="165416" y="79021"/>
                </a:lnTo>
                <a:cubicBezTo>
                  <a:pt x="161327" y="79021"/>
                  <a:pt x="158011" y="75705"/>
                  <a:pt x="158011" y="71615"/>
                </a:cubicBezTo>
                <a:lnTo>
                  <a:pt x="158011" y="46931"/>
                </a:lnTo>
                <a:cubicBezTo>
                  <a:pt x="158011" y="42841"/>
                  <a:pt x="161327" y="39525"/>
                  <a:pt x="165416" y="39525"/>
                </a:cubicBezTo>
                <a:lnTo>
                  <a:pt x="190101" y="39525"/>
                </a:lnTo>
                <a:cubicBezTo>
                  <a:pt x="194191" y="39525"/>
                  <a:pt x="197506" y="42841"/>
                  <a:pt x="197506" y="46931"/>
                </a:cubicBezTo>
                <a:lnTo>
                  <a:pt x="197506" y="716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73"/>
          <p:cNvSpPr/>
          <p:nvPr/>
        </p:nvSpPr>
        <p:spPr>
          <a:xfrm>
            <a:off x="989607" y="2843553"/>
            <a:ext cx="256377" cy="204300"/>
          </a:xfrm>
          <a:custGeom>
            <a:rect b="b" l="l" r="r" t="t"/>
            <a:pathLst>
              <a:path extrusionOk="0" h="276304" w="346735">
                <a:moveTo>
                  <a:pt x="277470" y="103441"/>
                </a:moveTo>
                <a:lnTo>
                  <a:pt x="273028" y="111188"/>
                </a:lnTo>
                <a:cubicBezTo>
                  <a:pt x="271402" y="114059"/>
                  <a:pt x="267935" y="115251"/>
                  <a:pt x="264847" y="114114"/>
                </a:cubicBezTo>
                <a:cubicBezTo>
                  <a:pt x="258454" y="111730"/>
                  <a:pt x="252603" y="108317"/>
                  <a:pt x="247456" y="104037"/>
                </a:cubicBezTo>
                <a:cubicBezTo>
                  <a:pt x="244964" y="101978"/>
                  <a:pt x="244314" y="98348"/>
                  <a:pt x="245939" y="95531"/>
                </a:cubicBezTo>
                <a:lnTo>
                  <a:pt x="250381" y="87783"/>
                </a:lnTo>
                <a:cubicBezTo>
                  <a:pt x="246643" y="83449"/>
                  <a:pt x="243718" y="78411"/>
                  <a:pt x="241767" y="72939"/>
                </a:cubicBezTo>
                <a:lnTo>
                  <a:pt x="232828" y="72939"/>
                </a:lnTo>
                <a:cubicBezTo>
                  <a:pt x="229577" y="72939"/>
                  <a:pt x="226760" y="70609"/>
                  <a:pt x="226218" y="67359"/>
                </a:cubicBezTo>
                <a:cubicBezTo>
                  <a:pt x="225135" y="60857"/>
                  <a:pt x="225081" y="54031"/>
                  <a:pt x="226218" y="47259"/>
                </a:cubicBezTo>
                <a:cubicBezTo>
                  <a:pt x="226760" y="44008"/>
                  <a:pt x="229577" y="41624"/>
                  <a:pt x="232828" y="41624"/>
                </a:cubicBezTo>
                <a:lnTo>
                  <a:pt x="241767" y="41624"/>
                </a:lnTo>
                <a:cubicBezTo>
                  <a:pt x="243718" y="36152"/>
                  <a:pt x="246643" y="31114"/>
                  <a:pt x="250381" y="26780"/>
                </a:cubicBezTo>
                <a:lnTo>
                  <a:pt x="245939" y="19032"/>
                </a:lnTo>
                <a:cubicBezTo>
                  <a:pt x="244314" y="16215"/>
                  <a:pt x="244910" y="12585"/>
                  <a:pt x="247456" y="10527"/>
                </a:cubicBezTo>
                <a:cubicBezTo>
                  <a:pt x="252603" y="6247"/>
                  <a:pt x="258508" y="2833"/>
                  <a:pt x="264847" y="450"/>
                </a:cubicBezTo>
                <a:cubicBezTo>
                  <a:pt x="267935" y="-688"/>
                  <a:pt x="271402" y="504"/>
                  <a:pt x="273028" y="3375"/>
                </a:cubicBezTo>
                <a:lnTo>
                  <a:pt x="277470" y="11123"/>
                </a:lnTo>
                <a:cubicBezTo>
                  <a:pt x="283159" y="10093"/>
                  <a:pt x="288956" y="10093"/>
                  <a:pt x="294644" y="11123"/>
                </a:cubicBezTo>
                <a:lnTo>
                  <a:pt x="299087" y="3375"/>
                </a:lnTo>
                <a:cubicBezTo>
                  <a:pt x="300712" y="504"/>
                  <a:pt x="304180" y="-688"/>
                  <a:pt x="307268" y="450"/>
                </a:cubicBezTo>
                <a:cubicBezTo>
                  <a:pt x="313661" y="2833"/>
                  <a:pt x="319512" y="6247"/>
                  <a:pt x="324659" y="10527"/>
                </a:cubicBezTo>
                <a:cubicBezTo>
                  <a:pt x="327151" y="12585"/>
                  <a:pt x="327801" y="16215"/>
                  <a:pt x="326176" y="19032"/>
                </a:cubicBezTo>
                <a:lnTo>
                  <a:pt x="321733" y="26780"/>
                </a:lnTo>
                <a:cubicBezTo>
                  <a:pt x="325471" y="31114"/>
                  <a:pt x="328397" y="36152"/>
                  <a:pt x="330347" y="41624"/>
                </a:cubicBezTo>
                <a:lnTo>
                  <a:pt x="339286" y="41624"/>
                </a:lnTo>
                <a:cubicBezTo>
                  <a:pt x="342537" y="41624"/>
                  <a:pt x="345354" y="43954"/>
                  <a:pt x="345896" y="47205"/>
                </a:cubicBezTo>
                <a:cubicBezTo>
                  <a:pt x="346980" y="53706"/>
                  <a:pt x="347034" y="60532"/>
                  <a:pt x="345896" y="67304"/>
                </a:cubicBezTo>
                <a:cubicBezTo>
                  <a:pt x="345354" y="70555"/>
                  <a:pt x="342537" y="72939"/>
                  <a:pt x="339286" y="72939"/>
                </a:cubicBezTo>
                <a:lnTo>
                  <a:pt x="330347" y="72939"/>
                </a:lnTo>
                <a:cubicBezTo>
                  <a:pt x="328397" y="78411"/>
                  <a:pt x="325471" y="83449"/>
                  <a:pt x="321733" y="87783"/>
                </a:cubicBezTo>
                <a:lnTo>
                  <a:pt x="326176" y="95531"/>
                </a:lnTo>
                <a:cubicBezTo>
                  <a:pt x="327801" y="98348"/>
                  <a:pt x="327205" y="101978"/>
                  <a:pt x="324659" y="104037"/>
                </a:cubicBezTo>
                <a:cubicBezTo>
                  <a:pt x="319512" y="108317"/>
                  <a:pt x="313606" y="111730"/>
                  <a:pt x="307268" y="114114"/>
                </a:cubicBezTo>
                <a:cubicBezTo>
                  <a:pt x="304180" y="115251"/>
                  <a:pt x="300712" y="114059"/>
                  <a:pt x="299087" y="111188"/>
                </a:cubicBezTo>
                <a:lnTo>
                  <a:pt x="294644" y="103441"/>
                </a:lnTo>
                <a:cubicBezTo>
                  <a:pt x="289010" y="104470"/>
                  <a:pt x="283159" y="104470"/>
                  <a:pt x="277470" y="103441"/>
                </a:cubicBezTo>
                <a:close/>
                <a:moveTo>
                  <a:pt x="271782" y="71584"/>
                </a:moveTo>
                <a:cubicBezTo>
                  <a:pt x="292640" y="87621"/>
                  <a:pt x="316424" y="63837"/>
                  <a:pt x="300387" y="42979"/>
                </a:cubicBezTo>
                <a:cubicBezTo>
                  <a:pt x="279529" y="26888"/>
                  <a:pt x="255745" y="50726"/>
                  <a:pt x="271782" y="71584"/>
                </a:cubicBezTo>
                <a:close/>
                <a:moveTo>
                  <a:pt x="209315" y="154963"/>
                </a:moveTo>
                <a:lnTo>
                  <a:pt x="227573" y="164065"/>
                </a:lnTo>
                <a:cubicBezTo>
                  <a:pt x="233045" y="167207"/>
                  <a:pt x="235429" y="173871"/>
                  <a:pt x="233261" y="179831"/>
                </a:cubicBezTo>
                <a:cubicBezTo>
                  <a:pt x="228440" y="192942"/>
                  <a:pt x="218959" y="204969"/>
                  <a:pt x="210182" y="215479"/>
                </a:cubicBezTo>
                <a:cubicBezTo>
                  <a:pt x="206173" y="220301"/>
                  <a:pt x="199238" y="221493"/>
                  <a:pt x="193766" y="218351"/>
                </a:cubicBezTo>
                <a:lnTo>
                  <a:pt x="178001" y="209249"/>
                </a:lnTo>
                <a:cubicBezTo>
                  <a:pt x="169332" y="216671"/>
                  <a:pt x="159255" y="222577"/>
                  <a:pt x="148257" y="226423"/>
                </a:cubicBezTo>
                <a:lnTo>
                  <a:pt x="148257" y="244627"/>
                </a:lnTo>
                <a:cubicBezTo>
                  <a:pt x="148257" y="250911"/>
                  <a:pt x="143760" y="256329"/>
                  <a:pt x="137584" y="257413"/>
                </a:cubicBezTo>
                <a:cubicBezTo>
                  <a:pt x="124257" y="259688"/>
                  <a:pt x="110279" y="259797"/>
                  <a:pt x="96464" y="257413"/>
                </a:cubicBezTo>
                <a:cubicBezTo>
                  <a:pt x="90233" y="256329"/>
                  <a:pt x="85628" y="250966"/>
                  <a:pt x="85628" y="244627"/>
                </a:cubicBezTo>
                <a:lnTo>
                  <a:pt x="85628" y="226423"/>
                </a:lnTo>
                <a:cubicBezTo>
                  <a:pt x="74630" y="222522"/>
                  <a:pt x="64553" y="216671"/>
                  <a:pt x="55885" y="209249"/>
                </a:cubicBezTo>
                <a:lnTo>
                  <a:pt x="40119" y="218297"/>
                </a:lnTo>
                <a:cubicBezTo>
                  <a:pt x="34701" y="221439"/>
                  <a:pt x="27713" y="220247"/>
                  <a:pt x="23703" y="215425"/>
                </a:cubicBezTo>
                <a:cubicBezTo>
                  <a:pt x="14927" y="204915"/>
                  <a:pt x="5662" y="192888"/>
                  <a:pt x="841" y="179831"/>
                </a:cubicBezTo>
                <a:cubicBezTo>
                  <a:pt x="-1326" y="173925"/>
                  <a:pt x="1057" y="167262"/>
                  <a:pt x="6529" y="164065"/>
                </a:cubicBezTo>
                <a:lnTo>
                  <a:pt x="24570" y="154963"/>
                </a:lnTo>
                <a:cubicBezTo>
                  <a:pt x="22457" y="143640"/>
                  <a:pt x="22457" y="131992"/>
                  <a:pt x="24570" y="120615"/>
                </a:cubicBezTo>
                <a:lnTo>
                  <a:pt x="6529" y="111459"/>
                </a:lnTo>
                <a:cubicBezTo>
                  <a:pt x="1057" y="108317"/>
                  <a:pt x="-1381" y="101653"/>
                  <a:pt x="841" y="95748"/>
                </a:cubicBezTo>
                <a:cubicBezTo>
                  <a:pt x="5662" y="82637"/>
                  <a:pt x="14927" y="70609"/>
                  <a:pt x="23703" y="60099"/>
                </a:cubicBezTo>
                <a:cubicBezTo>
                  <a:pt x="27713" y="55277"/>
                  <a:pt x="34647" y="54085"/>
                  <a:pt x="40119" y="57227"/>
                </a:cubicBezTo>
                <a:lnTo>
                  <a:pt x="55885" y="66329"/>
                </a:lnTo>
                <a:cubicBezTo>
                  <a:pt x="64553" y="58907"/>
                  <a:pt x="74630" y="53002"/>
                  <a:pt x="85628" y="49155"/>
                </a:cubicBezTo>
                <a:lnTo>
                  <a:pt x="85628" y="30897"/>
                </a:lnTo>
                <a:cubicBezTo>
                  <a:pt x="85628" y="24667"/>
                  <a:pt x="90071" y="19249"/>
                  <a:pt x="96247" y="18166"/>
                </a:cubicBezTo>
                <a:cubicBezTo>
                  <a:pt x="109575" y="15890"/>
                  <a:pt x="123606" y="15782"/>
                  <a:pt x="137422" y="18111"/>
                </a:cubicBezTo>
                <a:cubicBezTo>
                  <a:pt x="143652" y="19195"/>
                  <a:pt x="148257" y="24558"/>
                  <a:pt x="148257" y="30897"/>
                </a:cubicBezTo>
                <a:lnTo>
                  <a:pt x="148257" y="49101"/>
                </a:lnTo>
                <a:cubicBezTo>
                  <a:pt x="159255" y="53002"/>
                  <a:pt x="169332" y="58853"/>
                  <a:pt x="178001" y="66275"/>
                </a:cubicBezTo>
                <a:lnTo>
                  <a:pt x="193766" y="57173"/>
                </a:lnTo>
                <a:cubicBezTo>
                  <a:pt x="199184" y="54031"/>
                  <a:pt x="206173" y="55223"/>
                  <a:pt x="210182" y="60045"/>
                </a:cubicBezTo>
                <a:cubicBezTo>
                  <a:pt x="218959" y="70555"/>
                  <a:pt x="228169" y="82582"/>
                  <a:pt x="232991" y="95693"/>
                </a:cubicBezTo>
                <a:cubicBezTo>
                  <a:pt x="235158" y="101599"/>
                  <a:pt x="233045" y="108262"/>
                  <a:pt x="227573" y="111459"/>
                </a:cubicBezTo>
                <a:lnTo>
                  <a:pt x="209315" y="120561"/>
                </a:lnTo>
                <a:cubicBezTo>
                  <a:pt x="211428" y="131938"/>
                  <a:pt x="211428" y="143586"/>
                  <a:pt x="209315" y="154963"/>
                </a:cubicBezTo>
                <a:close/>
                <a:moveTo>
                  <a:pt x="145602" y="166395"/>
                </a:moveTo>
                <a:cubicBezTo>
                  <a:pt x="177675" y="124678"/>
                  <a:pt x="130054" y="77056"/>
                  <a:pt x="88337" y="109129"/>
                </a:cubicBezTo>
                <a:cubicBezTo>
                  <a:pt x="56264" y="150846"/>
                  <a:pt x="103886" y="198468"/>
                  <a:pt x="145602" y="166395"/>
                </a:cubicBezTo>
                <a:close/>
                <a:moveTo>
                  <a:pt x="277470" y="265377"/>
                </a:moveTo>
                <a:lnTo>
                  <a:pt x="273028" y="273124"/>
                </a:lnTo>
                <a:cubicBezTo>
                  <a:pt x="271402" y="275996"/>
                  <a:pt x="267935" y="277187"/>
                  <a:pt x="264847" y="276050"/>
                </a:cubicBezTo>
                <a:cubicBezTo>
                  <a:pt x="258454" y="273666"/>
                  <a:pt x="252603" y="270253"/>
                  <a:pt x="247456" y="265973"/>
                </a:cubicBezTo>
                <a:cubicBezTo>
                  <a:pt x="244964" y="263914"/>
                  <a:pt x="244314" y="260284"/>
                  <a:pt x="245939" y="257467"/>
                </a:cubicBezTo>
                <a:lnTo>
                  <a:pt x="250381" y="249720"/>
                </a:lnTo>
                <a:cubicBezTo>
                  <a:pt x="246643" y="245385"/>
                  <a:pt x="243718" y="240347"/>
                  <a:pt x="241767" y="234875"/>
                </a:cubicBezTo>
                <a:lnTo>
                  <a:pt x="232828" y="234875"/>
                </a:lnTo>
                <a:cubicBezTo>
                  <a:pt x="229577" y="234875"/>
                  <a:pt x="226760" y="232545"/>
                  <a:pt x="226218" y="229295"/>
                </a:cubicBezTo>
                <a:cubicBezTo>
                  <a:pt x="225135" y="222793"/>
                  <a:pt x="225081" y="215967"/>
                  <a:pt x="226218" y="209195"/>
                </a:cubicBezTo>
                <a:cubicBezTo>
                  <a:pt x="226760" y="205944"/>
                  <a:pt x="229577" y="203560"/>
                  <a:pt x="232828" y="203560"/>
                </a:cubicBezTo>
                <a:lnTo>
                  <a:pt x="241767" y="203560"/>
                </a:lnTo>
                <a:cubicBezTo>
                  <a:pt x="243718" y="198089"/>
                  <a:pt x="246643" y="193050"/>
                  <a:pt x="250381" y="188716"/>
                </a:cubicBezTo>
                <a:lnTo>
                  <a:pt x="245939" y="180968"/>
                </a:lnTo>
                <a:cubicBezTo>
                  <a:pt x="244314" y="178151"/>
                  <a:pt x="244910" y="174521"/>
                  <a:pt x="247456" y="172463"/>
                </a:cubicBezTo>
                <a:cubicBezTo>
                  <a:pt x="252603" y="168183"/>
                  <a:pt x="258508" y="164769"/>
                  <a:pt x="264847" y="162386"/>
                </a:cubicBezTo>
                <a:cubicBezTo>
                  <a:pt x="267935" y="161248"/>
                  <a:pt x="271402" y="162440"/>
                  <a:pt x="273028" y="165311"/>
                </a:cubicBezTo>
                <a:lnTo>
                  <a:pt x="277470" y="173059"/>
                </a:lnTo>
                <a:cubicBezTo>
                  <a:pt x="283159" y="172029"/>
                  <a:pt x="288956" y="172029"/>
                  <a:pt x="294644" y="173059"/>
                </a:cubicBezTo>
                <a:lnTo>
                  <a:pt x="299087" y="165311"/>
                </a:lnTo>
                <a:cubicBezTo>
                  <a:pt x="300712" y="162440"/>
                  <a:pt x="304180" y="161248"/>
                  <a:pt x="307268" y="162386"/>
                </a:cubicBezTo>
                <a:cubicBezTo>
                  <a:pt x="313661" y="164769"/>
                  <a:pt x="319512" y="168183"/>
                  <a:pt x="324659" y="172463"/>
                </a:cubicBezTo>
                <a:cubicBezTo>
                  <a:pt x="327151" y="174521"/>
                  <a:pt x="327801" y="178151"/>
                  <a:pt x="326176" y="180968"/>
                </a:cubicBezTo>
                <a:lnTo>
                  <a:pt x="321733" y="188716"/>
                </a:lnTo>
                <a:cubicBezTo>
                  <a:pt x="325471" y="193050"/>
                  <a:pt x="328397" y="198089"/>
                  <a:pt x="330347" y="203560"/>
                </a:cubicBezTo>
                <a:lnTo>
                  <a:pt x="339286" y="203560"/>
                </a:lnTo>
                <a:cubicBezTo>
                  <a:pt x="342537" y="203560"/>
                  <a:pt x="345354" y="205890"/>
                  <a:pt x="345896" y="209141"/>
                </a:cubicBezTo>
                <a:cubicBezTo>
                  <a:pt x="346980" y="215642"/>
                  <a:pt x="347034" y="222468"/>
                  <a:pt x="345896" y="229241"/>
                </a:cubicBezTo>
                <a:cubicBezTo>
                  <a:pt x="345354" y="232491"/>
                  <a:pt x="342537" y="234875"/>
                  <a:pt x="339286" y="234875"/>
                </a:cubicBezTo>
                <a:lnTo>
                  <a:pt x="330347" y="234875"/>
                </a:lnTo>
                <a:cubicBezTo>
                  <a:pt x="328397" y="240347"/>
                  <a:pt x="325471" y="245385"/>
                  <a:pt x="321733" y="249720"/>
                </a:cubicBezTo>
                <a:lnTo>
                  <a:pt x="326176" y="257467"/>
                </a:lnTo>
                <a:cubicBezTo>
                  <a:pt x="327801" y="260284"/>
                  <a:pt x="327205" y="263914"/>
                  <a:pt x="324659" y="265973"/>
                </a:cubicBezTo>
                <a:cubicBezTo>
                  <a:pt x="319512" y="270253"/>
                  <a:pt x="313606" y="273666"/>
                  <a:pt x="307268" y="276050"/>
                </a:cubicBezTo>
                <a:cubicBezTo>
                  <a:pt x="304180" y="277187"/>
                  <a:pt x="300712" y="275996"/>
                  <a:pt x="299087" y="273124"/>
                </a:cubicBezTo>
                <a:lnTo>
                  <a:pt x="294644" y="265377"/>
                </a:lnTo>
                <a:cubicBezTo>
                  <a:pt x="289010" y="266406"/>
                  <a:pt x="283159" y="266406"/>
                  <a:pt x="277470" y="265377"/>
                </a:cubicBezTo>
                <a:close/>
                <a:moveTo>
                  <a:pt x="271782" y="233466"/>
                </a:moveTo>
                <a:cubicBezTo>
                  <a:pt x="292640" y="249503"/>
                  <a:pt x="316424" y="225719"/>
                  <a:pt x="300387" y="204861"/>
                </a:cubicBezTo>
                <a:cubicBezTo>
                  <a:pt x="279529" y="188824"/>
                  <a:pt x="255745" y="212608"/>
                  <a:pt x="271782" y="2334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74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The Ask</a:t>
            </a:r>
            <a:endParaRPr/>
          </a:p>
        </p:txBody>
      </p:sp>
      <p:sp>
        <p:nvSpPr>
          <p:cNvPr id="1499" name="Google Shape;1499;p74"/>
          <p:cNvSpPr/>
          <p:nvPr/>
        </p:nvSpPr>
        <p:spPr>
          <a:xfrm>
            <a:off x="994376" y="1705843"/>
            <a:ext cx="2559568" cy="348942"/>
          </a:xfrm>
          <a:prstGeom prst="roundRect">
            <a:avLst>
              <a:gd fmla="val 16667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Capital Raise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0" name="Google Shape;1500;p74"/>
          <p:cNvGrpSpPr/>
          <p:nvPr/>
        </p:nvGrpSpPr>
        <p:grpSpPr>
          <a:xfrm>
            <a:off x="1180854" y="2119244"/>
            <a:ext cx="2195734" cy="2417164"/>
            <a:chOff x="840615" y="2119244"/>
            <a:chExt cx="2867090" cy="2417164"/>
          </a:xfrm>
        </p:grpSpPr>
        <p:sp>
          <p:nvSpPr>
            <p:cNvPr id="1501" name="Google Shape;1501;p74"/>
            <p:cNvSpPr/>
            <p:nvPr/>
          </p:nvSpPr>
          <p:spPr>
            <a:xfrm>
              <a:off x="840615" y="2119244"/>
              <a:ext cx="2867090" cy="42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Security: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Convertible Promissory Note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74"/>
            <p:cNvSpPr/>
            <p:nvPr/>
          </p:nvSpPr>
          <p:spPr>
            <a:xfrm>
              <a:off x="840615" y="2618041"/>
              <a:ext cx="2867090" cy="42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Amount: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Up to $500,000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74"/>
            <p:cNvSpPr/>
            <p:nvPr/>
          </p:nvSpPr>
          <p:spPr>
            <a:xfrm>
              <a:off x="840615" y="3116838"/>
              <a:ext cx="2867090" cy="42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Quarterly Interest: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12% beginning March 2019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74"/>
            <p:cNvSpPr/>
            <p:nvPr/>
          </p:nvSpPr>
          <p:spPr>
            <a:xfrm>
              <a:off x="840615" y="3615635"/>
              <a:ext cx="2867090" cy="42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Qualified Conversion: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25% to the next Financial Round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74"/>
            <p:cNvSpPr/>
            <p:nvPr/>
          </p:nvSpPr>
          <p:spPr>
            <a:xfrm>
              <a:off x="840615" y="4114433"/>
              <a:ext cx="2867090" cy="42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Note Conversion at Maturity: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$5,000,000 Valuation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6" name="Google Shape;1506;p74"/>
          <p:cNvSpPr/>
          <p:nvPr/>
        </p:nvSpPr>
        <p:spPr>
          <a:xfrm>
            <a:off x="5590056" y="1701555"/>
            <a:ext cx="2559568" cy="34894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Of Funds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74"/>
          <p:cNvSpPr txBox="1"/>
          <p:nvPr/>
        </p:nvSpPr>
        <p:spPr>
          <a:xfrm>
            <a:off x="6320126" y="2266636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Team Compensation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74"/>
          <p:cNvSpPr txBox="1"/>
          <p:nvPr/>
        </p:nvSpPr>
        <p:spPr>
          <a:xfrm>
            <a:off x="6320126" y="2741210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 Campaigns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74"/>
          <p:cNvSpPr txBox="1"/>
          <p:nvPr/>
        </p:nvSpPr>
        <p:spPr>
          <a:xfrm>
            <a:off x="6320126" y="3215784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Office Rent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74"/>
          <p:cNvSpPr txBox="1"/>
          <p:nvPr/>
        </p:nvSpPr>
        <p:spPr>
          <a:xfrm>
            <a:off x="6320126" y="3690358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 Partnerships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74"/>
          <p:cNvSpPr txBox="1"/>
          <p:nvPr/>
        </p:nvSpPr>
        <p:spPr>
          <a:xfrm>
            <a:off x="6320126" y="4164931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Promo Stand on Events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74"/>
          <p:cNvSpPr/>
          <p:nvPr/>
        </p:nvSpPr>
        <p:spPr>
          <a:xfrm>
            <a:off x="6033510" y="3231698"/>
            <a:ext cx="203360" cy="232412"/>
          </a:xfrm>
          <a:custGeom>
            <a:rect b="b" l="l" r="r" t="t"/>
            <a:pathLst>
              <a:path extrusionOk="0" h="315963" w="276467">
                <a:moveTo>
                  <a:pt x="269092" y="296245"/>
                </a:moveTo>
                <a:lnTo>
                  <a:pt x="256749" y="296245"/>
                </a:lnTo>
                <a:lnTo>
                  <a:pt x="256749" y="14841"/>
                </a:lnTo>
                <a:cubicBezTo>
                  <a:pt x="256749" y="6661"/>
                  <a:pt x="250118" y="30"/>
                  <a:pt x="241939" y="30"/>
                </a:cubicBezTo>
                <a:lnTo>
                  <a:pt x="34588" y="30"/>
                </a:lnTo>
                <a:cubicBezTo>
                  <a:pt x="26408" y="30"/>
                  <a:pt x="19778" y="6661"/>
                  <a:pt x="19778" y="14841"/>
                </a:cubicBezTo>
                <a:lnTo>
                  <a:pt x="19778" y="296245"/>
                </a:lnTo>
                <a:lnTo>
                  <a:pt x="7435" y="296245"/>
                </a:lnTo>
                <a:cubicBezTo>
                  <a:pt x="3346" y="296245"/>
                  <a:pt x="30" y="299561"/>
                  <a:pt x="30" y="303651"/>
                </a:cubicBezTo>
                <a:lnTo>
                  <a:pt x="30" y="315993"/>
                </a:lnTo>
                <a:lnTo>
                  <a:pt x="276497" y="315993"/>
                </a:lnTo>
                <a:lnTo>
                  <a:pt x="276497" y="303651"/>
                </a:lnTo>
                <a:cubicBezTo>
                  <a:pt x="276497" y="299561"/>
                  <a:pt x="273181" y="296245"/>
                  <a:pt x="269092" y="296245"/>
                </a:cubicBezTo>
                <a:close/>
                <a:moveTo>
                  <a:pt x="79021" y="46931"/>
                </a:moveTo>
                <a:cubicBezTo>
                  <a:pt x="79021" y="42841"/>
                  <a:pt x="82336" y="39525"/>
                  <a:pt x="86426" y="39525"/>
                </a:cubicBezTo>
                <a:lnTo>
                  <a:pt x="111110" y="39525"/>
                </a:lnTo>
                <a:cubicBezTo>
                  <a:pt x="115200" y="39525"/>
                  <a:pt x="118516" y="42841"/>
                  <a:pt x="118516" y="46931"/>
                </a:cubicBezTo>
                <a:lnTo>
                  <a:pt x="118516" y="71615"/>
                </a:lnTo>
                <a:cubicBezTo>
                  <a:pt x="118516" y="75705"/>
                  <a:pt x="115200" y="79021"/>
                  <a:pt x="111110" y="79021"/>
                </a:cubicBezTo>
                <a:lnTo>
                  <a:pt x="86426" y="79021"/>
                </a:lnTo>
                <a:cubicBezTo>
                  <a:pt x="82336" y="79021"/>
                  <a:pt x="79021" y="75705"/>
                  <a:pt x="79021" y="71615"/>
                </a:cubicBezTo>
                <a:lnTo>
                  <a:pt x="79021" y="46931"/>
                </a:lnTo>
                <a:close/>
                <a:moveTo>
                  <a:pt x="79021" y="106174"/>
                </a:moveTo>
                <a:cubicBezTo>
                  <a:pt x="79021" y="102084"/>
                  <a:pt x="82336" y="98768"/>
                  <a:pt x="86426" y="98768"/>
                </a:cubicBezTo>
                <a:lnTo>
                  <a:pt x="111110" y="98768"/>
                </a:lnTo>
                <a:cubicBezTo>
                  <a:pt x="115200" y="98768"/>
                  <a:pt x="118516" y="102084"/>
                  <a:pt x="118516" y="106174"/>
                </a:cubicBezTo>
                <a:lnTo>
                  <a:pt x="118516" y="130858"/>
                </a:lnTo>
                <a:cubicBezTo>
                  <a:pt x="118516" y="134948"/>
                  <a:pt x="115200" y="138264"/>
                  <a:pt x="111110" y="138264"/>
                </a:cubicBezTo>
                <a:lnTo>
                  <a:pt x="86426" y="138264"/>
                </a:lnTo>
                <a:cubicBezTo>
                  <a:pt x="82336" y="138264"/>
                  <a:pt x="79021" y="134948"/>
                  <a:pt x="79021" y="130858"/>
                </a:cubicBezTo>
                <a:lnTo>
                  <a:pt x="79021" y="106174"/>
                </a:lnTo>
                <a:close/>
                <a:moveTo>
                  <a:pt x="111110" y="197507"/>
                </a:moveTo>
                <a:lnTo>
                  <a:pt x="86426" y="197507"/>
                </a:lnTo>
                <a:cubicBezTo>
                  <a:pt x="82336" y="197507"/>
                  <a:pt x="79021" y="194191"/>
                  <a:pt x="79021" y="190101"/>
                </a:cubicBezTo>
                <a:lnTo>
                  <a:pt x="79021" y="165417"/>
                </a:lnTo>
                <a:cubicBezTo>
                  <a:pt x="79021" y="161327"/>
                  <a:pt x="82336" y="158011"/>
                  <a:pt x="86426" y="158011"/>
                </a:cubicBezTo>
                <a:lnTo>
                  <a:pt x="111110" y="158011"/>
                </a:lnTo>
                <a:cubicBezTo>
                  <a:pt x="115200" y="158011"/>
                  <a:pt x="118516" y="161327"/>
                  <a:pt x="118516" y="165417"/>
                </a:cubicBezTo>
                <a:lnTo>
                  <a:pt x="118516" y="190101"/>
                </a:lnTo>
                <a:cubicBezTo>
                  <a:pt x="118516" y="194191"/>
                  <a:pt x="115200" y="197507"/>
                  <a:pt x="111110" y="197507"/>
                </a:cubicBezTo>
                <a:close/>
                <a:moveTo>
                  <a:pt x="158011" y="296245"/>
                </a:moveTo>
                <a:lnTo>
                  <a:pt x="118516" y="296245"/>
                </a:lnTo>
                <a:lnTo>
                  <a:pt x="118516" y="244408"/>
                </a:lnTo>
                <a:cubicBezTo>
                  <a:pt x="118516" y="240318"/>
                  <a:pt x="121832" y="237002"/>
                  <a:pt x="125921" y="237002"/>
                </a:cubicBezTo>
                <a:lnTo>
                  <a:pt x="150606" y="237002"/>
                </a:lnTo>
                <a:cubicBezTo>
                  <a:pt x="154695" y="237002"/>
                  <a:pt x="158011" y="240318"/>
                  <a:pt x="158011" y="244408"/>
                </a:cubicBezTo>
                <a:lnTo>
                  <a:pt x="158011" y="296245"/>
                </a:lnTo>
                <a:close/>
                <a:moveTo>
                  <a:pt x="197506" y="190101"/>
                </a:moveTo>
                <a:cubicBezTo>
                  <a:pt x="197506" y="194191"/>
                  <a:pt x="194191" y="197507"/>
                  <a:pt x="190101" y="197507"/>
                </a:cubicBezTo>
                <a:lnTo>
                  <a:pt x="165416" y="197507"/>
                </a:lnTo>
                <a:cubicBezTo>
                  <a:pt x="161327" y="197507"/>
                  <a:pt x="158011" y="194191"/>
                  <a:pt x="158011" y="190101"/>
                </a:cubicBezTo>
                <a:lnTo>
                  <a:pt x="158011" y="165417"/>
                </a:lnTo>
                <a:cubicBezTo>
                  <a:pt x="158011" y="161327"/>
                  <a:pt x="161327" y="158011"/>
                  <a:pt x="165416" y="158011"/>
                </a:cubicBezTo>
                <a:lnTo>
                  <a:pt x="190101" y="158011"/>
                </a:lnTo>
                <a:cubicBezTo>
                  <a:pt x="194191" y="158011"/>
                  <a:pt x="197506" y="161327"/>
                  <a:pt x="197506" y="165417"/>
                </a:cubicBezTo>
                <a:lnTo>
                  <a:pt x="197506" y="190101"/>
                </a:lnTo>
                <a:close/>
                <a:moveTo>
                  <a:pt x="197506" y="130858"/>
                </a:moveTo>
                <a:cubicBezTo>
                  <a:pt x="197506" y="134948"/>
                  <a:pt x="194191" y="138264"/>
                  <a:pt x="190101" y="138264"/>
                </a:cubicBezTo>
                <a:lnTo>
                  <a:pt x="165416" y="138264"/>
                </a:lnTo>
                <a:cubicBezTo>
                  <a:pt x="161327" y="138264"/>
                  <a:pt x="158011" y="134948"/>
                  <a:pt x="158011" y="130858"/>
                </a:cubicBezTo>
                <a:lnTo>
                  <a:pt x="158011" y="106174"/>
                </a:lnTo>
                <a:cubicBezTo>
                  <a:pt x="158011" y="102084"/>
                  <a:pt x="161327" y="98768"/>
                  <a:pt x="165416" y="98768"/>
                </a:cubicBezTo>
                <a:lnTo>
                  <a:pt x="190101" y="98768"/>
                </a:lnTo>
                <a:cubicBezTo>
                  <a:pt x="194191" y="98768"/>
                  <a:pt x="197506" y="102084"/>
                  <a:pt x="197506" y="106174"/>
                </a:cubicBezTo>
                <a:lnTo>
                  <a:pt x="197506" y="130858"/>
                </a:lnTo>
                <a:close/>
                <a:moveTo>
                  <a:pt x="197506" y="71615"/>
                </a:moveTo>
                <a:cubicBezTo>
                  <a:pt x="197506" y="75705"/>
                  <a:pt x="194191" y="79021"/>
                  <a:pt x="190101" y="79021"/>
                </a:cubicBezTo>
                <a:lnTo>
                  <a:pt x="165416" y="79021"/>
                </a:lnTo>
                <a:cubicBezTo>
                  <a:pt x="161327" y="79021"/>
                  <a:pt x="158011" y="75705"/>
                  <a:pt x="158011" y="71615"/>
                </a:cubicBezTo>
                <a:lnTo>
                  <a:pt x="158011" y="46931"/>
                </a:lnTo>
                <a:cubicBezTo>
                  <a:pt x="158011" y="42841"/>
                  <a:pt x="161327" y="39525"/>
                  <a:pt x="165416" y="39525"/>
                </a:cubicBezTo>
                <a:lnTo>
                  <a:pt x="190101" y="39525"/>
                </a:lnTo>
                <a:cubicBezTo>
                  <a:pt x="194191" y="39525"/>
                  <a:pt x="197506" y="42841"/>
                  <a:pt x="197506" y="46931"/>
                </a:cubicBezTo>
                <a:lnTo>
                  <a:pt x="197506" y="716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74"/>
          <p:cNvSpPr/>
          <p:nvPr/>
        </p:nvSpPr>
        <p:spPr>
          <a:xfrm>
            <a:off x="6018746" y="2782794"/>
            <a:ext cx="232889" cy="207012"/>
          </a:xfrm>
          <a:custGeom>
            <a:rect b="b" l="l" r="r" t="t"/>
            <a:pathLst>
              <a:path extrusionOk="0" h="281432" w="316611">
                <a:moveTo>
                  <a:pt x="316635" y="131945"/>
                </a:moveTo>
                <a:cubicBezTo>
                  <a:pt x="316635" y="118956"/>
                  <a:pt x="309516" y="107737"/>
                  <a:pt x="299045" y="101647"/>
                </a:cubicBezTo>
                <a:lnTo>
                  <a:pt x="299045" y="17619"/>
                </a:lnTo>
                <a:cubicBezTo>
                  <a:pt x="299045" y="12809"/>
                  <a:pt x="295208" y="24"/>
                  <a:pt x="281456" y="24"/>
                </a:cubicBezTo>
                <a:cubicBezTo>
                  <a:pt x="277542" y="24"/>
                  <a:pt x="273656" y="1332"/>
                  <a:pt x="270473" y="3882"/>
                </a:cubicBezTo>
                <a:lnTo>
                  <a:pt x="223735" y="41276"/>
                </a:lnTo>
                <a:cubicBezTo>
                  <a:pt x="200258" y="60042"/>
                  <a:pt x="170785" y="70382"/>
                  <a:pt x="140740" y="70382"/>
                </a:cubicBezTo>
                <a:lnTo>
                  <a:pt x="35203" y="70382"/>
                </a:lnTo>
                <a:cubicBezTo>
                  <a:pt x="15772" y="70382"/>
                  <a:pt x="24" y="86130"/>
                  <a:pt x="24" y="105561"/>
                </a:cubicBezTo>
                <a:lnTo>
                  <a:pt x="24" y="158329"/>
                </a:lnTo>
                <a:cubicBezTo>
                  <a:pt x="24" y="177760"/>
                  <a:pt x="15772" y="193508"/>
                  <a:pt x="35203" y="193508"/>
                </a:cubicBezTo>
                <a:lnTo>
                  <a:pt x="53727" y="193508"/>
                </a:lnTo>
                <a:cubicBezTo>
                  <a:pt x="52963" y="199269"/>
                  <a:pt x="52528" y="205128"/>
                  <a:pt x="52528" y="211098"/>
                </a:cubicBezTo>
                <a:cubicBezTo>
                  <a:pt x="52528" y="232958"/>
                  <a:pt x="57618" y="253615"/>
                  <a:pt x="66578" y="272078"/>
                </a:cubicBezTo>
                <a:cubicBezTo>
                  <a:pt x="69431" y="277954"/>
                  <a:pt x="75658" y="281456"/>
                  <a:pt x="82189" y="281456"/>
                </a:cubicBezTo>
                <a:lnTo>
                  <a:pt x="123018" y="281456"/>
                </a:lnTo>
                <a:cubicBezTo>
                  <a:pt x="137337" y="281456"/>
                  <a:pt x="145934" y="265053"/>
                  <a:pt x="137255" y="253664"/>
                </a:cubicBezTo>
                <a:cubicBezTo>
                  <a:pt x="128240" y="241835"/>
                  <a:pt x="122881" y="227082"/>
                  <a:pt x="122881" y="211098"/>
                </a:cubicBezTo>
                <a:cubicBezTo>
                  <a:pt x="122881" y="204991"/>
                  <a:pt x="123771" y="199120"/>
                  <a:pt x="125305" y="193508"/>
                </a:cubicBezTo>
                <a:lnTo>
                  <a:pt x="140740" y="193508"/>
                </a:lnTo>
                <a:cubicBezTo>
                  <a:pt x="170785" y="193508"/>
                  <a:pt x="200258" y="203847"/>
                  <a:pt x="223729" y="222613"/>
                </a:cubicBezTo>
                <a:lnTo>
                  <a:pt x="270468" y="260007"/>
                </a:lnTo>
                <a:cubicBezTo>
                  <a:pt x="273585" y="262502"/>
                  <a:pt x="277458" y="263863"/>
                  <a:pt x="281450" y="263866"/>
                </a:cubicBezTo>
                <a:cubicBezTo>
                  <a:pt x="295148" y="263866"/>
                  <a:pt x="299040" y="251345"/>
                  <a:pt x="299040" y="246277"/>
                </a:cubicBezTo>
                <a:lnTo>
                  <a:pt x="299040" y="162248"/>
                </a:lnTo>
                <a:cubicBezTo>
                  <a:pt x="309516" y="156152"/>
                  <a:pt x="316635" y="144934"/>
                  <a:pt x="316635" y="131945"/>
                </a:cubicBezTo>
                <a:close/>
                <a:moveTo>
                  <a:pt x="263866" y="209679"/>
                </a:moveTo>
                <a:lnTo>
                  <a:pt x="245699" y="195146"/>
                </a:lnTo>
                <a:cubicBezTo>
                  <a:pt x="216017" y="171400"/>
                  <a:pt x="178733" y="158329"/>
                  <a:pt x="140740" y="158329"/>
                </a:cubicBezTo>
                <a:lnTo>
                  <a:pt x="140740" y="105561"/>
                </a:lnTo>
                <a:cubicBezTo>
                  <a:pt x="178733" y="105561"/>
                  <a:pt x="216017" y="92489"/>
                  <a:pt x="245699" y="68744"/>
                </a:cubicBezTo>
                <a:lnTo>
                  <a:pt x="263866" y="54210"/>
                </a:lnTo>
                <a:lnTo>
                  <a:pt x="263866" y="2096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74"/>
          <p:cNvSpPr/>
          <p:nvPr/>
        </p:nvSpPr>
        <p:spPr>
          <a:xfrm>
            <a:off x="6012417" y="3754287"/>
            <a:ext cx="245546" cy="150542"/>
          </a:xfrm>
          <a:custGeom>
            <a:rect b="b" l="l" r="r" t="t"/>
            <a:pathLst>
              <a:path extrusionOk="0" h="197510" w="322155">
                <a:moveTo>
                  <a:pt x="218833" y="20"/>
                </a:moveTo>
                <a:lnTo>
                  <a:pt x="175594" y="20"/>
                </a:lnTo>
                <a:cubicBezTo>
                  <a:pt x="171567" y="20"/>
                  <a:pt x="167691" y="1563"/>
                  <a:pt x="164721" y="4340"/>
                </a:cubicBezTo>
                <a:lnTo>
                  <a:pt x="115240" y="50632"/>
                </a:lnTo>
                <a:cubicBezTo>
                  <a:pt x="115190" y="50683"/>
                  <a:pt x="115140" y="50786"/>
                  <a:pt x="115089" y="50838"/>
                </a:cubicBezTo>
                <a:cubicBezTo>
                  <a:pt x="106733" y="58861"/>
                  <a:pt x="106884" y="71669"/>
                  <a:pt x="114032" y="79641"/>
                </a:cubicBezTo>
                <a:cubicBezTo>
                  <a:pt x="120425" y="86791"/>
                  <a:pt x="133865" y="88694"/>
                  <a:pt x="142271" y="81030"/>
                </a:cubicBezTo>
                <a:cubicBezTo>
                  <a:pt x="142321" y="80979"/>
                  <a:pt x="142422" y="80979"/>
                  <a:pt x="142472" y="80927"/>
                </a:cubicBezTo>
                <a:lnTo>
                  <a:pt x="182691" y="43277"/>
                </a:lnTo>
                <a:cubicBezTo>
                  <a:pt x="185963" y="40242"/>
                  <a:pt x="191098" y="40448"/>
                  <a:pt x="194068" y="43791"/>
                </a:cubicBezTo>
                <a:cubicBezTo>
                  <a:pt x="197088" y="47134"/>
                  <a:pt x="196836" y="52329"/>
                  <a:pt x="193564" y="55415"/>
                </a:cubicBezTo>
                <a:lnTo>
                  <a:pt x="180426" y="67708"/>
                </a:lnTo>
                <a:lnTo>
                  <a:pt x="253717" y="128504"/>
                </a:lnTo>
                <a:cubicBezTo>
                  <a:pt x="255176" y="129739"/>
                  <a:pt x="256485" y="131076"/>
                  <a:pt x="257693" y="132465"/>
                </a:cubicBezTo>
                <a:lnTo>
                  <a:pt x="257693" y="32938"/>
                </a:lnTo>
                <a:lnTo>
                  <a:pt x="230209" y="4855"/>
                </a:lnTo>
                <a:cubicBezTo>
                  <a:pt x="227239" y="1769"/>
                  <a:pt x="223112" y="20"/>
                  <a:pt x="218833" y="20"/>
                </a:cubicBezTo>
                <a:close/>
                <a:moveTo>
                  <a:pt x="273851" y="33041"/>
                </a:moveTo>
                <a:lnTo>
                  <a:pt x="273851" y="148204"/>
                </a:lnTo>
                <a:cubicBezTo>
                  <a:pt x="273851" y="157308"/>
                  <a:pt x="281049" y="164663"/>
                  <a:pt x="289959" y="164663"/>
                </a:cubicBezTo>
                <a:lnTo>
                  <a:pt x="322174" y="164663"/>
                </a:lnTo>
                <a:lnTo>
                  <a:pt x="322174" y="33041"/>
                </a:lnTo>
                <a:lnTo>
                  <a:pt x="273851" y="33041"/>
                </a:lnTo>
                <a:close/>
                <a:moveTo>
                  <a:pt x="298013" y="148204"/>
                </a:moveTo>
                <a:cubicBezTo>
                  <a:pt x="293583" y="148204"/>
                  <a:pt x="289959" y="144501"/>
                  <a:pt x="289959" y="139974"/>
                </a:cubicBezTo>
                <a:cubicBezTo>
                  <a:pt x="289959" y="135448"/>
                  <a:pt x="293583" y="131745"/>
                  <a:pt x="298013" y="131745"/>
                </a:cubicBezTo>
                <a:cubicBezTo>
                  <a:pt x="302442" y="131745"/>
                  <a:pt x="306067" y="135448"/>
                  <a:pt x="306067" y="139974"/>
                </a:cubicBezTo>
                <a:cubicBezTo>
                  <a:pt x="306067" y="144501"/>
                  <a:pt x="302442" y="148204"/>
                  <a:pt x="298013" y="148204"/>
                </a:cubicBezTo>
                <a:close/>
                <a:moveTo>
                  <a:pt x="19" y="164612"/>
                </a:moveTo>
                <a:lnTo>
                  <a:pt x="32235" y="164612"/>
                </a:lnTo>
                <a:cubicBezTo>
                  <a:pt x="41145" y="164612"/>
                  <a:pt x="48343" y="157257"/>
                  <a:pt x="48343" y="148153"/>
                </a:cubicBezTo>
                <a:lnTo>
                  <a:pt x="48343" y="33041"/>
                </a:lnTo>
                <a:lnTo>
                  <a:pt x="19" y="33041"/>
                </a:lnTo>
                <a:lnTo>
                  <a:pt x="19" y="164612"/>
                </a:lnTo>
                <a:close/>
                <a:moveTo>
                  <a:pt x="24181" y="131745"/>
                </a:moveTo>
                <a:cubicBezTo>
                  <a:pt x="28611" y="131745"/>
                  <a:pt x="32235" y="135448"/>
                  <a:pt x="32235" y="139974"/>
                </a:cubicBezTo>
                <a:cubicBezTo>
                  <a:pt x="32235" y="144501"/>
                  <a:pt x="28611" y="148204"/>
                  <a:pt x="24181" y="148204"/>
                </a:cubicBezTo>
                <a:cubicBezTo>
                  <a:pt x="19751" y="148204"/>
                  <a:pt x="16127" y="144501"/>
                  <a:pt x="16127" y="139974"/>
                </a:cubicBezTo>
                <a:cubicBezTo>
                  <a:pt x="16127" y="135397"/>
                  <a:pt x="19751" y="131745"/>
                  <a:pt x="24181" y="131745"/>
                </a:cubicBezTo>
                <a:close/>
                <a:moveTo>
                  <a:pt x="243599" y="141312"/>
                </a:moveTo>
                <a:lnTo>
                  <a:pt x="168446" y="78973"/>
                </a:lnTo>
                <a:lnTo>
                  <a:pt x="153345" y="93117"/>
                </a:lnTo>
                <a:cubicBezTo>
                  <a:pt x="138395" y="107056"/>
                  <a:pt x="115492" y="105719"/>
                  <a:pt x="102153" y="90854"/>
                </a:cubicBezTo>
                <a:cubicBezTo>
                  <a:pt x="88612" y="75732"/>
                  <a:pt x="89669" y="52329"/>
                  <a:pt x="104367" y="38545"/>
                </a:cubicBezTo>
                <a:lnTo>
                  <a:pt x="145543" y="20"/>
                </a:lnTo>
                <a:lnTo>
                  <a:pt x="103361" y="20"/>
                </a:lnTo>
                <a:cubicBezTo>
                  <a:pt x="99082" y="20"/>
                  <a:pt x="95005" y="1769"/>
                  <a:pt x="91985" y="4855"/>
                </a:cubicBezTo>
                <a:lnTo>
                  <a:pt x="64450" y="32938"/>
                </a:lnTo>
                <a:lnTo>
                  <a:pt x="64450" y="148101"/>
                </a:lnTo>
                <a:lnTo>
                  <a:pt x="73662" y="148101"/>
                </a:lnTo>
                <a:lnTo>
                  <a:pt x="119217" y="190226"/>
                </a:lnTo>
                <a:cubicBezTo>
                  <a:pt x="133009" y="201696"/>
                  <a:pt x="153295" y="199536"/>
                  <a:pt x="164520" y="185443"/>
                </a:cubicBezTo>
                <a:lnTo>
                  <a:pt x="164621" y="185340"/>
                </a:lnTo>
                <a:lnTo>
                  <a:pt x="173631" y="193312"/>
                </a:lnTo>
                <a:cubicBezTo>
                  <a:pt x="181634" y="199999"/>
                  <a:pt x="193463" y="198713"/>
                  <a:pt x="199957" y="190535"/>
                </a:cubicBezTo>
                <a:lnTo>
                  <a:pt x="215763" y="170681"/>
                </a:lnTo>
                <a:lnTo>
                  <a:pt x="218481" y="172944"/>
                </a:lnTo>
                <a:cubicBezTo>
                  <a:pt x="225377" y="178654"/>
                  <a:pt x="235545" y="177625"/>
                  <a:pt x="241132" y="170527"/>
                </a:cubicBezTo>
                <a:lnTo>
                  <a:pt x="245914" y="164509"/>
                </a:lnTo>
                <a:cubicBezTo>
                  <a:pt x="251552" y="157411"/>
                  <a:pt x="250495" y="147072"/>
                  <a:pt x="243599" y="141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74"/>
          <p:cNvSpPr/>
          <p:nvPr/>
        </p:nvSpPr>
        <p:spPr>
          <a:xfrm>
            <a:off x="6012417" y="4195006"/>
            <a:ext cx="245546" cy="204089"/>
          </a:xfrm>
          <a:custGeom>
            <a:rect b="b" l="l" r="r" t="t"/>
            <a:pathLst>
              <a:path extrusionOk="0" h="273607" w="329184">
                <a:moveTo>
                  <a:pt x="321695" y="63401"/>
                </a:moveTo>
                <a:lnTo>
                  <a:pt x="287013" y="8038"/>
                </a:lnTo>
                <a:cubicBezTo>
                  <a:pt x="283913" y="3068"/>
                  <a:pt x="278409" y="22"/>
                  <a:pt x="272531" y="22"/>
                </a:cubicBezTo>
                <a:lnTo>
                  <a:pt x="56637" y="22"/>
                </a:lnTo>
                <a:cubicBezTo>
                  <a:pt x="50759" y="22"/>
                  <a:pt x="45255" y="3068"/>
                  <a:pt x="42155" y="8038"/>
                </a:cubicBezTo>
                <a:lnTo>
                  <a:pt x="7473" y="63401"/>
                </a:lnTo>
                <a:cubicBezTo>
                  <a:pt x="-10429" y="91990"/>
                  <a:pt x="5443" y="131749"/>
                  <a:pt x="38896" y="136291"/>
                </a:cubicBezTo>
                <a:cubicBezTo>
                  <a:pt x="41300" y="136612"/>
                  <a:pt x="43759" y="136772"/>
                  <a:pt x="46217" y="136772"/>
                </a:cubicBezTo>
                <a:cubicBezTo>
                  <a:pt x="62035" y="136772"/>
                  <a:pt x="76036" y="129825"/>
                  <a:pt x="85655" y="119084"/>
                </a:cubicBezTo>
                <a:cubicBezTo>
                  <a:pt x="95274" y="129825"/>
                  <a:pt x="109328" y="136772"/>
                  <a:pt x="125093" y="136772"/>
                </a:cubicBezTo>
                <a:cubicBezTo>
                  <a:pt x="140911" y="136772"/>
                  <a:pt x="154912" y="129825"/>
                  <a:pt x="164531" y="119084"/>
                </a:cubicBezTo>
                <a:cubicBezTo>
                  <a:pt x="174150" y="129825"/>
                  <a:pt x="188204" y="136772"/>
                  <a:pt x="203969" y="136772"/>
                </a:cubicBezTo>
                <a:cubicBezTo>
                  <a:pt x="219786" y="136772"/>
                  <a:pt x="233788" y="129825"/>
                  <a:pt x="243407" y="119084"/>
                </a:cubicBezTo>
                <a:cubicBezTo>
                  <a:pt x="253079" y="129825"/>
                  <a:pt x="267080" y="136772"/>
                  <a:pt x="282844" y="136772"/>
                </a:cubicBezTo>
                <a:cubicBezTo>
                  <a:pt x="285356" y="136772"/>
                  <a:pt x="287761" y="136612"/>
                  <a:pt x="290166" y="136291"/>
                </a:cubicBezTo>
                <a:cubicBezTo>
                  <a:pt x="323725" y="131802"/>
                  <a:pt x="339650" y="92044"/>
                  <a:pt x="321695" y="63401"/>
                </a:cubicBezTo>
                <a:close/>
                <a:moveTo>
                  <a:pt x="282951" y="153926"/>
                </a:moveTo>
                <a:cubicBezTo>
                  <a:pt x="277607" y="153926"/>
                  <a:pt x="272317" y="153124"/>
                  <a:pt x="267187" y="151895"/>
                </a:cubicBezTo>
                <a:lnTo>
                  <a:pt x="267187" y="205227"/>
                </a:lnTo>
                <a:lnTo>
                  <a:pt x="61981" y="205227"/>
                </a:lnTo>
                <a:lnTo>
                  <a:pt x="61981" y="151895"/>
                </a:lnTo>
                <a:cubicBezTo>
                  <a:pt x="56851" y="153071"/>
                  <a:pt x="51561" y="153926"/>
                  <a:pt x="46217" y="153926"/>
                </a:cubicBezTo>
                <a:cubicBezTo>
                  <a:pt x="43010" y="153926"/>
                  <a:pt x="39751" y="153712"/>
                  <a:pt x="36598" y="153285"/>
                </a:cubicBezTo>
                <a:cubicBezTo>
                  <a:pt x="33605" y="152857"/>
                  <a:pt x="30666" y="152163"/>
                  <a:pt x="27834" y="151361"/>
                </a:cubicBezTo>
                <a:lnTo>
                  <a:pt x="27834" y="256529"/>
                </a:lnTo>
                <a:cubicBezTo>
                  <a:pt x="27834" y="265987"/>
                  <a:pt x="35476" y="273629"/>
                  <a:pt x="44934" y="273629"/>
                </a:cubicBezTo>
                <a:lnTo>
                  <a:pt x="284341" y="273629"/>
                </a:lnTo>
                <a:cubicBezTo>
                  <a:pt x="293799" y="273629"/>
                  <a:pt x="301441" y="265987"/>
                  <a:pt x="301441" y="256529"/>
                </a:cubicBezTo>
                <a:lnTo>
                  <a:pt x="301441" y="151361"/>
                </a:lnTo>
                <a:cubicBezTo>
                  <a:pt x="298556" y="152216"/>
                  <a:pt x="295670" y="152911"/>
                  <a:pt x="292677" y="153285"/>
                </a:cubicBezTo>
                <a:cubicBezTo>
                  <a:pt x="289417" y="153712"/>
                  <a:pt x="286211" y="153926"/>
                  <a:pt x="282951" y="1539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74"/>
          <p:cNvSpPr/>
          <p:nvPr/>
        </p:nvSpPr>
        <p:spPr>
          <a:xfrm>
            <a:off x="5988185" y="2308293"/>
            <a:ext cx="294010" cy="205807"/>
          </a:xfrm>
          <a:custGeom>
            <a:rect b="b" l="l" r="r" t="t"/>
            <a:pathLst>
              <a:path extrusionOk="0" h="288036" w="411480">
                <a:moveTo>
                  <a:pt x="61754" y="123476"/>
                </a:moveTo>
                <a:cubicBezTo>
                  <a:pt x="84450" y="123476"/>
                  <a:pt x="102902" y="105024"/>
                  <a:pt x="102902" y="82328"/>
                </a:cubicBezTo>
                <a:cubicBezTo>
                  <a:pt x="102902" y="59633"/>
                  <a:pt x="84450" y="41180"/>
                  <a:pt x="61754" y="41180"/>
                </a:cubicBezTo>
                <a:cubicBezTo>
                  <a:pt x="39059" y="41180"/>
                  <a:pt x="20606" y="59633"/>
                  <a:pt x="20606" y="82328"/>
                </a:cubicBezTo>
                <a:cubicBezTo>
                  <a:pt x="20606" y="105024"/>
                  <a:pt x="39059" y="123476"/>
                  <a:pt x="61754" y="123476"/>
                </a:cubicBezTo>
                <a:close/>
                <a:moveTo>
                  <a:pt x="349790" y="123476"/>
                </a:moveTo>
                <a:cubicBezTo>
                  <a:pt x="372486" y="123476"/>
                  <a:pt x="390938" y="105024"/>
                  <a:pt x="390938" y="82328"/>
                </a:cubicBezTo>
                <a:cubicBezTo>
                  <a:pt x="390938" y="59633"/>
                  <a:pt x="372486" y="41180"/>
                  <a:pt x="349790" y="41180"/>
                </a:cubicBezTo>
                <a:cubicBezTo>
                  <a:pt x="327095" y="41180"/>
                  <a:pt x="308642" y="59633"/>
                  <a:pt x="308642" y="82328"/>
                </a:cubicBezTo>
                <a:cubicBezTo>
                  <a:pt x="308642" y="105024"/>
                  <a:pt x="327095" y="123476"/>
                  <a:pt x="349790" y="123476"/>
                </a:cubicBezTo>
                <a:close/>
                <a:moveTo>
                  <a:pt x="370364" y="144050"/>
                </a:moveTo>
                <a:lnTo>
                  <a:pt x="329216" y="144050"/>
                </a:lnTo>
                <a:cubicBezTo>
                  <a:pt x="317901" y="144050"/>
                  <a:pt x="307678" y="148615"/>
                  <a:pt x="300220" y="156009"/>
                </a:cubicBezTo>
                <a:cubicBezTo>
                  <a:pt x="326130" y="170218"/>
                  <a:pt x="344518" y="195871"/>
                  <a:pt x="348505" y="226346"/>
                </a:cubicBezTo>
                <a:lnTo>
                  <a:pt x="390938" y="226346"/>
                </a:lnTo>
                <a:cubicBezTo>
                  <a:pt x="402318" y="226346"/>
                  <a:pt x="411512" y="217152"/>
                  <a:pt x="411512" y="205772"/>
                </a:cubicBezTo>
                <a:lnTo>
                  <a:pt x="411512" y="185198"/>
                </a:lnTo>
                <a:cubicBezTo>
                  <a:pt x="411512" y="162503"/>
                  <a:pt x="393060" y="144050"/>
                  <a:pt x="370364" y="144050"/>
                </a:cubicBezTo>
                <a:close/>
                <a:moveTo>
                  <a:pt x="205772" y="144050"/>
                </a:moveTo>
                <a:cubicBezTo>
                  <a:pt x="245570" y="144050"/>
                  <a:pt x="277781" y="111839"/>
                  <a:pt x="277781" y="72041"/>
                </a:cubicBezTo>
                <a:cubicBezTo>
                  <a:pt x="277781" y="32244"/>
                  <a:pt x="245570" y="32"/>
                  <a:pt x="205772" y="32"/>
                </a:cubicBezTo>
                <a:cubicBezTo>
                  <a:pt x="165975" y="32"/>
                  <a:pt x="133763" y="32244"/>
                  <a:pt x="133763" y="72041"/>
                </a:cubicBezTo>
                <a:cubicBezTo>
                  <a:pt x="133763" y="111839"/>
                  <a:pt x="165975" y="144050"/>
                  <a:pt x="205772" y="144050"/>
                </a:cubicBezTo>
                <a:close/>
                <a:moveTo>
                  <a:pt x="255150" y="164624"/>
                </a:moveTo>
                <a:lnTo>
                  <a:pt x="249814" y="164624"/>
                </a:lnTo>
                <a:cubicBezTo>
                  <a:pt x="236441" y="171054"/>
                  <a:pt x="221589" y="174911"/>
                  <a:pt x="205772" y="174911"/>
                </a:cubicBezTo>
                <a:cubicBezTo>
                  <a:pt x="189956" y="174911"/>
                  <a:pt x="175169" y="171054"/>
                  <a:pt x="161731" y="164624"/>
                </a:cubicBezTo>
                <a:lnTo>
                  <a:pt x="156395" y="164624"/>
                </a:lnTo>
                <a:cubicBezTo>
                  <a:pt x="115504" y="164624"/>
                  <a:pt x="82328" y="197800"/>
                  <a:pt x="82328" y="238691"/>
                </a:cubicBezTo>
                <a:lnTo>
                  <a:pt x="82328" y="257207"/>
                </a:lnTo>
                <a:cubicBezTo>
                  <a:pt x="82328" y="274245"/>
                  <a:pt x="96152" y="288068"/>
                  <a:pt x="113189" y="288068"/>
                </a:cubicBezTo>
                <a:lnTo>
                  <a:pt x="298355" y="288068"/>
                </a:lnTo>
                <a:cubicBezTo>
                  <a:pt x="315393" y="288068"/>
                  <a:pt x="329216" y="274245"/>
                  <a:pt x="329216" y="257207"/>
                </a:cubicBezTo>
                <a:lnTo>
                  <a:pt x="329216" y="238691"/>
                </a:lnTo>
                <a:cubicBezTo>
                  <a:pt x="329216" y="197800"/>
                  <a:pt x="296041" y="164624"/>
                  <a:pt x="255150" y="164624"/>
                </a:cubicBezTo>
                <a:close/>
                <a:moveTo>
                  <a:pt x="111325" y="156009"/>
                </a:moveTo>
                <a:cubicBezTo>
                  <a:pt x="103867" y="148615"/>
                  <a:pt x="93644" y="144050"/>
                  <a:pt x="82328" y="144050"/>
                </a:cubicBezTo>
                <a:lnTo>
                  <a:pt x="41180" y="144050"/>
                </a:lnTo>
                <a:cubicBezTo>
                  <a:pt x="18485" y="144050"/>
                  <a:pt x="32" y="162503"/>
                  <a:pt x="32" y="185198"/>
                </a:cubicBezTo>
                <a:lnTo>
                  <a:pt x="32" y="205772"/>
                </a:lnTo>
                <a:cubicBezTo>
                  <a:pt x="32" y="217152"/>
                  <a:pt x="9226" y="226346"/>
                  <a:pt x="20606" y="226346"/>
                </a:cubicBezTo>
                <a:lnTo>
                  <a:pt x="62976" y="226346"/>
                </a:lnTo>
                <a:cubicBezTo>
                  <a:pt x="67026" y="195871"/>
                  <a:pt x="85415" y="170218"/>
                  <a:pt x="111325" y="156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75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The Ask</a:t>
            </a:r>
            <a:endParaRPr/>
          </a:p>
        </p:txBody>
      </p:sp>
      <p:sp>
        <p:nvSpPr>
          <p:cNvPr id="1522" name="Google Shape;1522;p75"/>
          <p:cNvSpPr/>
          <p:nvPr/>
        </p:nvSpPr>
        <p:spPr>
          <a:xfrm>
            <a:off x="1268326" y="2318422"/>
            <a:ext cx="2342247" cy="2195606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75"/>
          <p:cNvSpPr/>
          <p:nvPr/>
        </p:nvSpPr>
        <p:spPr>
          <a:xfrm>
            <a:off x="0" y="875980"/>
            <a:ext cx="9144000" cy="101661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75"/>
          <p:cNvSpPr txBox="1"/>
          <p:nvPr/>
        </p:nvSpPr>
        <p:spPr>
          <a:xfrm>
            <a:off x="283533" y="1093365"/>
            <a:ext cx="8576931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Are Looking For $500k In Funds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75"/>
          <p:cNvSpPr txBox="1"/>
          <p:nvPr/>
        </p:nvSpPr>
        <p:spPr>
          <a:xfrm>
            <a:off x="1854533" y="2886579"/>
            <a:ext cx="208785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 Dev.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75"/>
          <p:cNvSpPr/>
          <p:nvPr/>
        </p:nvSpPr>
        <p:spPr>
          <a:xfrm>
            <a:off x="1854533" y="3076890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$150,000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75"/>
          <p:cNvSpPr txBox="1"/>
          <p:nvPr/>
        </p:nvSpPr>
        <p:spPr>
          <a:xfrm>
            <a:off x="1854532" y="3383450"/>
            <a:ext cx="208785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New Offices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75"/>
          <p:cNvSpPr/>
          <p:nvPr/>
        </p:nvSpPr>
        <p:spPr>
          <a:xfrm>
            <a:off x="1854532" y="3573761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$250,000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75"/>
          <p:cNvSpPr txBox="1"/>
          <p:nvPr/>
        </p:nvSpPr>
        <p:spPr>
          <a:xfrm>
            <a:off x="1854531" y="3880321"/>
            <a:ext cx="208785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Office and Other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75"/>
          <p:cNvSpPr/>
          <p:nvPr/>
        </p:nvSpPr>
        <p:spPr>
          <a:xfrm>
            <a:off x="1854531" y="4070632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$100,000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75"/>
          <p:cNvSpPr txBox="1"/>
          <p:nvPr/>
        </p:nvSpPr>
        <p:spPr>
          <a:xfrm>
            <a:off x="1444669" y="2447982"/>
            <a:ext cx="2087850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Of Funds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75"/>
          <p:cNvSpPr txBox="1"/>
          <p:nvPr/>
        </p:nvSpPr>
        <p:spPr>
          <a:xfrm>
            <a:off x="4325800" y="2323312"/>
            <a:ext cx="347140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Next Steps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75"/>
          <p:cNvSpPr/>
          <p:nvPr/>
        </p:nvSpPr>
        <p:spPr>
          <a:xfrm>
            <a:off x="4325801" y="2678095"/>
            <a:ext cx="3471407" cy="266390"/>
          </a:xfrm>
          <a:prstGeom prst="homePlate">
            <a:avLst>
              <a:gd fmla="val 50000" name="adj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Raise Money and finish product developments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75"/>
          <p:cNvSpPr/>
          <p:nvPr/>
        </p:nvSpPr>
        <p:spPr>
          <a:xfrm>
            <a:off x="4325800" y="3045913"/>
            <a:ext cx="3471407" cy="266390"/>
          </a:xfrm>
          <a:prstGeom prst="homePlate">
            <a:avLst>
              <a:gd fmla="val 50000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Beta Launch and Market Validation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75"/>
          <p:cNvSpPr/>
          <p:nvPr/>
        </p:nvSpPr>
        <p:spPr>
          <a:xfrm>
            <a:off x="4325799" y="3413731"/>
            <a:ext cx="3471407" cy="266390"/>
          </a:xfrm>
          <a:prstGeom prst="homePlate">
            <a:avLst>
              <a:gd fmla="val 50000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Product Features and New Hires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75"/>
          <p:cNvSpPr/>
          <p:nvPr/>
        </p:nvSpPr>
        <p:spPr>
          <a:xfrm>
            <a:off x="4325798" y="3781549"/>
            <a:ext cx="3471407" cy="266390"/>
          </a:xfrm>
          <a:prstGeom prst="homePlate">
            <a:avLst>
              <a:gd fmla="val 50000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Launch and Getting Traction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75"/>
          <p:cNvSpPr/>
          <p:nvPr/>
        </p:nvSpPr>
        <p:spPr>
          <a:xfrm>
            <a:off x="4325797" y="4149367"/>
            <a:ext cx="3471407" cy="266390"/>
          </a:xfrm>
          <a:prstGeom prst="homePlate">
            <a:avLst>
              <a:gd fmla="val 50000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TV and Radio Ad Campaign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75"/>
          <p:cNvSpPr/>
          <p:nvPr/>
        </p:nvSpPr>
        <p:spPr>
          <a:xfrm>
            <a:off x="652131" y="1418952"/>
            <a:ext cx="78397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finish development of our product, release a beta, launch new offices, and hire key staff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75"/>
          <p:cNvSpPr/>
          <p:nvPr/>
        </p:nvSpPr>
        <p:spPr>
          <a:xfrm>
            <a:off x="1541232" y="3477223"/>
            <a:ext cx="294010" cy="235208"/>
          </a:xfrm>
          <a:custGeom>
            <a:rect b="b" l="l" r="r" t="t"/>
            <a:pathLst>
              <a:path extrusionOk="0" h="329184" w="411480">
                <a:moveTo>
                  <a:pt x="401225" y="133763"/>
                </a:moveTo>
                <a:lnTo>
                  <a:pt x="360077" y="133763"/>
                </a:lnTo>
                <a:lnTo>
                  <a:pt x="360077" y="92615"/>
                </a:lnTo>
                <a:cubicBezTo>
                  <a:pt x="360077" y="86958"/>
                  <a:pt x="355448" y="82328"/>
                  <a:pt x="349790" y="82328"/>
                </a:cubicBezTo>
                <a:lnTo>
                  <a:pt x="329216" y="82328"/>
                </a:lnTo>
                <a:cubicBezTo>
                  <a:pt x="323559" y="82328"/>
                  <a:pt x="318929" y="86958"/>
                  <a:pt x="318929" y="92615"/>
                </a:cubicBezTo>
                <a:lnTo>
                  <a:pt x="318929" y="133763"/>
                </a:lnTo>
                <a:lnTo>
                  <a:pt x="277781" y="133763"/>
                </a:lnTo>
                <a:cubicBezTo>
                  <a:pt x="272124" y="133763"/>
                  <a:pt x="267494" y="138393"/>
                  <a:pt x="267494" y="144050"/>
                </a:cubicBezTo>
                <a:lnTo>
                  <a:pt x="267494" y="164624"/>
                </a:lnTo>
                <a:cubicBezTo>
                  <a:pt x="267494" y="170282"/>
                  <a:pt x="272124" y="174911"/>
                  <a:pt x="277781" y="174911"/>
                </a:cubicBezTo>
                <a:lnTo>
                  <a:pt x="318929" y="174911"/>
                </a:lnTo>
                <a:lnTo>
                  <a:pt x="318929" y="216059"/>
                </a:lnTo>
                <a:cubicBezTo>
                  <a:pt x="318929" y="221717"/>
                  <a:pt x="323559" y="226346"/>
                  <a:pt x="329216" y="226346"/>
                </a:cubicBezTo>
                <a:lnTo>
                  <a:pt x="349790" y="226346"/>
                </a:lnTo>
                <a:cubicBezTo>
                  <a:pt x="355448" y="226346"/>
                  <a:pt x="360077" y="221717"/>
                  <a:pt x="360077" y="216059"/>
                </a:cubicBezTo>
                <a:lnTo>
                  <a:pt x="360077" y="174911"/>
                </a:lnTo>
                <a:lnTo>
                  <a:pt x="401225" y="174911"/>
                </a:lnTo>
                <a:cubicBezTo>
                  <a:pt x="406883" y="174911"/>
                  <a:pt x="411512" y="170282"/>
                  <a:pt x="411512" y="164624"/>
                </a:cubicBezTo>
                <a:lnTo>
                  <a:pt x="411512" y="144050"/>
                </a:lnTo>
                <a:cubicBezTo>
                  <a:pt x="411512" y="138393"/>
                  <a:pt x="406883" y="133763"/>
                  <a:pt x="401225" y="133763"/>
                </a:cubicBezTo>
                <a:close/>
                <a:moveTo>
                  <a:pt x="144050" y="164624"/>
                </a:moveTo>
                <a:cubicBezTo>
                  <a:pt x="189506" y="164624"/>
                  <a:pt x="226346" y="127784"/>
                  <a:pt x="226346" y="82328"/>
                </a:cubicBezTo>
                <a:cubicBezTo>
                  <a:pt x="226346" y="36873"/>
                  <a:pt x="189506" y="32"/>
                  <a:pt x="144050" y="32"/>
                </a:cubicBezTo>
                <a:cubicBezTo>
                  <a:pt x="98595" y="32"/>
                  <a:pt x="61754" y="36873"/>
                  <a:pt x="61754" y="82328"/>
                </a:cubicBezTo>
                <a:cubicBezTo>
                  <a:pt x="61754" y="127784"/>
                  <a:pt x="98595" y="164624"/>
                  <a:pt x="144050" y="164624"/>
                </a:cubicBezTo>
                <a:close/>
                <a:moveTo>
                  <a:pt x="201658" y="185198"/>
                </a:moveTo>
                <a:lnTo>
                  <a:pt x="190921" y="185198"/>
                </a:lnTo>
                <a:cubicBezTo>
                  <a:pt x="176647" y="191756"/>
                  <a:pt x="160767" y="195485"/>
                  <a:pt x="144050" y="195485"/>
                </a:cubicBezTo>
                <a:cubicBezTo>
                  <a:pt x="127334" y="195485"/>
                  <a:pt x="111518" y="191756"/>
                  <a:pt x="97180" y="185198"/>
                </a:cubicBezTo>
                <a:lnTo>
                  <a:pt x="86443" y="185198"/>
                </a:lnTo>
                <a:cubicBezTo>
                  <a:pt x="38737" y="185198"/>
                  <a:pt x="32" y="223903"/>
                  <a:pt x="32" y="271609"/>
                </a:cubicBezTo>
                <a:lnTo>
                  <a:pt x="32" y="298355"/>
                </a:lnTo>
                <a:cubicBezTo>
                  <a:pt x="32" y="315393"/>
                  <a:pt x="13856" y="329216"/>
                  <a:pt x="30893" y="329216"/>
                </a:cubicBezTo>
                <a:lnTo>
                  <a:pt x="257207" y="329216"/>
                </a:lnTo>
                <a:cubicBezTo>
                  <a:pt x="274245" y="329216"/>
                  <a:pt x="288068" y="315393"/>
                  <a:pt x="288068" y="298355"/>
                </a:cubicBezTo>
                <a:lnTo>
                  <a:pt x="288068" y="271609"/>
                </a:lnTo>
                <a:cubicBezTo>
                  <a:pt x="288068" y="223903"/>
                  <a:pt x="249364" y="185198"/>
                  <a:pt x="201658" y="185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75"/>
          <p:cNvSpPr/>
          <p:nvPr/>
        </p:nvSpPr>
        <p:spPr>
          <a:xfrm>
            <a:off x="1586557" y="3980471"/>
            <a:ext cx="203360" cy="232412"/>
          </a:xfrm>
          <a:custGeom>
            <a:rect b="b" l="l" r="r" t="t"/>
            <a:pathLst>
              <a:path extrusionOk="0" h="315963" w="276467">
                <a:moveTo>
                  <a:pt x="269092" y="296245"/>
                </a:moveTo>
                <a:lnTo>
                  <a:pt x="256749" y="296245"/>
                </a:lnTo>
                <a:lnTo>
                  <a:pt x="256749" y="14841"/>
                </a:lnTo>
                <a:cubicBezTo>
                  <a:pt x="256749" y="6661"/>
                  <a:pt x="250118" y="30"/>
                  <a:pt x="241939" y="30"/>
                </a:cubicBezTo>
                <a:lnTo>
                  <a:pt x="34588" y="30"/>
                </a:lnTo>
                <a:cubicBezTo>
                  <a:pt x="26408" y="30"/>
                  <a:pt x="19778" y="6661"/>
                  <a:pt x="19778" y="14841"/>
                </a:cubicBezTo>
                <a:lnTo>
                  <a:pt x="19778" y="296245"/>
                </a:lnTo>
                <a:lnTo>
                  <a:pt x="7435" y="296245"/>
                </a:lnTo>
                <a:cubicBezTo>
                  <a:pt x="3346" y="296245"/>
                  <a:pt x="30" y="299561"/>
                  <a:pt x="30" y="303651"/>
                </a:cubicBezTo>
                <a:lnTo>
                  <a:pt x="30" y="315993"/>
                </a:lnTo>
                <a:lnTo>
                  <a:pt x="276497" y="315993"/>
                </a:lnTo>
                <a:lnTo>
                  <a:pt x="276497" y="303651"/>
                </a:lnTo>
                <a:cubicBezTo>
                  <a:pt x="276497" y="299561"/>
                  <a:pt x="273181" y="296245"/>
                  <a:pt x="269092" y="296245"/>
                </a:cubicBezTo>
                <a:close/>
                <a:moveTo>
                  <a:pt x="79021" y="46931"/>
                </a:moveTo>
                <a:cubicBezTo>
                  <a:pt x="79021" y="42841"/>
                  <a:pt x="82336" y="39525"/>
                  <a:pt x="86426" y="39525"/>
                </a:cubicBezTo>
                <a:lnTo>
                  <a:pt x="111110" y="39525"/>
                </a:lnTo>
                <a:cubicBezTo>
                  <a:pt x="115200" y="39525"/>
                  <a:pt x="118516" y="42841"/>
                  <a:pt x="118516" y="46931"/>
                </a:cubicBezTo>
                <a:lnTo>
                  <a:pt x="118516" y="71615"/>
                </a:lnTo>
                <a:cubicBezTo>
                  <a:pt x="118516" y="75705"/>
                  <a:pt x="115200" y="79021"/>
                  <a:pt x="111110" y="79021"/>
                </a:cubicBezTo>
                <a:lnTo>
                  <a:pt x="86426" y="79021"/>
                </a:lnTo>
                <a:cubicBezTo>
                  <a:pt x="82336" y="79021"/>
                  <a:pt x="79021" y="75705"/>
                  <a:pt x="79021" y="71615"/>
                </a:cubicBezTo>
                <a:lnTo>
                  <a:pt x="79021" y="46931"/>
                </a:lnTo>
                <a:close/>
                <a:moveTo>
                  <a:pt x="79021" y="106174"/>
                </a:moveTo>
                <a:cubicBezTo>
                  <a:pt x="79021" y="102084"/>
                  <a:pt x="82336" y="98768"/>
                  <a:pt x="86426" y="98768"/>
                </a:cubicBezTo>
                <a:lnTo>
                  <a:pt x="111110" y="98768"/>
                </a:lnTo>
                <a:cubicBezTo>
                  <a:pt x="115200" y="98768"/>
                  <a:pt x="118516" y="102084"/>
                  <a:pt x="118516" y="106174"/>
                </a:cubicBezTo>
                <a:lnTo>
                  <a:pt x="118516" y="130858"/>
                </a:lnTo>
                <a:cubicBezTo>
                  <a:pt x="118516" y="134948"/>
                  <a:pt x="115200" y="138264"/>
                  <a:pt x="111110" y="138264"/>
                </a:cubicBezTo>
                <a:lnTo>
                  <a:pt x="86426" y="138264"/>
                </a:lnTo>
                <a:cubicBezTo>
                  <a:pt x="82336" y="138264"/>
                  <a:pt x="79021" y="134948"/>
                  <a:pt x="79021" y="130858"/>
                </a:cubicBezTo>
                <a:lnTo>
                  <a:pt x="79021" y="106174"/>
                </a:lnTo>
                <a:close/>
                <a:moveTo>
                  <a:pt x="111110" y="197507"/>
                </a:moveTo>
                <a:lnTo>
                  <a:pt x="86426" y="197507"/>
                </a:lnTo>
                <a:cubicBezTo>
                  <a:pt x="82336" y="197507"/>
                  <a:pt x="79021" y="194191"/>
                  <a:pt x="79021" y="190101"/>
                </a:cubicBezTo>
                <a:lnTo>
                  <a:pt x="79021" y="165417"/>
                </a:lnTo>
                <a:cubicBezTo>
                  <a:pt x="79021" y="161327"/>
                  <a:pt x="82336" y="158011"/>
                  <a:pt x="86426" y="158011"/>
                </a:cubicBezTo>
                <a:lnTo>
                  <a:pt x="111110" y="158011"/>
                </a:lnTo>
                <a:cubicBezTo>
                  <a:pt x="115200" y="158011"/>
                  <a:pt x="118516" y="161327"/>
                  <a:pt x="118516" y="165417"/>
                </a:cubicBezTo>
                <a:lnTo>
                  <a:pt x="118516" y="190101"/>
                </a:lnTo>
                <a:cubicBezTo>
                  <a:pt x="118516" y="194191"/>
                  <a:pt x="115200" y="197507"/>
                  <a:pt x="111110" y="197507"/>
                </a:cubicBezTo>
                <a:close/>
                <a:moveTo>
                  <a:pt x="158011" y="296245"/>
                </a:moveTo>
                <a:lnTo>
                  <a:pt x="118516" y="296245"/>
                </a:lnTo>
                <a:lnTo>
                  <a:pt x="118516" y="244408"/>
                </a:lnTo>
                <a:cubicBezTo>
                  <a:pt x="118516" y="240318"/>
                  <a:pt x="121832" y="237002"/>
                  <a:pt x="125921" y="237002"/>
                </a:cubicBezTo>
                <a:lnTo>
                  <a:pt x="150606" y="237002"/>
                </a:lnTo>
                <a:cubicBezTo>
                  <a:pt x="154695" y="237002"/>
                  <a:pt x="158011" y="240318"/>
                  <a:pt x="158011" y="244408"/>
                </a:cubicBezTo>
                <a:lnTo>
                  <a:pt x="158011" y="296245"/>
                </a:lnTo>
                <a:close/>
                <a:moveTo>
                  <a:pt x="197506" y="190101"/>
                </a:moveTo>
                <a:cubicBezTo>
                  <a:pt x="197506" y="194191"/>
                  <a:pt x="194191" y="197507"/>
                  <a:pt x="190101" y="197507"/>
                </a:cubicBezTo>
                <a:lnTo>
                  <a:pt x="165416" y="197507"/>
                </a:lnTo>
                <a:cubicBezTo>
                  <a:pt x="161327" y="197507"/>
                  <a:pt x="158011" y="194191"/>
                  <a:pt x="158011" y="190101"/>
                </a:cubicBezTo>
                <a:lnTo>
                  <a:pt x="158011" y="165417"/>
                </a:lnTo>
                <a:cubicBezTo>
                  <a:pt x="158011" y="161327"/>
                  <a:pt x="161327" y="158011"/>
                  <a:pt x="165416" y="158011"/>
                </a:cubicBezTo>
                <a:lnTo>
                  <a:pt x="190101" y="158011"/>
                </a:lnTo>
                <a:cubicBezTo>
                  <a:pt x="194191" y="158011"/>
                  <a:pt x="197506" y="161327"/>
                  <a:pt x="197506" y="165417"/>
                </a:cubicBezTo>
                <a:lnTo>
                  <a:pt x="197506" y="190101"/>
                </a:lnTo>
                <a:close/>
                <a:moveTo>
                  <a:pt x="197506" y="130858"/>
                </a:moveTo>
                <a:cubicBezTo>
                  <a:pt x="197506" y="134948"/>
                  <a:pt x="194191" y="138264"/>
                  <a:pt x="190101" y="138264"/>
                </a:cubicBezTo>
                <a:lnTo>
                  <a:pt x="165416" y="138264"/>
                </a:lnTo>
                <a:cubicBezTo>
                  <a:pt x="161327" y="138264"/>
                  <a:pt x="158011" y="134948"/>
                  <a:pt x="158011" y="130858"/>
                </a:cubicBezTo>
                <a:lnTo>
                  <a:pt x="158011" y="106174"/>
                </a:lnTo>
                <a:cubicBezTo>
                  <a:pt x="158011" y="102084"/>
                  <a:pt x="161327" y="98768"/>
                  <a:pt x="165416" y="98768"/>
                </a:cubicBezTo>
                <a:lnTo>
                  <a:pt x="190101" y="98768"/>
                </a:lnTo>
                <a:cubicBezTo>
                  <a:pt x="194191" y="98768"/>
                  <a:pt x="197506" y="102084"/>
                  <a:pt x="197506" y="106174"/>
                </a:cubicBezTo>
                <a:lnTo>
                  <a:pt x="197506" y="130858"/>
                </a:lnTo>
                <a:close/>
                <a:moveTo>
                  <a:pt x="197506" y="71615"/>
                </a:moveTo>
                <a:cubicBezTo>
                  <a:pt x="197506" y="75705"/>
                  <a:pt x="194191" y="79021"/>
                  <a:pt x="190101" y="79021"/>
                </a:cubicBezTo>
                <a:lnTo>
                  <a:pt x="165416" y="79021"/>
                </a:lnTo>
                <a:cubicBezTo>
                  <a:pt x="161327" y="79021"/>
                  <a:pt x="158011" y="75705"/>
                  <a:pt x="158011" y="71615"/>
                </a:cubicBezTo>
                <a:lnTo>
                  <a:pt x="158011" y="46931"/>
                </a:lnTo>
                <a:cubicBezTo>
                  <a:pt x="158011" y="42841"/>
                  <a:pt x="161327" y="39525"/>
                  <a:pt x="165416" y="39525"/>
                </a:cubicBezTo>
                <a:lnTo>
                  <a:pt x="190101" y="39525"/>
                </a:lnTo>
                <a:cubicBezTo>
                  <a:pt x="194191" y="39525"/>
                  <a:pt x="197506" y="42841"/>
                  <a:pt x="197506" y="46931"/>
                </a:cubicBezTo>
                <a:lnTo>
                  <a:pt x="197506" y="716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75"/>
          <p:cNvSpPr/>
          <p:nvPr/>
        </p:nvSpPr>
        <p:spPr>
          <a:xfrm>
            <a:off x="1560049" y="2979913"/>
            <a:ext cx="256377" cy="204300"/>
          </a:xfrm>
          <a:custGeom>
            <a:rect b="b" l="l" r="r" t="t"/>
            <a:pathLst>
              <a:path extrusionOk="0" h="276304" w="346735">
                <a:moveTo>
                  <a:pt x="277470" y="103441"/>
                </a:moveTo>
                <a:lnTo>
                  <a:pt x="273028" y="111188"/>
                </a:lnTo>
                <a:cubicBezTo>
                  <a:pt x="271402" y="114059"/>
                  <a:pt x="267935" y="115251"/>
                  <a:pt x="264847" y="114114"/>
                </a:cubicBezTo>
                <a:cubicBezTo>
                  <a:pt x="258454" y="111730"/>
                  <a:pt x="252603" y="108317"/>
                  <a:pt x="247456" y="104037"/>
                </a:cubicBezTo>
                <a:cubicBezTo>
                  <a:pt x="244964" y="101978"/>
                  <a:pt x="244314" y="98348"/>
                  <a:pt x="245939" y="95531"/>
                </a:cubicBezTo>
                <a:lnTo>
                  <a:pt x="250381" y="87783"/>
                </a:lnTo>
                <a:cubicBezTo>
                  <a:pt x="246643" y="83449"/>
                  <a:pt x="243718" y="78411"/>
                  <a:pt x="241767" y="72939"/>
                </a:cubicBezTo>
                <a:lnTo>
                  <a:pt x="232828" y="72939"/>
                </a:lnTo>
                <a:cubicBezTo>
                  <a:pt x="229577" y="72939"/>
                  <a:pt x="226760" y="70609"/>
                  <a:pt x="226218" y="67359"/>
                </a:cubicBezTo>
                <a:cubicBezTo>
                  <a:pt x="225135" y="60857"/>
                  <a:pt x="225081" y="54031"/>
                  <a:pt x="226218" y="47259"/>
                </a:cubicBezTo>
                <a:cubicBezTo>
                  <a:pt x="226760" y="44008"/>
                  <a:pt x="229577" y="41624"/>
                  <a:pt x="232828" y="41624"/>
                </a:cubicBezTo>
                <a:lnTo>
                  <a:pt x="241767" y="41624"/>
                </a:lnTo>
                <a:cubicBezTo>
                  <a:pt x="243718" y="36152"/>
                  <a:pt x="246643" y="31114"/>
                  <a:pt x="250381" y="26780"/>
                </a:cubicBezTo>
                <a:lnTo>
                  <a:pt x="245939" y="19032"/>
                </a:lnTo>
                <a:cubicBezTo>
                  <a:pt x="244314" y="16215"/>
                  <a:pt x="244910" y="12585"/>
                  <a:pt x="247456" y="10527"/>
                </a:cubicBezTo>
                <a:cubicBezTo>
                  <a:pt x="252603" y="6247"/>
                  <a:pt x="258508" y="2833"/>
                  <a:pt x="264847" y="450"/>
                </a:cubicBezTo>
                <a:cubicBezTo>
                  <a:pt x="267935" y="-688"/>
                  <a:pt x="271402" y="504"/>
                  <a:pt x="273028" y="3375"/>
                </a:cubicBezTo>
                <a:lnTo>
                  <a:pt x="277470" y="11123"/>
                </a:lnTo>
                <a:cubicBezTo>
                  <a:pt x="283159" y="10093"/>
                  <a:pt x="288956" y="10093"/>
                  <a:pt x="294644" y="11123"/>
                </a:cubicBezTo>
                <a:lnTo>
                  <a:pt x="299087" y="3375"/>
                </a:lnTo>
                <a:cubicBezTo>
                  <a:pt x="300712" y="504"/>
                  <a:pt x="304180" y="-688"/>
                  <a:pt x="307268" y="450"/>
                </a:cubicBezTo>
                <a:cubicBezTo>
                  <a:pt x="313661" y="2833"/>
                  <a:pt x="319512" y="6247"/>
                  <a:pt x="324659" y="10527"/>
                </a:cubicBezTo>
                <a:cubicBezTo>
                  <a:pt x="327151" y="12585"/>
                  <a:pt x="327801" y="16215"/>
                  <a:pt x="326176" y="19032"/>
                </a:cubicBezTo>
                <a:lnTo>
                  <a:pt x="321733" y="26780"/>
                </a:lnTo>
                <a:cubicBezTo>
                  <a:pt x="325471" y="31114"/>
                  <a:pt x="328397" y="36152"/>
                  <a:pt x="330347" y="41624"/>
                </a:cubicBezTo>
                <a:lnTo>
                  <a:pt x="339286" y="41624"/>
                </a:lnTo>
                <a:cubicBezTo>
                  <a:pt x="342537" y="41624"/>
                  <a:pt x="345354" y="43954"/>
                  <a:pt x="345896" y="47205"/>
                </a:cubicBezTo>
                <a:cubicBezTo>
                  <a:pt x="346980" y="53706"/>
                  <a:pt x="347034" y="60532"/>
                  <a:pt x="345896" y="67304"/>
                </a:cubicBezTo>
                <a:cubicBezTo>
                  <a:pt x="345354" y="70555"/>
                  <a:pt x="342537" y="72939"/>
                  <a:pt x="339286" y="72939"/>
                </a:cubicBezTo>
                <a:lnTo>
                  <a:pt x="330347" y="72939"/>
                </a:lnTo>
                <a:cubicBezTo>
                  <a:pt x="328397" y="78411"/>
                  <a:pt x="325471" y="83449"/>
                  <a:pt x="321733" y="87783"/>
                </a:cubicBezTo>
                <a:lnTo>
                  <a:pt x="326176" y="95531"/>
                </a:lnTo>
                <a:cubicBezTo>
                  <a:pt x="327801" y="98348"/>
                  <a:pt x="327205" y="101978"/>
                  <a:pt x="324659" y="104037"/>
                </a:cubicBezTo>
                <a:cubicBezTo>
                  <a:pt x="319512" y="108317"/>
                  <a:pt x="313606" y="111730"/>
                  <a:pt x="307268" y="114114"/>
                </a:cubicBezTo>
                <a:cubicBezTo>
                  <a:pt x="304180" y="115251"/>
                  <a:pt x="300712" y="114059"/>
                  <a:pt x="299087" y="111188"/>
                </a:cubicBezTo>
                <a:lnTo>
                  <a:pt x="294644" y="103441"/>
                </a:lnTo>
                <a:cubicBezTo>
                  <a:pt x="289010" y="104470"/>
                  <a:pt x="283159" y="104470"/>
                  <a:pt x="277470" y="103441"/>
                </a:cubicBezTo>
                <a:close/>
                <a:moveTo>
                  <a:pt x="271782" y="71584"/>
                </a:moveTo>
                <a:cubicBezTo>
                  <a:pt x="292640" y="87621"/>
                  <a:pt x="316424" y="63837"/>
                  <a:pt x="300387" y="42979"/>
                </a:cubicBezTo>
                <a:cubicBezTo>
                  <a:pt x="279529" y="26888"/>
                  <a:pt x="255745" y="50726"/>
                  <a:pt x="271782" y="71584"/>
                </a:cubicBezTo>
                <a:close/>
                <a:moveTo>
                  <a:pt x="209315" y="154963"/>
                </a:moveTo>
                <a:lnTo>
                  <a:pt x="227573" y="164065"/>
                </a:lnTo>
                <a:cubicBezTo>
                  <a:pt x="233045" y="167207"/>
                  <a:pt x="235429" y="173871"/>
                  <a:pt x="233261" y="179831"/>
                </a:cubicBezTo>
                <a:cubicBezTo>
                  <a:pt x="228440" y="192942"/>
                  <a:pt x="218959" y="204969"/>
                  <a:pt x="210182" y="215479"/>
                </a:cubicBezTo>
                <a:cubicBezTo>
                  <a:pt x="206173" y="220301"/>
                  <a:pt x="199238" y="221493"/>
                  <a:pt x="193766" y="218351"/>
                </a:cubicBezTo>
                <a:lnTo>
                  <a:pt x="178001" y="209249"/>
                </a:lnTo>
                <a:cubicBezTo>
                  <a:pt x="169332" y="216671"/>
                  <a:pt x="159255" y="222577"/>
                  <a:pt x="148257" y="226423"/>
                </a:cubicBezTo>
                <a:lnTo>
                  <a:pt x="148257" y="244627"/>
                </a:lnTo>
                <a:cubicBezTo>
                  <a:pt x="148257" y="250911"/>
                  <a:pt x="143760" y="256329"/>
                  <a:pt x="137584" y="257413"/>
                </a:cubicBezTo>
                <a:cubicBezTo>
                  <a:pt x="124257" y="259688"/>
                  <a:pt x="110279" y="259797"/>
                  <a:pt x="96464" y="257413"/>
                </a:cubicBezTo>
                <a:cubicBezTo>
                  <a:pt x="90233" y="256329"/>
                  <a:pt x="85628" y="250966"/>
                  <a:pt x="85628" y="244627"/>
                </a:cubicBezTo>
                <a:lnTo>
                  <a:pt x="85628" y="226423"/>
                </a:lnTo>
                <a:cubicBezTo>
                  <a:pt x="74630" y="222522"/>
                  <a:pt x="64553" y="216671"/>
                  <a:pt x="55885" y="209249"/>
                </a:cubicBezTo>
                <a:lnTo>
                  <a:pt x="40119" y="218297"/>
                </a:lnTo>
                <a:cubicBezTo>
                  <a:pt x="34701" y="221439"/>
                  <a:pt x="27713" y="220247"/>
                  <a:pt x="23703" y="215425"/>
                </a:cubicBezTo>
                <a:cubicBezTo>
                  <a:pt x="14927" y="204915"/>
                  <a:pt x="5662" y="192888"/>
                  <a:pt x="841" y="179831"/>
                </a:cubicBezTo>
                <a:cubicBezTo>
                  <a:pt x="-1326" y="173925"/>
                  <a:pt x="1057" y="167262"/>
                  <a:pt x="6529" y="164065"/>
                </a:cubicBezTo>
                <a:lnTo>
                  <a:pt x="24570" y="154963"/>
                </a:lnTo>
                <a:cubicBezTo>
                  <a:pt x="22457" y="143640"/>
                  <a:pt x="22457" y="131992"/>
                  <a:pt x="24570" y="120615"/>
                </a:cubicBezTo>
                <a:lnTo>
                  <a:pt x="6529" y="111459"/>
                </a:lnTo>
                <a:cubicBezTo>
                  <a:pt x="1057" y="108317"/>
                  <a:pt x="-1381" y="101653"/>
                  <a:pt x="841" y="95748"/>
                </a:cubicBezTo>
                <a:cubicBezTo>
                  <a:pt x="5662" y="82637"/>
                  <a:pt x="14927" y="70609"/>
                  <a:pt x="23703" y="60099"/>
                </a:cubicBezTo>
                <a:cubicBezTo>
                  <a:pt x="27713" y="55277"/>
                  <a:pt x="34647" y="54085"/>
                  <a:pt x="40119" y="57227"/>
                </a:cubicBezTo>
                <a:lnTo>
                  <a:pt x="55885" y="66329"/>
                </a:lnTo>
                <a:cubicBezTo>
                  <a:pt x="64553" y="58907"/>
                  <a:pt x="74630" y="53002"/>
                  <a:pt x="85628" y="49155"/>
                </a:cubicBezTo>
                <a:lnTo>
                  <a:pt x="85628" y="30897"/>
                </a:lnTo>
                <a:cubicBezTo>
                  <a:pt x="85628" y="24667"/>
                  <a:pt x="90071" y="19249"/>
                  <a:pt x="96247" y="18166"/>
                </a:cubicBezTo>
                <a:cubicBezTo>
                  <a:pt x="109575" y="15890"/>
                  <a:pt x="123606" y="15782"/>
                  <a:pt x="137422" y="18111"/>
                </a:cubicBezTo>
                <a:cubicBezTo>
                  <a:pt x="143652" y="19195"/>
                  <a:pt x="148257" y="24558"/>
                  <a:pt x="148257" y="30897"/>
                </a:cubicBezTo>
                <a:lnTo>
                  <a:pt x="148257" y="49101"/>
                </a:lnTo>
                <a:cubicBezTo>
                  <a:pt x="159255" y="53002"/>
                  <a:pt x="169332" y="58853"/>
                  <a:pt x="178001" y="66275"/>
                </a:cubicBezTo>
                <a:lnTo>
                  <a:pt x="193766" y="57173"/>
                </a:lnTo>
                <a:cubicBezTo>
                  <a:pt x="199184" y="54031"/>
                  <a:pt x="206173" y="55223"/>
                  <a:pt x="210182" y="60045"/>
                </a:cubicBezTo>
                <a:cubicBezTo>
                  <a:pt x="218959" y="70555"/>
                  <a:pt x="228169" y="82582"/>
                  <a:pt x="232991" y="95693"/>
                </a:cubicBezTo>
                <a:cubicBezTo>
                  <a:pt x="235158" y="101599"/>
                  <a:pt x="233045" y="108262"/>
                  <a:pt x="227573" y="111459"/>
                </a:cubicBezTo>
                <a:lnTo>
                  <a:pt x="209315" y="120561"/>
                </a:lnTo>
                <a:cubicBezTo>
                  <a:pt x="211428" y="131938"/>
                  <a:pt x="211428" y="143586"/>
                  <a:pt x="209315" y="154963"/>
                </a:cubicBezTo>
                <a:close/>
                <a:moveTo>
                  <a:pt x="145602" y="166395"/>
                </a:moveTo>
                <a:cubicBezTo>
                  <a:pt x="177675" y="124678"/>
                  <a:pt x="130054" y="77056"/>
                  <a:pt x="88337" y="109129"/>
                </a:cubicBezTo>
                <a:cubicBezTo>
                  <a:pt x="56264" y="150846"/>
                  <a:pt x="103886" y="198468"/>
                  <a:pt x="145602" y="166395"/>
                </a:cubicBezTo>
                <a:close/>
                <a:moveTo>
                  <a:pt x="277470" y="265377"/>
                </a:moveTo>
                <a:lnTo>
                  <a:pt x="273028" y="273124"/>
                </a:lnTo>
                <a:cubicBezTo>
                  <a:pt x="271402" y="275996"/>
                  <a:pt x="267935" y="277187"/>
                  <a:pt x="264847" y="276050"/>
                </a:cubicBezTo>
                <a:cubicBezTo>
                  <a:pt x="258454" y="273666"/>
                  <a:pt x="252603" y="270253"/>
                  <a:pt x="247456" y="265973"/>
                </a:cubicBezTo>
                <a:cubicBezTo>
                  <a:pt x="244964" y="263914"/>
                  <a:pt x="244314" y="260284"/>
                  <a:pt x="245939" y="257467"/>
                </a:cubicBezTo>
                <a:lnTo>
                  <a:pt x="250381" y="249720"/>
                </a:lnTo>
                <a:cubicBezTo>
                  <a:pt x="246643" y="245385"/>
                  <a:pt x="243718" y="240347"/>
                  <a:pt x="241767" y="234875"/>
                </a:cubicBezTo>
                <a:lnTo>
                  <a:pt x="232828" y="234875"/>
                </a:lnTo>
                <a:cubicBezTo>
                  <a:pt x="229577" y="234875"/>
                  <a:pt x="226760" y="232545"/>
                  <a:pt x="226218" y="229295"/>
                </a:cubicBezTo>
                <a:cubicBezTo>
                  <a:pt x="225135" y="222793"/>
                  <a:pt x="225081" y="215967"/>
                  <a:pt x="226218" y="209195"/>
                </a:cubicBezTo>
                <a:cubicBezTo>
                  <a:pt x="226760" y="205944"/>
                  <a:pt x="229577" y="203560"/>
                  <a:pt x="232828" y="203560"/>
                </a:cubicBezTo>
                <a:lnTo>
                  <a:pt x="241767" y="203560"/>
                </a:lnTo>
                <a:cubicBezTo>
                  <a:pt x="243718" y="198089"/>
                  <a:pt x="246643" y="193050"/>
                  <a:pt x="250381" y="188716"/>
                </a:cubicBezTo>
                <a:lnTo>
                  <a:pt x="245939" y="180968"/>
                </a:lnTo>
                <a:cubicBezTo>
                  <a:pt x="244314" y="178151"/>
                  <a:pt x="244910" y="174521"/>
                  <a:pt x="247456" y="172463"/>
                </a:cubicBezTo>
                <a:cubicBezTo>
                  <a:pt x="252603" y="168183"/>
                  <a:pt x="258508" y="164769"/>
                  <a:pt x="264847" y="162386"/>
                </a:cubicBezTo>
                <a:cubicBezTo>
                  <a:pt x="267935" y="161248"/>
                  <a:pt x="271402" y="162440"/>
                  <a:pt x="273028" y="165311"/>
                </a:cubicBezTo>
                <a:lnTo>
                  <a:pt x="277470" y="173059"/>
                </a:lnTo>
                <a:cubicBezTo>
                  <a:pt x="283159" y="172029"/>
                  <a:pt x="288956" y="172029"/>
                  <a:pt x="294644" y="173059"/>
                </a:cubicBezTo>
                <a:lnTo>
                  <a:pt x="299087" y="165311"/>
                </a:lnTo>
                <a:cubicBezTo>
                  <a:pt x="300712" y="162440"/>
                  <a:pt x="304180" y="161248"/>
                  <a:pt x="307268" y="162386"/>
                </a:cubicBezTo>
                <a:cubicBezTo>
                  <a:pt x="313661" y="164769"/>
                  <a:pt x="319512" y="168183"/>
                  <a:pt x="324659" y="172463"/>
                </a:cubicBezTo>
                <a:cubicBezTo>
                  <a:pt x="327151" y="174521"/>
                  <a:pt x="327801" y="178151"/>
                  <a:pt x="326176" y="180968"/>
                </a:cubicBezTo>
                <a:lnTo>
                  <a:pt x="321733" y="188716"/>
                </a:lnTo>
                <a:cubicBezTo>
                  <a:pt x="325471" y="193050"/>
                  <a:pt x="328397" y="198089"/>
                  <a:pt x="330347" y="203560"/>
                </a:cubicBezTo>
                <a:lnTo>
                  <a:pt x="339286" y="203560"/>
                </a:lnTo>
                <a:cubicBezTo>
                  <a:pt x="342537" y="203560"/>
                  <a:pt x="345354" y="205890"/>
                  <a:pt x="345896" y="209141"/>
                </a:cubicBezTo>
                <a:cubicBezTo>
                  <a:pt x="346980" y="215642"/>
                  <a:pt x="347034" y="222468"/>
                  <a:pt x="345896" y="229241"/>
                </a:cubicBezTo>
                <a:cubicBezTo>
                  <a:pt x="345354" y="232491"/>
                  <a:pt x="342537" y="234875"/>
                  <a:pt x="339286" y="234875"/>
                </a:cubicBezTo>
                <a:lnTo>
                  <a:pt x="330347" y="234875"/>
                </a:lnTo>
                <a:cubicBezTo>
                  <a:pt x="328397" y="240347"/>
                  <a:pt x="325471" y="245385"/>
                  <a:pt x="321733" y="249720"/>
                </a:cubicBezTo>
                <a:lnTo>
                  <a:pt x="326176" y="257467"/>
                </a:lnTo>
                <a:cubicBezTo>
                  <a:pt x="327801" y="260284"/>
                  <a:pt x="327205" y="263914"/>
                  <a:pt x="324659" y="265973"/>
                </a:cubicBezTo>
                <a:cubicBezTo>
                  <a:pt x="319512" y="270253"/>
                  <a:pt x="313606" y="273666"/>
                  <a:pt x="307268" y="276050"/>
                </a:cubicBezTo>
                <a:cubicBezTo>
                  <a:pt x="304180" y="277187"/>
                  <a:pt x="300712" y="275996"/>
                  <a:pt x="299087" y="273124"/>
                </a:cubicBezTo>
                <a:lnTo>
                  <a:pt x="294644" y="265377"/>
                </a:lnTo>
                <a:cubicBezTo>
                  <a:pt x="289010" y="266406"/>
                  <a:pt x="283159" y="266406"/>
                  <a:pt x="277470" y="265377"/>
                </a:cubicBezTo>
                <a:close/>
                <a:moveTo>
                  <a:pt x="271782" y="233466"/>
                </a:moveTo>
                <a:cubicBezTo>
                  <a:pt x="292640" y="249503"/>
                  <a:pt x="316424" y="225719"/>
                  <a:pt x="300387" y="204861"/>
                </a:cubicBezTo>
                <a:cubicBezTo>
                  <a:pt x="279529" y="188824"/>
                  <a:pt x="255745" y="212608"/>
                  <a:pt x="271782" y="2334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76"/>
          <p:cNvSpPr txBox="1"/>
          <p:nvPr/>
        </p:nvSpPr>
        <p:spPr>
          <a:xfrm>
            <a:off x="1347746" y="2615656"/>
            <a:ext cx="6448509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easiest way to build your pitch deck and 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76"/>
          <p:cNvSpPr/>
          <p:nvPr/>
        </p:nvSpPr>
        <p:spPr>
          <a:xfrm>
            <a:off x="2833200" y="1977482"/>
            <a:ext cx="3477601" cy="55365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76"/>
          <p:cNvSpPr txBox="1"/>
          <p:nvPr/>
        </p:nvSpPr>
        <p:spPr>
          <a:xfrm>
            <a:off x="3892994" y="4383490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</a:t>
            </a: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company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9" name="Google Shape;1549;p76"/>
          <p:cNvSpPr txBox="1"/>
          <p:nvPr/>
        </p:nvSpPr>
        <p:spPr>
          <a:xfrm>
            <a:off x="1613406" y="4383490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website</a:t>
            </a: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.com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50" name="Google Shape;1550;p76"/>
          <p:cNvSpPr txBox="1"/>
          <p:nvPr/>
        </p:nvSpPr>
        <p:spPr>
          <a:xfrm>
            <a:off x="6163456" y="4383490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51" name="Google Shape;1551;p76"/>
          <p:cNvSpPr/>
          <p:nvPr/>
        </p:nvSpPr>
        <p:spPr>
          <a:xfrm>
            <a:off x="5915924" y="4442351"/>
            <a:ext cx="239294" cy="179470"/>
          </a:xfrm>
          <a:custGeom>
            <a:rect b="b" l="l" r="r" t="t"/>
            <a:pathLst>
              <a:path extrusionOk="0" h="246888" w="329184">
                <a:moveTo>
                  <a:pt x="322980" y="81557"/>
                </a:moveTo>
                <a:cubicBezTo>
                  <a:pt x="325487" y="79563"/>
                  <a:pt x="329216" y="81428"/>
                  <a:pt x="329216" y="84578"/>
                </a:cubicBezTo>
                <a:lnTo>
                  <a:pt x="329216" y="216059"/>
                </a:lnTo>
                <a:cubicBezTo>
                  <a:pt x="329216" y="233097"/>
                  <a:pt x="315393" y="246920"/>
                  <a:pt x="298355" y="246920"/>
                </a:cubicBezTo>
                <a:lnTo>
                  <a:pt x="30893" y="246920"/>
                </a:lnTo>
                <a:cubicBezTo>
                  <a:pt x="13855" y="246920"/>
                  <a:pt x="32" y="233097"/>
                  <a:pt x="32" y="216059"/>
                </a:cubicBezTo>
                <a:lnTo>
                  <a:pt x="32" y="84643"/>
                </a:lnTo>
                <a:cubicBezTo>
                  <a:pt x="32" y="81428"/>
                  <a:pt x="3697" y="79628"/>
                  <a:pt x="6269" y="81621"/>
                </a:cubicBezTo>
                <a:cubicBezTo>
                  <a:pt x="20670" y="92808"/>
                  <a:pt x="39766" y="107017"/>
                  <a:pt x="105345" y="154658"/>
                </a:cubicBezTo>
                <a:cubicBezTo>
                  <a:pt x="118911" y="164560"/>
                  <a:pt x="141800" y="185391"/>
                  <a:pt x="164624" y="185262"/>
                </a:cubicBezTo>
                <a:cubicBezTo>
                  <a:pt x="187577" y="185455"/>
                  <a:pt x="210916" y="164174"/>
                  <a:pt x="223967" y="154658"/>
                </a:cubicBezTo>
                <a:cubicBezTo>
                  <a:pt x="289547" y="107017"/>
                  <a:pt x="308578" y="92744"/>
                  <a:pt x="322980" y="81557"/>
                </a:cubicBezTo>
                <a:close/>
                <a:moveTo>
                  <a:pt x="164624" y="164624"/>
                </a:moveTo>
                <a:cubicBezTo>
                  <a:pt x="179540" y="164881"/>
                  <a:pt x="201014" y="145850"/>
                  <a:pt x="211816" y="138006"/>
                </a:cubicBezTo>
                <a:cubicBezTo>
                  <a:pt x="297133" y="76092"/>
                  <a:pt x="303627" y="70691"/>
                  <a:pt x="323301" y="55260"/>
                </a:cubicBezTo>
                <a:cubicBezTo>
                  <a:pt x="327030" y="52367"/>
                  <a:pt x="329216" y="47867"/>
                  <a:pt x="329216" y="43109"/>
                </a:cubicBezTo>
                <a:lnTo>
                  <a:pt x="329216" y="30893"/>
                </a:lnTo>
                <a:cubicBezTo>
                  <a:pt x="329216" y="13855"/>
                  <a:pt x="315393" y="32"/>
                  <a:pt x="298355" y="32"/>
                </a:cubicBezTo>
                <a:lnTo>
                  <a:pt x="30893" y="32"/>
                </a:lnTo>
                <a:cubicBezTo>
                  <a:pt x="13855" y="32"/>
                  <a:pt x="32" y="13855"/>
                  <a:pt x="32" y="30893"/>
                </a:cubicBezTo>
                <a:lnTo>
                  <a:pt x="32" y="43109"/>
                </a:lnTo>
                <a:cubicBezTo>
                  <a:pt x="32" y="47867"/>
                  <a:pt x="2218" y="52303"/>
                  <a:pt x="5947" y="55260"/>
                </a:cubicBezTo>
                <a:cubicBezTo>
                  <a:pt x="25621" y="70627"/>
                  <a:pt x="32115" y="76092"/>
                  <a:pt x="117432" y="138006"/>
                </a:cubicBezTo>
                <a:cubicBezTo>
                  <a:pt x="128234" y="145850"/>
                  <a:pt x="149708" y="164881"/>
                  <a:pt x="164624" y="1646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76"/>
          <p:cNvSpPr/>
          <p:nvPr/>
        </p:nvSpPr>
        <p:spPr>
          <a:xfrm>
            <a:off x="3663307" y="4434873"/>
            <a:ext cx="239294" cy="194426"/>
          </a:xfrm>
          <a:custGeom>
            <a:rect b="b" l="l" r="r" t="t"/>
            <a:pathLst>
              <a:path extrusionOk="0" h="642551" w="790832">
                <a:moveTo>
                  <a:pt x="709728" y="160260"/>
                </a:moveTo>
                <a:cubicBezTo>
                  <a:pt x="710230" y="167285"/>
                  <a:pt x="710230" y="174311"/>
                  <a:pt x="710230" y="181336"/>
                </a:cubicBezTo>
                <a:cubicBezTo>
                  <a:pt x="710230" y="395602"/>
                  <a:pt x="547147" y="642487"/>
                  <a:pt x="249079" y="642487"/>
                </a:cubicBezTo>
                <a:cubicBezTo>
                  <a:pt x="157250" y="642487"/>
                  <a:pt x="71945" y="615891"/>
                  <a:pt x="188" y="569727"/>
                </a:cubicBezTo>
                <a:cubicBezTo>
                  <a:pt x="13235" y="571232"/>
                  <a:pt x="25779" y="571734"/>
                  <a:pt x="39328" y="571734"/>
                </a:cubicBezTo>
                <a:cubicBezTo>
                  <a:pt x="115098" y="571734"/>
                  <a:pt x="184849" y="546143"/>
                  <a:pt x="240548" y="502487"/>
                </a:cubicBezTo>
                <a:cubicBezTo>
                  <a:pt x="169293" y="500981"/>
                  <a:pt x="109579" y="454314"/>
                  <a:pt x="89005" y="390083"/>
                </a:cubicBezTo>
                <a:cubicBezTo>
                  <a:pt x="99042" y="391588"/>
                  <a:pt x="109077" y="392592"/>
                  <a:pt x="119616" y="392592"/>
                </a:cubicBezTo>
                <a:cubicBezTo>
                  <a:pt x="134167" y="392592"/>
                  <a:pt x="148721" y="390584"/>
                  <a:pt x="162268" y="387073"/>
                </a:cubicBezTo>
                <a:cubicBezTo>
                  <a:pt x="88003" y="372018"/>
                  <a:pt x="32301" y="306785"/>
                  <a:pt x="32301" y="228003"/>
                </a:cubicBezTo>
                <a:lnTo>
                  <a:pt x="32301" y="225997"/>
                </a:lnTo>
                <a:cubicBezTo>
                  <a:pt x="53878" y="238040"/>
                  <a:pt x="78970" y="245567"/>
                  <a:pt x="105563" y="246569"/>
                </a:cubicBezTo>
                <a:cubicBezTo>
                  <a:pt x="61907" y="217464"/>
                  <a:pt x="33305" y="167787"/>
                  <a:pt x="33305" y="111585"/>
                </a:cubicBezTo>
                <a:cubicBezTo>
                  <a:pt x="33305" y="81478"/>
                  <a:pt x="41333" y="53879"/>
                  <a:pt x="55384" y="29793"/>
                </a:cubicBezTo>
                <a:cubicBezTo>
                  <a:pt x="135170" y="128145"/>
                  <a:pt x="255100" y="192374"/>
                  <a:pt x="389580" y="199400"/>
                </a:cubicBezTo>
                <a:cubicBezTo>
                  <a:pt x="387071" y="187357"/>
                  <a:pt x="385566" y="174813"/>
                  <a:pt x="385566" y="162268"/>
                </a:cubicBezTo>
                <a:cubicBezTo>
                  <a:pt x="385566" y="72947"/>
                  <a:pt x="457825" y="188"/>
                  <a:pt x="547646" y="188"/>
                </a:cubicBezTo>
                <a:cubicBezTo>
                  <a:pt x="594313" y="188"/>
                  <a:pt x="636463" y="19758"/>
                  <a:pt x="666070" y="51371"/>
                </a:cubicBezTo>
                <a:cubicBezTo>
                  <a:pt x="702700" y="44346"/>
                  <a:pt x="737826" y="30797"/>
                  <a:pt x="768938" y="12231"/>
                </a:cubicBezTo>
                <a:cubicBezTo>
                  <a:pt x="756894" y="49867"/>
                  <a:pt x="731303" y="81480"/>
                  <a:pt x="697683" y="101550"/>
                </a:cubicBezTo>
                <a:cubicBezTo>
                  <a:pt x="730300" y="98039"/>
                  <a:pt x="761914" y="89005"/>
                  <a:pt x="791017" y="76461"/>
                </a:cubicBezTo>
                <a:cubicBezTo>
                  <a:pt x="768941" y="108575"/>
                  <a:pt x="741341" y="137176"/>
                  <a:pt x="709728" y="1602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76"/>
          <p:cNvSpPr/>
          <p:nvPr/>
        </p:nvSpPr>
        <p:spPr>
          <a:xfrm>
            <a:off x="1366171" y="4412346"/>
            <a:ext cx="238997" cy="239480"/>
          </a:xfrm>
          <a:custGeom>
            <a:rect b="b" l="l" r="r" t="t"/>
            <a:pathLst>
              <a:path extrusionOk="0" h="318897" w="318254">
                <a:moveTo>
                  <a:pt x="216381" y="97759"/>
                </a:moveTo>
                <a:cubicBezTo>
                  <a:pt x="207058" y="40344"/>
                  <a:pt x="185069" y="32"/>
                  <a:pt x="159481" y="32"/>
                </a:cubicBezTo>
                <a:cubicBezTo>
                  <a:pt x="133892" y="32"/>
                  <a:pt x="111903" y="40344"/>
                  <a:pt x="102581" y="97759"/>
                </a:cubicBezTo>
                <a:lnTo>
                  <a:pt x="216381" y="97759"/>
                </a:lnTo>
                <a:close/>
                <a:moveTo>
                  <a:pt x="97759" y="159481"/>
                </a:moveTo>
                <a:cubicBezTo>
                  <a:pt x="97759" y="173754"/>
                  <a:pt x="98530" y="187448"/>
                  <a:pt x="99880" y="200629"/>
                </a:cubicBezTo>
                <a:lnTo>
                  <a:pt x="219017" y="200629"/>
                </a:lnTo>
                <a:cubicBezTo>
                  <a:pt x="220367" y="187448"/>
                  <a:pt x="221138" y="173754"/>
                  <a:pt x="221138" y="159481"/>
                </a:cubicBezTo>
                <a:cubicBezTo>
                  <a:pt x="221138" y="145207"/>
                  <a:pt x="220367" y="131513"/>
                  <a:pt x="219017" y="118333"/>
                </a:cubicBezTo>
                <a:lnTo>
                  <a:pt x="99880" y="118333"/>
                </a:lnTo>
                <a:cubicBezTo>
                  <a:pt x="98530" y="131513"/>
                  <a:pt x="97759" y="145207"/>
                  <a:pt x="97759" y="159481"/>
                </a:cubicBezTo>
                <a:close/>
                <a:moveTo>
                  <a:pt x="306520" y="97759"/>
                </a:moveTo>
                <a:cubicBezTo>
                  <a:pt x="288132" y="54103"/>
                  <a:pt x="250906" y="20349"/>
                  <a:pt x="204936" y="6719"/>
                </a:cubicBezTo>
                <a:cubicBezTo>
                  <a:pt x="220624" y="28450"/>
                  <a:pt x="231425" y="61175"/>
                  <a:pt x="237083" y="97759"/>
                </a:cubicBezTo>
                <a:lnTo>
                  <a:pt x="306520" y="97759"/>
                </a:lnTo>
                <a:close/>
                <a:moveTo>
                  <a:pt x="113961" y="6719"/>
                </a:moveTo>
                <a:cubicBezTo>
                  <a:pt x="68055" y="20349"/>
                  <a:pt x="30764" y="54103"/>
                  <a:pt x="12441" y="97759"/>
                </a:cubicBezTo>
                <a:lnTo>
                  <a:pt x="81878" y="97759"/>
                </a:lnTo>
                <a:cubicBezTo>
                  <a:pt x="87472" y="61175"/>
                  <a:pt x="98273" y="28450"/>
                  <a:pt x="113961" y="6719"/>
                </a:cubicBezTo>
                <a:close/>
                <a:moveTo>
                  <a:pt x="313400" y="118333"/>
                </a:moveTo>
                <a:lnTo>
                  <a:pt x="239655" y="118333"/>
                </a:lnTo>
                <a:cubicBezTo>
                  <a:pt x="241005" y="131834"/>
                  <a:pt x="241777" y="145657"/>
                  <a:pt x="241777" y="159481"/>
                </a:cubicBezTo>
                <a:cubicBezTo>
                  <a:pt x="241777" y="173304"/>
                  <a:pt x="241005" y="187127"/>
                  <a:pt x="239655" y="200629"/>
                </a:cubicBezTo>
                <a:lnTo>
                  <a:pt x="313336" y="200629"/>
                </a:lnTo>
                <a:cubicBezTo>
                  <a:pt x="316872" y="187448"/>
                  <a:pt x="318865" y="173754"/>
                  <a:pt x="318865" y="159481"/>
                </a:cubicBezTo>
                <a:cubicBezTo>
                  <a:pt x="318865" y="145207"/>
                  <a:pt x="316872" y="131513"/>
                  <a:pt x="313400" y="118333"/>
                </a:cubicBezTo>
                <a:close/>
                <a:moveTo>
                  <a:pt x="77185" y="159481"/>
                </a:moveTo>
                <a:cubicBezTo>
                  <a:pt x="77185" y="145657"/>
                  <a:pt x="77956" y="131834"/>
                  <a:pt x="79306" y="118333"/>
                </a:cubicBezTo>
                <a:lnTo>
                  <a:pt x="5561" y="118333"/>
                </a:lnTo>
                <a:cubicBezTo>
                  <a:pt x="2089" y="131513"/>
                  <a:pt x="32" y="145207"/>
                  <a:pt x="32" y="159481"/>
                </a:cubicBezTo>
                <a:cubicBezTo>
                  <a:pt x="32" y="173754"/>
                  <a:pt x="2089" y="187448"/>
                  <a:pt x="5561" y="200629"/>
                </a:cubicBezTo>
                <a:lnTo>
                  <a:pt x="79242" y="200629"/>
                </a:lnTo>
                <a:cubicBezTo>
                  <a:pt x="77956" y="187127"/>
                  <a:pt x="77185" y="173304"/>
                  <a:pt x="77185" y="159481"/>
                </a:cubicBezTo>
                <a:close/>
                <a:moveTo>
                  <a:pt x="102581" y="221203"/>
                </a:moveTo>
                <a:cubicBezTo>
                  <a:pt x="111903" y="278617"/>
                  <a:pt x="133892" y="318929"/>
                  <a:pt x="159481" y="318929"/>
                </a:cubicBezTo>
                <a:cubicBezTo>
                  <a:pt x="185069" y="318929"/>
                  <a:pt x="207058" y="278617"/>
                  <a:pt x="216381" y="221203"/>
                </a:cubicBezTo>
                <a:lnTo>
                  <a:pt x="102581" y="221203"/>
                </a:lnTo>
                <a:close/>
                <a:moveTo>
                  <a:pt x="205001" y="312243"/>
                </a:moveTo>
                <a:cubicBezTo>
                  <a:pt x="250906" y="298612"/>
                  <a:pt x="288197" y="264858"/>
                  <a:pt x="306585" y="221203"/>
                </a:cubicBezTo>
                <a:lnTo>
                  <a:pt x="237147" y="221203"/>
                </a:lnTo>
                <a:cubicBezTo>
                  <a:pt x="231490" y="257786"/>
                  <a:pt x="220688" y="290511"/>
                  <a:pt x="205001" y="312243"/>
                </a:cubicBezTo>
                <a:close/>
                <a:moveTo>
                  <a:pt x="12441" y="221203"/>
                </a:moveTo>
                <a:cubicBezTo>
                  <a:pt x="30829" y="264858"/>
                  <a:pt x="68055" y="298612"/>
                  <a:pt x="114025" y="312243"/>
                </a:cubicBezTo>
                <a:cubicBezTo>
                  <a:pt x="98337" y="290511"/>
                  <a:pt x="87536" y="257786"/>
                  <a:pt x="81878" y="221203"/>
                </a:cubicBezTo>
                <a:lnTo>
                  <a:pt x="12441" y="221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7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7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77"/>
          <p:cNvSpPr/>
          <p:nvPr/>
        </p:nvSpPr>
        <p:spPr>
          <a:xfrm>
            <a:off x="0" y="4522572"/>
            <a:ext cx="9144000" cy="62092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77"/>
          <p:cNvSpPr txBox="1"/>
          <p:nvPr/>
        </p:nvSpPr>
        <p:spPr>
          <a:xfrm>
            <a:off x="1347746" y="2445328"/>
            <a:ext cx="6448509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easiest way to build your pitch deck and 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77"/>
          <p:cNvSpPr/>
          <p:nvPr/>
        </p:nvSpPr>
        <p:spPr>
          <a:xfrm>
            <a:off x="2833200" y="1807154"/>
            <a:ext cx="3477601" cy="55365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77"/>
          <p:cNvSpPr txBox="1"/>
          <p:nvPr/>
        </p:nvSpPr>
        <p:spPr>
          <a:xfrm>
            <a:off x="3892994" y="4694038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</a:t>
            </a: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company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63" name="Google Shape;1563;p77"/>
          <p:cNvSpPr txBox="1"/>
          <p:nvPr/>
        </p:nvSpPr>
        <p:spPr>
          <a:xfrm>
            <a:off x="1613406" y="4694038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Website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64" name="Google Shape;1564;p77"/>
          <p:cNvSpPr txBox="1"/>
          <p:nvPr/>
        </p:nvSpPr>
        <p:spPr>
          <a:xfrm>
            <a:off x="6163456" y="4694038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65" name="Google Shape;1565;p77"/>
          <p:cNvSpPr/>
          <p:nvPr/>
        </p:nvSpPr>
        <p:spPr>
          <a:xfrm>
            <a:off x="5915924" y="4752899"/>
            <a:ext cx="239294" cy="179470"/>
          </a:xfrm>
          <a:custGeom>
            <a:rect b="b" l="l" r="r" t="t"/>
            <a:pathLst>
              <a:path extrusionOk="0" h="246888" w="329184">
                <a:moveTo>
                  <a:pt x="322980" y="81557"/>
                </a:moveTo>
                <a:cubicBezTo>
                  <a:pt x="325487" y="79563"/>
                  <a:pt x="329216" y="81428"/>
                  <a:pt x="329216" y="84578"/>
                </a:cubicBezTo>
                <a:lnTo>
                  <a:pt x="329216" y="216059"/>
                </a:lnTo>
                <a:cubicBezTo>
                  <a:pt x="329216" y="233097"/>
                  <a:pt x="315393" y="246920"/>
                  <a:pt x="298355" y="246920"/>
                </a:cubicBezTo>
                <a:lnTo>
                  <a:pt x="30893" y="246920"/>
                </a:lnTo>
                <a:cubicBezTo>
                  <a:pt x="13855" y="246920"/>
                  <a:pt x="32" y="233097"/>
                  <a:pt x="32" y="216059"/>
                </a:cubicBezTo>
                <a:lnTo>
                  <a:pt x="32" y="84643"/>
                </a:lnTo>
                <a:cubicBezTo>
                  <a:pt x="32" y="81428"/>
                  <a:pt x="3697" y="79628"/>
                  <a:pt x="6269" y="81621"/>
                </a:cubicBezTo>
                <a:cubicBezTo>
                  <a:pt x="20670" y="92808"/>
                  <a:pt x="39766" y="107017"/>
                  <a:pt x="105345" y="154658"/>
                </a:cubicBezTo>
                <a:cubicBezTo>
                  <a:pt x="118911" y="164560"/>
                  <a:pt x="141800" y="185391"/>
                  <a:pt x="164624" y="185262"/>
                </a:cubicBezTo>
                <a:cubicBezTo>
                  <a:pt x="187577" y="185455"/>
                  <a:pt x="210916" y="164174"/>
                  <a:pt x="223967" y="154658"/>
                </a:cubicBezTo>
                <a:cubicBezTo>
                  <a:pt x="289547" y="107017"/>
                  <a:pt x="308578" y="92744"/>
                  <a:pt x="322980" y="81557"/>
                </a:cubicBezTo>
                <a:close/>
                <a:moveTo>
                  <a:pt x="164624" y="164624"/>
                </a:moveTo>
                <a:cubicBezTo>
                  <a:pt x="179540" y="164881"/>
                  <a:pt x="201014" y="145850"/>
                  <a:pt x="211816" y="138006"/>
                </a:cubicBezTo>
                <a:cubicBezTo>
                  <a:pt x="297133" y="76092"/>
                  <a:pt x="303627" y="70691"/>
                  <a:pt x="323301" y="55260"/>
                </a:cubicBezTo>
                <a:cubicBezTo>
                  <a:pt x="327030" y="52367"/>
                  <a:pt x="329216" y="47867"/>
                  <a:pt x="329216" y="43109"/>
                </a:cubicBezTo>
                <a:lnTo>
                  <a:pt x="329216" y="30893"/>
                </a:lnTo>
                <a:cubicBezTo>
                  <a:pt x="329216" y="13855"/>
                  <a:pt x="315393" y="32"/>
                  <a:pt x="298355" y="32"/>
                </a:cubicBezTo>
                <a:lnTo>
                  <a:pt x="30893" y="32"/>
                </a:lnTo>
                <a:cubicBezTo>
                  <a:pt x="13855" y="32"/>
                  <a:pt x="32" y="13855"/>
                  <a:pt x="32" y="30893"/>
                </a:cubicBezTo>
                <a:lnTo>
                  <a:pt x="32" y="43109"/>
                </a:lnTo>
                <a:cubicBezTo>
                  <a:pt x="32" y="47867"/>
                  <a:pt x="2218" y="52303"/>
                  <a:pt x="5947" y="55260"/>
                </a:cubicBezTo>
                <a:cubicBezTo>
                  <a:pt x="25621" y="70627"/>
                  <a:pt x="32115" y="76092"/>
                  <a:pt x="117432" y="138006"/>
                </a:cubicBezTo>
                <a:cubicBezTo>
                  <a:pt x="128234" y="145850"/>
                  <a:pt x="149708" y="164881"/>
                  <a:pt x="164624" y="1646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77"/>
          <p:cNvSpPr/>
          <p:nvPr/>
        </p:nvSpPr>
        <p:spPr>
          <a:xfrm>
            <a:off x="3663307" y="4745421"/>
            <a:ext cx="239294" cy="194426"/>
          </a:xfrm>
          <a:custGeom>
            <a:rect b="b" l="l" r="r" t="t"/>
            <a:pathLst>
              <a:path extrusionOk="0" h="642551" w="790832">
                <a:moveTo>
                  <a:pt x="709728" y="160260"/>
                </a:moveTo>
                <a:cubicBezTo>
                  <a:pt x="710230" y="167285"/>
                  <a:pt x="710230" y="174311"/>
                  <a:pt x="710230" y="181336"/>
                </a:cubicBezTo>
                <a:cubicBezTo>
                  <a:pt x="710230" y="395602"/>
                  <a:pt x="547147" y="642487"/>
                  <a:pt x="249079" y="642487"/>
                </a:cubicBezTo>
                <a:cubicBezTo>
                  <a:pt x="157250" y="642487"/>
                  <a:pt x="71945" y="615891"/>
                  <a:pt x="188" y="569727"/>
                </a:cubicBezTo>
                <a:cubicBezTo>
                  <a:pt x="13235" y="571232"/>
                  <a:pt x="25779" y="571734"/>
                  <a:pt x="39328" y="571734"/>
                </a:cubicBezTo>
                <a:cubicBezTo>
                  <a:pt x="115098" y="571734"/>
                  <a:pt x="184849" y="546143"/>
                  <a:pt x="240548" y="502487"/>
                </a:cubicBezTo>
                <a:cubicBezTo>
                  <a:pt x="169293" y="500981"/>
                  <a:pt x="109579" y="454314"/>
                  <a:pt x="89005" y="390083"/>
                </a:cubicBezTo>
                <a:cubicBezTo>
                  <a:pt x="99042" y="391588"/>
                  <a:pt x="109077" y="392592"/>
                  <a:pt x="119616" y="392592"/>
                </a:cubicBezTo>
                <a:cubicBezTo>
                  <a:pt x="134167" y="392592"/>
                  <a:pt x="148721" y="390584"/>
                  <a:pt x="162268" y="387073"/>
                </a:cubicBezTo>
                <a:cubicBezTo>
                  <a:pt x="88003" y="372018"/>
                  <a:pt x="32301" y="306785"/>
                  <a:pt x="32301" y="228003"/>
                </a:cubicBezTo>
                <a:lnTo>
                  <a:pt x="32301" y="225997"/>
                </a:lnTo>
                <a:cubicBezTo>
                  <a:pt x="53878" y="238040"/>
                  <a:pt x="78970" y="245567"/>
                  <a:pt x="105563" y="246569"/>
                </a:cubicBezTo>
                <a:cubicBezTo>
                  <a:pt x="61907" y="217464"/>
                  <a:pt x="33305" y="167787"/>
                  <a:pt x="33305" y="111585"/>
                </a:cubicBezTo>
                <a:cubicBezTo>
                  <a:pt x="33305" y="81478"/>
                  <a:pt x="41333" y="53879"/>
                  <a:pt x="55384" y="29793"/>
                </a:cubicBezTo>
                <a:cubicBezTo>
                  <a:pt x="135170" y="128145"/>
                  <a:pt x="255100" y="192374"/>
                  <a:pt x="389580" y="199400"/>
                </a:cubicBezTo>
                <a:cubicBezTo>
                  <a:pt x="387071" y="187357"/>
                  <a:pt x="385566" y="174813"/>
                  <a:pt x="385566" y="162268"/>
                </a:cubicBezTo>
                <a:cubicBezTo>
                  <a:pt x="385566" y="72947"/>
                  <a:pt x="457825" y="188"/>
                  <a:pt x="547646" y="188"/>
                </a:cubicBezTo>
                <a:cubicBezTo>
                  <a:pt x="594313" y="188"/>
                  <a:pt x="636463" y="19758"/>
                  <a:pt x="666070" y="51371"/>
                </a:cubicBezTo>
                <a:cubicBezTo>
                  <a:pt x="702700" y="44346"/>
                  <a:pt x="737826" y="30797"/>
                  <a:pt x="768938" y="12231"/>
                </a:cubicBezTo>
                <a:cubicBezTo>
                  <a:pt x="756894" y="49867"/>
                  <a:pt x="731303" y="81480"/>
                  <a:pt x="697683" y="101550"/>
                </a:cubicBezTo>
                <a:cubicBezTo>
                  <a:pt x="730300" y="98039"/>
                  <a:pt x="761914" y="89005"/>
                  <a:pt x="791017" y="76461"/>
                </a:cubicBezTo>
                <a:cubicBezTo>
                  <a:pt x="768941" y="108575"/>
                  <a:pt x="741341" y="137176"/>
                  <a:pt x="709728" y="1602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77"/>
          <p:cNvSpPr/>
          <p:nvPr/>
        </p:nvSpPr>
        <p:spPr>
          <a:xfrm>
            <a:off x="1366171" y="4722894"/>
            <a:ext cx="238997" cy="239480"/>
          </a:xfrm>
          <a:custGeom>
            <a:rect b="b" l="l" r="r" t="t"/>
            <a:pathLst>
              <a:path extrusionOk="0" h="318897" w="318254">
                <a:moveTo>
                  <a:pt x="216381" y="97759"/>
                </a:moveTo>
                <a:cubicBezTo>
                  <a:pt x="207058" y="40344"/>
                  <a:pt x="185069" y="32"/>
                  <a:pt x="159481" y="32"/>
                </a:cubicBezTo>
                <a:cubicBezTo>
                  <a:pt x="133892" y="32"/>
                  <a:pt x="111903" y="40344"/>
                  <a:pt x="102581" y="97759"/>
                </a:cubicBezTo>
                <a:lnTo>
                  <a:pt x="216381" y="97759"/>
                </a:lnTo>
                <a:close/>
                <a:moveTo>
                  <a:pt x="97759" y="159481"/>
                </a:moveTo>
                <a:cubicBezTo>
                  <a:pt x="97759" y="173754"/>
                  <a:pt x="98530" y="187448"/>
                  <a:pt x="99880" y="200629"/>
                </a:cubicBezTo>
                <a:lnTo>
                  <a:pt x="219017" y="200629"/>
                </a:lnTo>
                <a:cubicBezTo>
                  <a:pt x="220367" y="187448"/>
                  <a:pt x="221138" y="173754"/>
                  <a:pt x="221138" y="159481"/>
                </a:cubicBezTo>
                <a:cubicBezTo>
                  <a:pt x="221138" y="145207"/>
                  <a:pt x="220367" y="131513"/>
                  <a:pt x="219017" y="118333"/>
                </a:cubicBezTo>
                <a:lnTo>
                  <a:pt x="99880" y="118333"/>
                </a:lnTo>
                <a:cubicBezTo>
                  <a:pt x="98530" y="131513"/>
                  <a:pt x="97759" y="145207"/>
                  <a:pt x="97759" y="159481"/>
                </a:cubicBezTo>
                <a:close/>
                <a:moveTo>
                  <a:pt x="306520" y="97759"/>
                </a:moveTo>
                <a:cubicBezTo>
                  <a:pt x="288132" y="54103"/>
                  <a:pt x="250906" y="20349"/>
                  <a:pt x="204936" y="6719"/>
                </a:cubicBezTo>
                <a:cubicBezTo>
                  <a:pt x="220624" y="28450"/>
                  <a:pt x="231425" y="61175"/>
                  <a:pt x="237083" y="97759"/>
                </a:cubicBezTo>
                <a:lnTo>
                  <a:pt x="306520" y="97759"/>
                </a:lnTo>
                <a:close/>
                <a:moveTo>
                  <a:pt x="113961" y="6719"/>
                </a:moveTo>
                <a:cubicBezTo>
                  <a:pt x="68055" y="20349"/>
                  <a:pt x="30764" y="54103"/>
                  <a:pt x="12441" y="97759"/>
                </a:cubicBezTo>
                <a:lnTo>
                  <a:pt x="81878" y="97759"/>
                </a:lnTo>
                <a:cubicBezTo>
                  <a:pt x="87472" y="61175"/>
                  <a:pt x="98273" y="28450"/>
                  <a:pt x="113961" y="6719"/>
                </a:cubicBezTo>
                <a:close/>
                <a:moveTo>
                  <a:pt x="313400" y="118333"/>
                </a:moveTo>
                <a:lnTo>
                  <a:pt x="239655" y="118333"/>
                </a:lnTo>
                <a:cubicBezTo>
                  <a:pt x="241005" y="131834"/>
                  <a:pt x="241777" y="145657"/>
                  <a:pt x="241777" y="159481"/>
                </a:cubicBezTo>
                <a:cubicBezTo>
                  <a:pt x="241777" y="173304"/>
                  <a:pt x="241005" y="187127"/>
                  <a:pt x="239655" y="200629"/>
                </a:cubicBezTo>
                <a:lnTo>
                  <a:pt x="313336" y="200629"/>
                </a:lnTo>
                <a:cubicBezTo>
                  <a:pt x="316872" y="187448"/>
                  <a:pt x="318865" y="173754"/>
                  <a:pt x="318865" y="159481"/>
                </a:cubicBezTo>
                <a:cubicBezTo>
                  <a:pt x="318865" y="145207"/>
                  <a:pt x="316872" y="131513"/>
                  <a:pt x="313400" y="118333"/>
                </a:cubicBezTo>
                <a:close/>
                <a:moveTo>
                  <a:pt x="77185" y="159481"/>
                </a:moveTo>
                <a:cubicBezTo>
                  <a:pt x="77185" y="145657"/>
                  <a:pt x="77956" y="131834"/>
                  <a:pt x="79306" y="118333"/>
                </a:cubicBezTo>
                <a:lnTo>
                  <a:pt x="5561" y="118333"/>
                </a:lnTo>
                <a:cubicBezTo>
                  <a:pt x="2089" y="131513"/>
                  <a:pt x="32" y="145207"/>
                  <a:pt x="32" y="159481"/>
                </a:cubicBezTo>
                <a:cubicBezTo>
                  <a:pt x="32" y="173754"/>
                  <a:pt x="2089" y="187448"/>
                  <a:pt x="5561" y="200629"/>
                </a:cubicBezTo>
                <a:lnTo>
                  <a:pt x="79242" y="200629"/>
                </a:lnTo>
                <a:cubicBezTo>
                  <a:pt x="77956" y="187127"/>
                  <a:pt x="77185" y="173304"/>
                  <a:pt x="77185" y="159481"/>
                </a:cubicBezTo>
                <a:close/>
                <a:moveTo>
                  <a:pt x="102581" y="221203"/>
                </a:moveTo>
                <a:cubicBezTo>
                  <a:pt x="111903" y="278617"/>
                  <a:pt x="133892" y="318929"/>
                  <a:pt x="159481" y="318929"/>
                </a:cubicBezTo>
                <a:cubicBezTo>
                  <a:pt x="185069" y="318929"/>
                  <a:pt x="207058" y="278617"/>
                  <a:pt x="216381" y="221203"/>
                </a:cubicBezTo>
                <a:lnTo>
                  <a:pt x="102581" y="221203"/>
                </a:lnTo>
                <a:close/>
                <a:moveTo>
                  <a:pt x="205001" y="312243"/>
                </a:moveTo>
                <a:cubicBezTo>
                  <a:pt x="250906" y="298612"/>
                  <a:pt x="288197" y="264858"/>
                  <a:pt x="306585" y="221203"/>
                </a:cubicBezTo>
                <a:lnTo>
                  <a:pt x="237147" y="221203"/>
                </a:lnTo>
                <a:cubicBezTo>
                  <a:pt x="231490" y="257786"/>
                  <a:pt x="220688" y="290511"/>
                  <a:pt x="205001" y="312243"/>
                </a:cubicBezTo>
                <a:close/>
                <a:moveTo>
                  <a:pt x="12441" y="221203"/>
                </a:moveTo>
                <a:cubicBezTo>
                  <a:pt x="30829" y="264858"/>
                  <a:pt x="68055" y="298612"/>
                  <a:pt x="114025" y="312243"/>
                </a:cubicBezTo>
                <a:cubicBezTo>
                  <a:pt x="98337" y="290511"/>
                  <a:pt x="87536" y="257786"/>
                  <a:pt x="81878" y="221203"/>
                </a:cubicBezTo>
                <a:lnTo>
                  <a:pt x="12441" y="221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78"/>
          <p:cNvSpPr txBox="1"/>
          <p:nvPr/>
        </p:nvSpPr>
        <p:spPr>
          <a:xfrm>
            <a:off x="1347746" y="2445328"/>
            <a:ext cx="6448509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easiest way to build your pitch deck and raise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78"/>
          <p:cNvSpPr/>
          <p:nvPr/>
        </p:nvSpPr>
        <p:spPr>
          <a:xfrm>
            <a:off x="2833200" y="1807154"/>
            <a:ext cx="3477601" cy="553652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78"/>
          <p:cNvSpPr/>
          <p:nvPr/>
        </p:nvSpPr>
        <p:spPr>
          <a:xfrm>
            <a:off x="0" y="4522572"/>
            <a:ext cx="9144000" cy="62092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78"/>
          <p:cNvSpPr txBox="1"/>
          <p:nvPr/>
        </p:nvSpPr>
        <p:spPr>
          <a:xfrm>
            <a:off x="3892994" y="4694038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</a:t>
            </a: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company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6" name="Google Shape;1576;p78"/>
          <p:cNvSpPr txBox="1"/>
          <p:nvPr/>
        </p:nvSpPr>
        <p:spPr>
          <a:xfrm>
            <a:off x="1613406" y="4694038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Website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7" name="Google Shape;1577;p78"/>
          <p:cNvSpPr txBox="1"/>
          <p:nvPr/>
        </p:nvSpPr>
        <p:spPr>
          <a:xfrm>
            <a:off x="6163456" y="4694038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8" name="Google Shape;1578;p78"/>
          <p:cNvSpPr/>
          <p:nvPr/>
        </p:nvSpPr>
        <p:spPr>
          <a:xfrm>
            <a:off x="5915924" y="4752899"/>
            <a:ext cx="239294" cy="179470"/>
          </a:xfrm>
          <a:custGeom>
            <a:rect b="b" l="l" r="r" t="t"/>
            <a:pathLst>
              <a:path extrusionOk="0" h="246888" w="329184">
                <a:moveTo>
                  <a:pt x="322980" y="81557"/>
                </a:moveTo>
                <a:cubicBezTo>
                  <a:pt x="325487" y="79563"/>
                  <a:pt x="329216" y="81428"/>
                  <a:pt x="329216" y="84578"/>
                </a:cubicBezTo>
                <a:lnTo>
                  <a:pt x="329216" y="216059"/>
                </a:lnTo>
                <a:cubicBezTo>
                  <a:pt x="329216" y="233097"/>
                  <a:pt x="315393" y="246920"/>
                  <a:pt x="298355" y="246920"/>
                </a:cubicBezTo>
                <a:lnTo>
                  <a:pt x="30893" y="246920"/>
                </a:lnTo>
                <a:cubicBezTo>
                  <a:pt x="13855" y="246920"/>
                  <a:pt x="32" y="233097"/>
                  <a:pt x="32" y="216059"/>
                </a:cubicBezTo>
                <a:lnTo>
                  <a:pt x="32" y="84643"/>
                </a:lnTo>
                <a:cubicBezTo>
                  <a:pt x="32" y="81428"/>
                  <a:pt x="3697" y="79628"/>
                  <a:pt x="6269" y="81621"/>
                </a:cubicBezTo>
                <a:cubicBezTo>
                  <a:pt x="20670" y="92808"/>
                  <a:pt x="39766" y="107017"/>
                  <a:pt x="105345" y="154658"/>
                </a:cubicBezTo>
                <a:cubicBezTo>
                  <a:pt x="118911" y="164560"/>
                  <a:pt x="141800" y="185391"/>
                  <a:pt x="164624" y="185262"/>
                </a:cubicBezTo>
                <a:cubicBezTo>
                  <a:pt x="187577" y="185455"/>
                  <a:pt x="210916" y="164174"/>
                  <a:pt x="223967" y="154658"/>
                </a:cubicBezTo>
                <a:cubicBezTo>
                  <a:pt x="289547" y="107017"/>
                  <a:pt x="308578" y="92744"/>
                  <a:pt x="322980" y="81557"/>
                </a:cubicBezTo>
                <a:close/>
                <a:moveTo>
                  <a:pt x="164624" y="164624"/>
                </a:moveTo>
                <a:cubicBezTo>
                  <a:pt x="179540" y="164881"/>
                  <a:pt x="201014" y="145850"/>
                  <a:pt x="211816" y="138006"/>
                </a:cubicBezTo>
                <a:cubicBezTo>
                  <a:pt x="297133" y="76092"/>
                  <a:pt x="303627" y="70691"/>
                  <a:pt x="323301" y="55260"/>
                </a:cubicBezTo>
                <a:cubicBezTo>
                  <a:pt x="327030" y="52367"/>
                  <a:pt x="329216" y="47867"/>
                  <a:pt x="329216" y="43109"/>
                </a:cubicBezTo>
                <a:lnTo>
                  <a:pt x="329216" y="30893"/>
                </a:lnTo>
                <a:cubicBezTo>
                  <a:pt x="329216" y="13855"/>
                  <a:pt x="315393" y="32"/>
                  <a:pt x="298355" y="32"/>
                </a:cubicBezTo>
                <a:lnTo>
                  <a:pt x="30893" y="32"/>
                </a:lnTo>
                <a:cubicBezTo>
                  <a:pt x="13855" y="32"/>
                  <a:pt x="32" y="13855"/>
                  <a:pt x="32" y="30893"/>
                </a:cubicBezTo>
                <a:lnTo>
                  <a:pt x="32" y="43109"/>
                </a:lnTo>
                <a:cubicBezTo>
                  <a:pt x="32" y="47867"/>
                  <a:pt x="2218" y="52303"/>
                  <a:pt x="5947" y="55260"/>
                </a:cubicBezTo>
                <a:cubicBezTo>
                  <a:pt x="25621" y="70627"/>
                  <a:pt x="32115" y="76092"/>
                  <a:pt x="117432" y="138006"/>
                </a:cubicBezTo>
                <a:cubicBezTo>
                  <a:pt x="128234" y="145850"/>
                  <a:pt x="149708" y="164881"/>
                  <a:pt x="164624" y="1646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78"/>
          <p:cNvSpPr/>
          <p:nvPr/>
        </p:nvSpPr>
        <p:spPr>
          <a:xfrm>
            <a:off x="3663307" y="4745421"/>
            <a:ext cx="239294" cy="194426"/>
          </a:xfrm>
          <a:custGeom>
            <a:rect b="b" l="l" r="r" t="t"/>
            <a:pathLst>
              <a:path extrusionOk="0" h="642551" w="790832">
                <a:moveTo>
                  <a:pt x="709728" y="160260"/>
                </a:moveTo>
                <a:cubicBezTo>
                  <a:pt x="710230" y="167285"/>
                  <a:pt x="710230" y="174311"/>
                  <a:pt x="710230" y="181336"/>
                </a:cubicBezTo>
                <a:cubicBezTo>
                  <a:pt x="710230" y="395602"/>
                  <a:pt x="547147" y="642487"/>
                  <a:pt x="249079" y="642487"/>
                </a:cubicBezTo>
                <a:cubicBezTo>
                  <a:pt x="157250" y="642487"/>
                  <a:pt x="71945" y="615891"/>
                  <a:pt x="188" y="569727"/>
                </a:cubicBezTo>
                <a:cubicBezTo>
                  <a:pt x="13235" y="571232"/>
                  <a:pt x="25779" y="571734"/>
                  <a:pt x="39328" y="571734"/>
                </a:cubicBezTo>
                <a:cubicBezTo>
                  <a:pt x="115098" y="571734"/>
                  <a:pt x="184849" y="546143"/>
                  <a:pt x="240548" y="502487"/>
                </a:cubicBezTo>
                <a:cubicBezTo>
                  <a:pt x="169293" y="500981"/>
                  <a:pt x="109579" y="454314"/>
                  <a:pt x="89005" y="390083"/>
                </a:cubicBezTo>
                <a:cubicBezTo>
                  <a:pt x="99042" y="391588"/>
                  <a:pt x="109077" y="392592"/>
                  <a:pt x="119616" y="392592"/>
                </a:cubicBezTo>
                <a:cubicBezTo>
                  <a:pt x="134167" y="392592"/>
                  <a:pt x="148721" y="390584"/>
                  <a:pt x="162268" y="387073"/>
                </a:cubicBezTo>
                <a:cubicBezTo>
                  <a:pt x="88003" y="372018"/>
                  <a:pt x="32301" y="306785"/>
                  <a:pt x="32301" y="228003"/>
                </a:cubicBezTo>
                <a:lnTo>
                  <a:pt x="32301" y="225997"/>
                </a:lnTo>
                <a:cubicBezTo>
                  <a:pt x="53878" y="238040"/>
                  <a:pt x="78970" y="245567"/>
                  <a:pt x="105563" y="246569"/>
                </a:cubicBezTo>
                <a:cubicBezTo>
                  <a:pt x="61907" y="217464"/>
                  <a:pt x="33305" y="167787"/>
                  <a:pt x="33305" y="111585"/>
                </a:cubicBezTo>
                <a:cubicBezTo>
                  <a:pt x="33305" y="81478"/>
                  <a:pt x="41333" y="53879"/>
                  <a:pt x="55384" y="29793"/>
                </a:cubicBezTo>
                <a:cubicBezTo>
                  <a:pt x="135170" y="128145"/>
                  <a:pt x="255100" y="192374"/>
                  <a:pt x="389580" y="199400"/>
                </a:cubicBezTo>
                <a:cubicBezTo>
                  <a:pt x="387071" y="187357"/>
                  <a:pt x="385566" y="174813"/>
                  <a:pt x="385566" y="162268"/>
                </a:cubicBezTo>
                <a:cubicBezTo>
                  <a:pt x="385566" y="72947"/>
                  <a:pt x="457825" y="188"/>
                  <a:pt x="547646" y="188"/>
                </a:cubicBezTo>
                <a:cubicBezTo>
                  <a:pt x="594313" y="188"/>
                  <a:pt x="636463" y="19758"/>
                  <a:pt x="666070" y="51371"/>
                </a:cubicBezTo>
                <a:cubicBezTo>
                  <a:pt x="702700" y="44346"/>
                  <a:pt x="737826" y="30797"/>
                  <a:pt x="768938" y="12231"/>
                </a:cubicBezTo>
                <a:cubicBezTo>
                  <a:pt x="756894" y="49867"/>
                  <a:pt x="731303" y="81480"/>
                  <a:pt x="697683" y="101550"/>
                </a:cubicBezTo>
                <a:cubicBezTo>
                  <a:pt x="730300" y="98039"/>
                  <a:pt x="761914" y="89005"/>
                  <a:pt x="791017" y="76461"/>
                </a:cubicBezTo>
                <a:cubicBezTo>
                  <a:pt x="768941" y="108575"/>
                  <a:pt x="741341" y="137176"/>
                  <a:pt x="709728" y="1602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78"/>
          <p:cNvSpPr/>
          <p:nvPr/>
        </p:nvSpPr>
        <p:spPr>
          <a:xfrm>
            <a:off x="1366171" y="4722894"/>
            <a:ext cx="238997" cy="239480"/>
          </a:xfrm>
          <a:custGeom>
            <a:rect b="b" l="l" r="r" t="t"/>
            <a:pathLst>
              <a:path extrusionOk="0" h="318897" w="318254">
                <a:moveTo>
                  <a:pt x="216381" y="97759"/>
                </a:moveTo>
                <a:cubicBezTo>
                  <a:pt x="207058" y="40344"/>
                  <a:pt x="185069" y="32"/>
                  <a:pt x="159481" y="32"/>
                </a:cubicBezTo>
                <a:cubicBezTo>
                  <a:pt x="133892" y="32"/>
                  <a:pt x="111903" y="40344"/>
                  <a:pt x="102581" y="97759"/>
                </a:cubicBezTo>
                <a:lnTo>
                  <a:pt x="216381" y="97759"/>
                </a:lnTo>
                <a:close/>
                <a:moveTo>
                  <a:pt x="97759" y="159481"/>
                </a:moveTo>
                <a:cubicBezTo>
                  <a:pt x="97759" y="173754"/>
                  <a:pt x="98530" y="187448"/>
                  <a:pt x="99880" y="200629"/>
                </a:cubicBezTo>
                <a:lnTo>
                  <a:pt x="219017" y="200629"/>
                </a:lnTo>
                <a:cubicBezTo>
                  <a:pt x="220367" y="187448"/>
                  <a:pt x="221138" y="173754"/>
                  <a:pt x="221138" y="159481"/>
                </a:cubicBezTo>
                <a:cubicBezTo>
                  <a:pt x="221138" y="145207"/>
                  <a:pt x="220367" y="131513"/>
                  <a:pt x="219017" y="118333"/>
                </a:cubicBezTo>
                <a:lnTo>
                  <a:pt x="99880" y="118333"/>
                </a:lnTo>
                <a:cubicBezTo>
                  <a:pt x="98530" y="131513"/>
                  <a:pt x="97759" y="145207"/>
                  <a:pt x="97759" y="159481"/>
                </a:cubicBezTo>
                <a:close/>
                <a:moveTo>
                  <a:pt x="306520" y="97759"/>
                </a:moveTo>
                <a:cubicBezTo>
                  <a:pt x="288132" y="54103"/>
                  <a:pt x="250906" y="20349"/>
                  <a:pt x="204936" y="6719"/>
                </a:cubicBezTo>
                <a:cubicBezTo>
                  <a:pt x="220624" y="28450"/>
                  <a:pt x="231425" y="61175"/>
                  <a:pt x="237083" y="97759"/>
                </a:cubicBezTo>
                <a:lnTo>
                  <a:pt x="306520" y="97759"/>
                </a:lnTo>
                <a:close/>
                <a:moveTo>
                  <a:pt x="113961" y="6719"/>
                </a:moveTo>
                <a:cubicBezTo>
                  <a:pt x="68055" y="20349"/>
                  <a:pt x="30764" y="54103"/>
                  <a:pt x="12441" y="97759"/>
                </a:cubicBezTo>
                <a:lnTo>
                  <a:pt x="81878" y="97759"/>
                </a:lnTo>
                <a:cubicBezTo>
                  <a:pt x="87472" y="61175"/>
                  <a:pt x="98273" y="28450"/>
                  <a:pt x="113961" y="6719"/>
                </a:cubicBezTo>
                <a:close/>
                <a:moveTo>
                  <a:pt x="313400" y="118333"/>
                </a:moveTo>
                <a:lnTo>
                  <a:pt x="239655" y="118333"/>
                </a:lnTo>
                <a:cubicBezTo>
                  <a:pt x="241005" y="131834"/>
                  <a:pt x="241777" y="145657"/>
                  <a:pt x="241777" y="159481"/>
                </a:cubicBezTo>
                <a:cubicBezTo>
                  <a:pt x="241777" y="173304"/>
                  <a:pt x="241005" y="187127"/>
                  <a:pt x="239655" y="200629"/>
                </a:cubicBezTo>
                <a:lnTo>
                  <a:pt x="313336" y="200629"/>
                </a:lnTo>
                <a:cubicBezTo>
                  <a:pt x="316872" y="187448"/>
                  <a:pt x="318865" y="173754"/>
                  <a:pt x="318865" y="159481"/>
                </a:cubicBezTo>
                <a:cubicBezTo>
                  <a:pt x="318865" y="145207"/>
                  <a:pt x="316872" y="131513"/>
                  <a:pt x="313400" y="118333"/>
                </a:cubicBezTo>
                <a:close/>
                <a:moveTo>
                  <a:pt x="77185" y="159481"/>
                </a:moveTo>
                <a:cubicBezTo>
                  <a:pt x="77185" y="145657"/>
                  <a:pt x="77956" y="131834"/>
                  <a:pt x="79306" y="118333"/>
                </a:cubicBezTo>
                <a:lnTo>
                  <a:pt x="5561" y="118333"/>
                </a:lnTo>
                <a:cubicBezTo>
                  <a:pt x="2089" y="131513"/>
                  <a:pt x="32" y="145207"/>
                  <a:pt x="32" y="159481"/>
                </a:cubicBezTo>
                <a:cubicBezTo>
                  <a:pt x="32" y="173754"/>
                  <a:pt x="2089" y="187448"/>
                  <a:pt x="5561" y="200629"/>
                </a:cubicBezTo>
                <a:lnTo>
                  <a:pt x="79242" y="200629"/>
                </a:lnTo>
                <a:cubicBezTo>
                  <a:pt x="77956" y="187127"/>
                  <a:pt x="77185" y="173304"/>
                  <a:pt x="77185" y="159481"/>
                </a:cubicBezTo>
                <a:close/>
                <a:moveTo>
                  <a:pt x="102581" y="221203"/>
                </a:moveTo>
                <a:cubicBezTo>
                  <a:pt x="111903" y="278617"/>
                  <a:pt x="133892" y="318929"/>
                  <a:pt x="159481" y="318929"/>
                </a:cubicBezTo>
                <a:cubicBezTo>
                  <a:pt x="185069" y="318929"/>
                  <a:pt x="207058" y="278617"/>
                  <a:pt x="216381" y="221203"/>
                </a:cubicBezTo>
                <a:lnTo>
                  <a:pt x="102581" y="221203"/>
                </a:lnTo>
                <a:close/>
                <a:moveTo>
                  <a:pt x="205001" y="312243"/>
                </a:moveTo>
                <a:cubicBezTo>
                  <a:pt x="250906" y="298612"/>
                  <a:pt x="288197" y="264858"/>
                  <a:pt x="306585" y="221203"/>
                </a:cubicBezTo>
                <a:lnTo>
                  <a:pt x="237147" y="221203"/>
                </a:lnTo>
                <a:cubicBezTo>
                  <a:pt x="231490" y="257786"/>
                  <a:pt x="220688" y="290511"/>
                  <a:pt x="205001" y="312243"/>
                </a:cubicBezTo>
                <a:close/>
                <a:moveTo>
                  <a:pt x="12441" y="221203"/>
                </a:moveTo>
                <a:cubicBezTo>
                  <a:pt x="30829" y="264858"/>
                  <a:pt x="68055" y="298612"/>
                  <a:pt x="114025" y="312243"/>
                </a:cubicBezTo>
                <a:cubicBezTo>
                  <a:pt x="98337" y="290511"/>
                  <a:pt x="87536" y="257786"/>
                  <a:pt x="81878" y="221203"/>
                </a:cubicBezTo>
                <a:lnTo>
                  <a:pt x="12441" y="221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flat screen television &#10; &#10;Description automatically generated" id="1585" name="Google Shape;1585;p79"/>
          <p:cNvPicPr preferRelativeResize="0"/>
          <p:nvPr/>
        </p:nvPicPr>
        <p:blipFill rotWithShape="1">
          <a:blip r:embed="rId3">
            <a:alphaModFix/>
          </a:blip>
          <a:srcRect b="21102" l="16249" r="16835" t="22235"/>
          <a:stretch/>
        </p:blipFill>
        <p:spPr>
          <a:xfrm>
            <a:off x="563233" y="1387923"/>
            <a:ext cx="4588864" cy="2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8042" y="1633268"/>
            <a:ext cx="3358079" cy="208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79"/>
          <p:cNvSpPr/>
          <p:nvPr/>
        </p:nvSpPr>
        <p:spPr>
          <a:xfrm>
            <a:off x="6829424" y="429749"/>
            <a:ext cx="1848057" cy="332976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79"/>
          <p:cNvSpPr/>
          <p:nvPr/>
        </p:nvSpPr>
        <p:spPr>
          <a:xfrm>
            <a:off x="5206741" y="2410250"/>
            <a:ext cx="2617341" cy="55365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79"/>
          <p:cNvSpPr txBox="1"/>
          <p:nvPr/>
        </p:nvSpPr>
        <p:spPr>
          <a:xfrm>
            <a:off x="7357620" y="4241869"/>
            <a:ext cx="1610212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79"/>
          <p:cNvSpPr/>
          <p:nvPr/>
        </p:nvSpPr>
        <p:spPr>
          <a:xfrm>
            <a:off x="7357619" y="4509759"/>
            <a:ext cx="1672968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</a:t>
            </a:r>
            <a:endParaRPr b="0" i="0" sz="10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91" name="Google Shape;1591;p79"/>
          <p:cNvPicPr preferRelativeResize="0"/>
          <p:nvPr/>
        </p:nvPicPr>
        <p:blipFill rotWithShape="1">
          <a:blip r:embed="rId5">
            <a:alphaModFix/>
          </a:blip>
          <a:srcRect b="0" l="2571" r="2572" t="5145"/>
          <a:stretch/>
        </p:blipFill>
        <p:spPr>
          <a:xfrm>
            <a:off x="6687670" y="4230639"/>
            <a:ext cx="607196" cy="607196"/>
          </a:xfrm>
          <a:prstGeom prst="ellipse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3428333" y="2738102"/>
            <a:ext cx="2141555" cy="396000"/>
          </a:xfrm>
          <a:prstGeom prst="round2SameRect">
            <a:avLst>
              <a:gd fmla="val 42781" name="adj1"/>
              <a:gd fmla="val 0" name="adj2"/>
            </a:avLst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0" y="936701"/>
            <a:ext cx="9144000" cy="1344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 txBox="1"/>
          <p:nvPr/>
        </p:nvSpPr>
        <p:spPr>
          <a:xfrm>
            <a:off x="1355413" y="1298854"/>
            <a:ext cx="6433172" cy="619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 is a presentation template that helps founders to create a visually impressive and effective pitch deck quickly and easily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769291" y="3298451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Strong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769290" y="3579624"/>
            <a:ext cx="1995779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deep market, technology, execution background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vision to succeed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3501223" y="2764111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Significant Traction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3501222" y="3298541"/>
            <a:ext cx="1995779" cy="944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13,500 </a:t>
            </a: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 downloads;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1,050 </a:t>
            </a: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requests;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$850,000 </a:t>
            </a: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6306047" y="3298451"/>
            <a:ext cx="1995778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Raising $500,000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6233156" y="3589205"/>
            <a:ext cx="2141555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finish development of our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product, release a beta, launch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offices and hire key staff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3428333" y="2738102"/>
            <a:ext cx="2141555" cy="1640722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620174" y="3052130"/>
            <a:ext cx="294010" cy="205807"/>
          </a:xfrm>
          <a:custGeom>
            <a:rect b="b" l="l" r="r" t="t"/>
            <a:pathLst>
              <a:path extrusionOk="0" h="288036" w="411480">
                <a:moveTo>
                  <a:pt x="61754" y="123476"/>
                </a:moveTo>
                <a:cubicBezTo>
                  <a:pt x="84450" y="123476"/>
                  <a:pt x="102902" y="105024"/>
                  <a:pt x="102902" y="82328"/>
                </a:cubicBezTo>
                <a:cubicBezTo>
                  <a:pt x="102902" y="59633"/>
                  <a:pt x="84450" y="41180"/>
                  <a:pt x="61754" y="41180"/>
                </a:cubicBezTo>
                <a:cubicBezTo>
                  <a:pt x="39059" y="41180"/>
                  <a:pt x="20606" y="59633"/>
                  <a:pt x="20606" y="82328"/>
                </a:cubicBezTo>
                <a:cubicBezTo>
                  <a:pt x="20606" y="105024"/>
                  <a:pt x="39059" y="123476"/>
                  <a:pt x="61754" y="123476"/>
                </a:cubicBezTo>
                <a:close/>
                <a:moveTo>
                  <a:pt x="349790" y="123476"/>
                </a:moveTo>
                <a:cubicBezTo>
                  <a:pt x="372486" y="123476"/>
                  <a:pt x="390938" y="105024"/>
                  <a:pt x="390938" y="82328"/>
                </a:cubicBezTo>
                <a:cubicBezTo>
                  <a:pt x="390938" y="59633"/>
                  <a:pt x="372486" y="41180"/>
                  <a:pt x="349790" y="41180"/>
                </a:cubicBezTo>
                <a:cubicBezTo>
                  <a:pt x="327095" y="41180"/>
                  <a:pt x="308642" y="59633"/>
                  <a:pt x="308642" y="82328"/>
                </a:cubicBezTo>
                <a:cubicBezTo>
                  <a:pt x="308642" y="105024"/>
                  <a:pt x="327095" y="123476"/>
                  <a:pt x="349790" y="123476"/>
                </a:cubicBezTo>
                <a:close/>
                <a:moveTo>
                  <a:pt x="370364" y="144050"/>
                </a:moveTo>
                <a:lnTo>
                  <a:pt x="329216" y="144050"/>
                </a:lnTo>
                <a:cubicBezTo>
                  <a:pt x="317901" y="144050"/>
                  <a:pt x="307678" y="148615"/>
                  <a:pt x="300220" y="156009"/>
                </a:cubicBezTo>
                <a:cubicBezTo>
                  <a:pt x="326130" y="170218"/>
                  <a:pt x="344518" y="195871"/>
                  <a:pt x="348505" y="226346"/>
                </a:cubicBezTo>
                <a:lnTo>
                  <a:pt x="390938" y="226346"/>
                </a:lnTo>
                <a:cubicBezTo>
                  <a:pt x="402318" y="226346"/>
                  <a:pt x="411512" y="217152"/>
                  <a:pt x="411512" y="205772"/>
                </a:cubicBezTo>
                <a:lnTo>
                  <a:pt x="411512" y="185198"/>
                </a:lnTo>
                <a:cubicBezTo>
                  <a:pt x="411512" y="162503"/>
                  <a:pt x="393060" y="144050"/>
                  <a:pt x="370364" y="144050"/>
                </a:cubicBezTo>
                <a:close/>
                <a:moveTo>
                  <a:pt x="205772" y="144050"/>
                </a:moveTo>
                <a:cubicBezTo>
                  <a:pt x="245570" y="144050"/>
                  <a:pt x="277781" y="111839"/>
                  <a:pt x="277781" y="72041"/>
                </a:cubicBezTo>
                <a:cubicBezTo>
                  <a:pt x="277781" y="32244"/>
                  <a:pt x="245570" y="32"/>
                  <a:pt x="205772" y="32"/>
                </a:cubicBezTo>
                <a:cubicBezTo>
                  <a:pt x="165975" y="32"/>
                  <a:pt x="133763" y="32244"/>
                  <a:pt x="133763" y="72041"/>
                </a:cubicBezTo>
                <a:cubicBezTo>
                  <a:pt x="133763" y="111839"/>
                  <a:pt x="165975" y="144050"/>
                  <a:pt x="205772" y="144050"/>
                </a:cubicBezTo>
                <a:close/>
                <a:moveTo>
                  <a:pt x="255150" y="164624"/>
                </a:moveTo>
                <a:lnTo>
                  <a:pt x="249814" y="164624"/>
                </a:lnTo>
                <a:cubicBezTo>
                  <a:pt x="236441" y="171054"/>
                  <a:pt x="221589" y="174911"/>
                  <a:pt x="205772" y="174911"/>
                </a:cubicBezTo>
                <a:cubicBezTo>
                  <a:pt x="189956" y="174911"/>
                  <a:pt x="175169" y="171054"/>
                  <a:pt x="161731" y="164624"/>
                </a:cubicBezTo>
                <a:lnTo>
                  <a:pt x="156395" y="164624"/>
                </a:lnTo>
                <a:cubicBezTo>
                  <a:pt x="115504" y="164624"/>
                  <a:pt x="82328" y="197800"/>
                  <a:pt x="82328" y="238691"/>
                </a:cubicBezTo>
                <a:lnTo>
                  <a:pt x="82328" y="257207"/>
                </a:lnTo>
                <a:cubicBezTo>
                  <a:pt x="82328" y="274245"/>
                  <a:pt x="96152" y="288068"/>
                  <a:pt x="113189" y="288068"/>
                </a:cubicBezTo>
                <a:lnTo>
                  <a:pt x="298355" y="288068"/>
                </a:lnTo>
                <a:cubicBezTo>
                  <a:pt x="315393" y="288068"/>
                  <a:pt x="329216" y="274245"/>
                  <a:pt x="329216" y="257207"/>
                </a:cubicBezTo>
                <a:lnTo>
                  <a:pt x="329216" y="238691"/>
                </a:lnTo>
                <a:cubicBezTo>
                  <a:pt x="329216" y="197800"/>
                  <a:pt x="296041" y="164624"/>
                  <a:pt x="255150" y="164624"/>
                </a:cubicBezTo>
                <a:close/>
                <a:moveTo>
                  <a:pt x="111325" y="156009"/>
                </a:moveTo>
                <a:cubicBezTo>
                  <a:pt x="103867" y="148615"/>
                  <a:pt x="93644" y="144050"/>
                  <a:pt x="82328" y="144050"/>
                </a:cubicBezTo>
                <a:lnTo>
                  <a:pt x="41180" y="144050"/>
                </a:lnTo>
                <a:cubicBezTo>
                  <a:pt x="18485" y="144050"/>
                  <a:pt x="32" y="162503"/>
                  <a:pt x="32" y="185198"/>
                </a:cubicBezTo>
                <a:lnTo>
                  <a:pt x="32" y="205772"/>
                </a:lnTo>
                <a:cubicBezTo>
                  <a:pt x="32" y="217152"/>
                  <a:pt x="9226" y="226346"/>
                  <a:pt x="20606" y="226346"/>
                </a:cubicBezTo>
                <a:lnTo>
                  <a:pt x="62976" y="226346"/>
                </a:lnTo>
                <a:cubicBezTo>
                  <a:pt x="67026" y="195871"/>
                  <a:pt x="85415" y="170218"/>
                  <a:pt x="111325" y="156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7181160" y="3032260"/>
            <a:ext cx="245546" cy="245546"/>
          </a:xfrm>
          <a:custGeom>
            <a:rect b="b" l="l" r="r" t="t"/>
            <a:pathLst>
              <a:path extrusionOk="0" h="329184" w="329184">
                <a:moveTo>
                  <a:pt x="324741" y="284635"/>
                </a:moveTo>
                <a:lnTo>
                  <a:pt x="260634" y="220540"/>
                </a:lnTo>
                <a:cubicBezTo>
                  <a:pt x="257741" y="217647"/>
                  <a:pt x="253819" y="216040"/>
                  <a:pt x="249704" y="216040"/>
                </a:cubicBezTo>
                <a:lnTo>
                  <a:pt x="239224" y="216040"/>
                </a:lnTo>
                <a:cubicBezTo>
                  <a:pt x="256969" y="193344"/>
                  <a:pt x="267513" y="164804"/>
                  <a:pt x="267513" y="133750"/>
                </a:cubicBezTo>
                <a:cubicBezTo>
                  <a:pt x="267513" y="59883"/>
                  <a:pt x="207649" y="32"/>
                  <a:pt x="133776" y="32"/>
                </a:cubicBezTo>
                <a:cubicBezTo>
                  <a:pt x="59902" y="32"/>
                  <a:pt x="32" y="59883"/>
                  <a:pt x="32" y="133750"/>
                </a:cubicBezTo>
                <a:cubicBezTo>
                  <a:pt x="32" y="207617"/>
                  <a:pt x="59896" y="267468"/>
                  <a:pt x="133776" y="267468"/>
                </a:cubicBezTo>
                <a:cubicBezTo>
                  <a:pt x="164830" y="267468"/>
                  <a:pt x="193383" y="256924"/>
                  <a:pt x="216078" y="239179"/>
                </a:cubicBezTo>
                <a:lnTo>
                  <a:pt x="216078" y="249659"/>
                </a:lnTo>
                <a:cubicBezTo>
                  <a:pt x="216078" y="253774"/>
                  <a:pt x="217686" y="257696"/>
                  <a:pt x="220579" y="260589"/>
                </a:cubicBezTo>
                <a:lnTo>
                  <a:pt x="284686" y="324683"/>
                </a:lnTo>
                <a:cubicBezTo>
                  <a:pt x="290730" y="330727"/>
                  <a:pt x="300502" y="330727"/>
                  <a:pt x="306482" y="324683"/>
                </a:cubicBezTo>
                <a:lnTo>
                  <a:pt x="324677" y="306488"/>
                </a:lnTo>
                <a:cubicBezTo>
                  <a:pt x="330721" y="300445"/>
                  <a:pt x="330721" y="290678"/>
                  <a:pt x="324741" y="284635"/>
                </a:cubicBezTo>
                <a:close/>
                <a:moveTo>
                  <a:pt x="133776" y="226320"/>
                </a:moveTo>
                <a:cubicBezTo>
                  <a:pt x="82637" y="226320"/>
                  <a:pt x="41193" y="184954"/>
                  <a:pt x="41193" y="133750"/>
                </a:cubicBezTo>
                <a:cubicBezTo>
                  <a:pt x="41193" y="82617"/>
                  <a:pt x="82566" y="41180"/>
                  <a:pt x="133776" y="41180"/>
                </a:cubicBezTo>
                <a:cubicBezTo>
                  <a:pt x="184915" y="41180"/>
                  <a:pt x="226359" y="82547"/>
                  <a:pt x="226359" y="133750"/>
                </a:cubicBezTo>
                <a:cubicBezTo>
                  <a:pt x="226359" y="184883"/>
                  <a:pt x="184986" y="226320"/>
                  <a:pt x="133776" y="226320"/>
                </a:cubicBezTo>
                <a:close/>
                <a:moveTo>
                  <a:pt x="151206" y="128247"/>
                </a:moveTo>
                <a:lnTo>
                  <a:pt x="122267" y="119567"/>
                </a:lnTo>
                <a:cubicBezTo>
                  <a:pt x="118950" y="118570"/>
                  <a:pt x="116629" y="115208"/>
                  <a:pt x="116629" y="111382"/>
                </a:cubicBezTo>
                <a:cubicBezTo>
                  <a:pt x="116629" y="106708"/>
                  <a:pt x="120036" y="102902"/>
                  <a:pt x="124215" y="102902"/>
                </a:cubicBezTo>
                <a:lnTo>
                  <a:pt x="142288" y="102902"/>
                </a:lnTo>
                <a:cubicBezTo>
                  <a:pt x="145220" y="102902"/>
                  <a:pt x="148049" y="103731"/>
                  <a:pt x="150531" y="105294"/>
                </a:cubicBezTo>
                <a:cubicBezTo>
                  <a:pt x="152614" y="106599"/>
                  <a:pt x="155263" y="106522"/>
                  <a:pt x="157044" y="104824"/>
                </a:cubicBezTo>
                <a:lnTo>
                  <a:pt x="164598" y="97617"/>
                </a:lnTo>
                <a:cubicBezTo>
                  <a:pt x="166868" y="95450"/>
                  <a:pt x="166739" y="91696"/>
                  <a:pt x="164232" y="89812"/>
                </a:cubicBezTo>
                <a:cubicBezTo>
                  <a:pt x="158381" y="85421"/>
                  <a:pt x="151322" y="82887"/>
                  <a:pt x="144063" y="82514"/>
                </a:cubicBezTo>
                <a:lnTo>
                  <a:pt x="144063" y="72041"/>
                </a:lnTo>
                <a:cubicBezTo>
                  <a:pt x="144063" y="69199"/>
                  <a:pt x="141761" y="66898"/>
                  <a:pt x="138919" y="66898"/>
                </a:cubicBezTo>
                <a:lnTo>
                  <a:pt x="128632" y="66898"/>
                </a:lnTo>
                <a:cubicBezTo>
                  <a:pt x="125791" y="66898"/>
                  <a:pt x="123489" y="69199"/>
                  <a:pt x="123489" y="72041"/>
                </a:cubicBezTo>
                <a:lnTo>
                  <a:pt x="123489" y="82405"/>
                </a:lnTo>
                <a:cubicBezTo>
                  <a:pt x="108296" y="82810"/>
                  <a:pt x="96048" y="95618"/>
                  <a:pt x="96048" y="111382"/>
                </a:cubicBezTo>
                <a:cubicBezTo>
                  <a:pt x="96048" y="124222"/>
                  <a:pt x="104400" y="135692"/>
                  <a:pt x="116352" y="139279"/>
                </a:cubicBezTo>
                <a:lnTo>
                  <a:pt x="145291" y="147959"/>
                </a:lnTo>
                <a:cubicBezTo>
                  <a:pt x="148608" y="148956"/>
                  <a:pt x="150929" y="152318"/>
                  <a:pt x="150929" y="156144"/>
                </a:cubicBezTo>
                <a:cubicBezTo>
                  <a:pt x="150929" y="160818"/>
                  <a:pt x="147522" y="164624"/>
                  <a:pt x="143343" y="164624"/>
                </a:cubicBezTo>
                <a:lnTo>
                  <a:pt x="125276" y="164624"/>
                </a:lnTo>
                <a:cubicBezTo>
                  <a:pt x="122344" y="164624"/>
                  <a:pt x="119516" y="163795"/>
                  <a:pt x="117034" y="162232"/>
                </a:cubicBezTo>
                <a:cubicBezTo>
                  <a:pt x="114951" y="160927"/>
                  <a:pt x="112302" y="161004"/>
                  <a:pt x="110521" y="162702"/>
                </a:cubicBezTo>
                <a:lnTo>
                  <a:pt x="102966" y="169909"/>
                </a:lnTo>
                <a:cubicBezTo>
                  <a:pt x="100697" y="172076"/>
                  <a:pt x="100825" y="175830"/>
                  <a:pt x="103333" y="177714"/>
                </a:cubicBezTo>
                <a:cubicBezTo>
                  <a:pt x="109184" y="182106"/>
                  <a:pt x="116243" y="184639"/>
                  <a:pt x="123502" y="185012"/>
                </a:cubicBezTo>
                <a:lnTo>
                  <a:pt x="123502" y="195485"/>
                </a:lnTo>
                <a:cubicBezTo>
                  <a:pt x="123502" y="198327"/>
                  <a:pt x="125803" y="200629"/>
                  <a:pt x="128645" y="200629"/>
                </a:cubicBezTo>
                <a:lnTo>
                  <a:pt x="138932" y="200629"/>
                </a:lnTo>
                <a:cubicBezTo>
                  <a:pt x="141774" y="200629"/>
                  <a:pt x="144076" y="198327"/>
                  <a:pt x="144076" y="195485"/>
                </a:cubicBezTo>
                <a:lnTo>
                  <a:pt x="144076" y="185121"/>
                </a:lnTo>
                <a:cubicBezTo>
                  <a:pt x="159268" y="184716"/>
                  <a:pt x="171516" y="171915"/>
                  <a:pt x="171516" y="156144"/>
                </a:cubicBezTo>
                <a:cubicBezTo>
                  <a:pt x="171516" y="143304"/>
                  <a:pt x="163165" y="131834"/>
                  <a:pt x="151206" y="1282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8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Exit Strategy</a:t>
            </a:r>
            <a:endParaRPr/>
          </a:p>
        </p:txBody>
      </p:sp>
      <p:sp>
        <p:nvSpPr>
          <p:cNvPr id="1597" name="Google Shape;1597;p80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598" name="Google Shape;1598;p80"/>
          <p:cNvSpPr/>
          <p:nvPr/>
        </p:nvSpPr>
        <p:spPr>
          <a:xfrm>
            <a:off x="715435" y="1782682"/>
            <a:ext cx="2285457" cy="2800215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80"/>
          <p:cNvSpPr/>
          <p:nvPr/>
        </p:nvSpPr>
        <p:spPr>
          <a:xfrm>
            <a:off x="858198" y="2600700"/>
            <a:ext cx="198316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80"/>
          <p:cNvSpPr/>
          <p:nvPr/>
        </p:nvSpPr>
        <p:spPr>
          <a:xfrm>
            <a:off x="839148" y="2861609"/>
            <a:ext cx="2161744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LivePlan (PaloAlto Software) offer an easy but comprehensive solution for pitch deck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80"/>
          <p:cNvSpPr/>
          <p:nvPr/>
        </p:nvSpPr>
        <p:spPr>
          <a:xfrm>
            <a:off x="858198" y="3520725"/>
            <a:ext cx="198316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80"/>
          <p:cNvSpPr/>
          <p:nvPr/>
        </p:nvSpPr>
        <p:spPr>
          <a:xfrm>
            <a:off x="839148" y="3781634"/>
            <a:ext cx="2227378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 could be transferred from PPT format into online mode at minimal cost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80"/>
          <p:cNvSpPr/>
          <p:nvPr/>
        </p:nvSpPr>
        <p:spPr>
          <a:xfrm>
            <a:off x="3396455" y="1782682"/>
            <a:ext cx="2285457" cy="2800215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80"/>
          <p:cNvSpPr/>
          <p:nvPr/>
        </p:nvSpPr>
        <p:spPr>
          <a:xfrm>
            <a:off x="3539218" y="2600700"/>
            <a:ext cx="198316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80"/>
          <p:cNvSpPr/>
          <p:nvPr/>
        </p:nvSpPr>
        <p:spPr>
          <a:xfrm>
            <a:off x="3520168" y="2861609"/>
            <a:ext cx="2054983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Prezi attract new group of customers by offering comprex solution for pitch deck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80"/>
          <p:cNvSpPr/>
          <p:nvPr/>
        </p:nvSpPr>
        <p:spPr>
          <a:xfrm>
            <a:off x="3539218" y="3520725"/>
            <a:ext cx="198316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80"/>
          <p:cNvSpPr/>
          <p:nvPr/>
        </p:nvSpPr>
        <p:spPr>
          <a:xfrm>
            <a:off x="3520168" y="3781634"/>
            <a:ext cx="2180794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 could be transferred from PPT format into online mode at minimal cost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80"/>
          <p:cNvSpPr/>
          <p:nvPr/>
        </p:nvSpPr>
        <p:spPr>
          <a:xfrm>
            <a:off x="6077475" y="1782682"/>
            <a:ext cx="2285457" cy="2800215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80"/>
          <p:cNvSpPr/>
          <p:nvPr/>
        </p:nvSpPr>
        <p:spPr>
          <a:xfrm>
            <a:off x="6220238" y="2600700"/>
            <a:ext cx="198316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80"/>
          <p:cNvSpPr/>
          <p:nvPr/>
        </p:nvSpPr>
        <p:spPr>
          <a:xfrm>
            <a:off x="6201188" y="2861609"/>
            <a:ext cx="2054983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Office (Microsft) offer an easy but comprehensive solution for pitch deck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80"/>
          <p:cNvSpPr/>
          <p:nvPr/>
        </p:nvSpPr>
        <p:spPr>
          <a:xfrm>
            <a:off x="6220238" y="3520725"/>
            <a:ext cx="1983163" cy="34894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80"/>
          <p:cNvSpPr/>
          <p:nvPr/>
        </p:nvSpPr>
        <p:spPr>
          <a:xfrm>
            <a:off x="6201188" y="3781634"/>
            <a:ext cx="2054983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 could be supply as free or paid  PowerPoint template through Office Store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3" name="Google Shape;161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216" y="2048375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236" y="2048375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5256" y="2048375"/>
            <a:ext cx="813126" cy="362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81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Exit Strategy</a:t>
            </a:r>
            <a:endParaRPr/>
          </a:p>
        </p:txBody>
      </p:sp>
      <p:sp>
        <p:nvSpPr>
          <p:cNvPr id="1621" name="Google Shape;1621;p81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622" name="Google Shape;1622;p81"/>
          <p:cNvSpPr/>
          <p:nvPr/>
        </p:nvSpPr>
        <p:spPr>
          <a:xfrm>
            <a:off x="834482" y="2395534"/>
            <a:ext cx="2297031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LivePlan (PaloAlto Software) offer an easy but comprehensive solution for pitch deck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81"/>
          <p:cNvSpPr/>
          <p:nvPr/>
        </p:nvSpPr>
        <p:spPr>
          <a:xfrm>
            <a:off x="879305" y="1786039"/>
            <a:ext cx="1866724" cy="537299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81"/>
          <p:cNvSpPr/>
          <p:nvPr/>
        </p:nvSpPr>
        <p:spPr>
          <a:xfrm>
            <a:off x="3346666" y="2395534"/>
            <a:ext cx="2000249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Prezi attract new group of customers by offering comprex solution for pitch deck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81"/>
          <p:cNvSpPr/>
          <p:nvPr/>
        </p:nvSpPr>
        <p:spPr>
          <a:xfrm>
            <a:off x="3391489" y="1786039"/>
            <a:ext cx="1866724" cy="537299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81"/>
          <p:cNvSpPr/>
          <p:nvPr/>
        </p:nvSpPr>
        <p:spPr>
          <a:xfrm>
            <a:off x="834482" y="3897811"/>
            <a:ext cx="2000249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Office (Microsft) offer an easy but comprehensive solution for pitch deck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81"/>
          <p:cNvSpPr/>
          <p:nvPr/>
        </p:nvSpPr>
        <p:spPr>
          <a:xfrm>
            <a:off x="879305" y="3288316"/>
            <a:ext cx="1866724" cy="537299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81"/>
          <p:cNvSpPr/>
          <p:nvPr/>
        </p:nvSpPr>
        <p:spPr>
          <a:xfrm>
            <a:off x="3346666" y="3897811"/>
            <a:ext cx="2000249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Google Docs (Google) offer an easy but comprehensive solution for pitch deck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81"/>
          <p:cNvSpPr/>
          <p:nvPr/>
        </p:nvSpPr>
        <p:spPr>
          <a:xfrm>
            <a:off x="3391489" y="3288316"/>
            <a:ext cx="1866724" cy="537299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81"/>
          <p:cNvSpPr/>
          <p:nvPr/>
        </p:nvSpPr>
        <p:spPr>
          <a:xfrm>
            <a:off x="6474068" y="1779904"/>
            <a:ext cx="1675322" cy="34894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4000" spcFirstLastPara="1" rIns="54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1" name="Google Shape;163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675" y="1873299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211" y="3375576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8288" y="1873299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Google Shape;163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0227" y="3375576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166" y="2301088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166" y="2754043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166" y="3206998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166" y="3659953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166" y="4112908"/>
            <a:ext cx="813126" cy="362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82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Exit Strategy</a:t>
            </a:r>
            <a:endParaRPr/>
          </a:p>
        </p:txBody>
      </p:sp>
      <p:sp>
        <p:nvSpPr>
          <p:cNvPr id="1645" name="Google Shape;1645;p82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Multiple exit opportunities that will result in a high ROI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646" name="Google Shape;1646;p82"/>
          <p:cNvSpPr/>
          <p:nvPr/>
        </p:nvSpPr>
        <p:spPr>
          <a:xfrm>
            <a:off x="1208074" y="1782683"/>
            <a:ext cx="3919738" cy="441884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82"/>
          <p:cNvSpPr/>
          <p:nvPr/>
        </p:nvSpPr>
        <p:spPr>
          <a:xfrm>
            <a:off x="1199531" y="1782683"/>
            <a:ext cx="3928283" cy="2800216"/>
          </a:xfrm>
          <a:prstGeom prst="roundRect">
            <a:avLst>
              <a:gd fmla="val 9132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82"/>
          <p:cNvSpPr txBox="1"/>
          <p:nvPr/>
        </p:nvSpPr>
        <p:spPr>
          <a:xfrm>
            <a:off x="1199530" y="1822322"/>
            <a:ext cx="3928282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Acquisition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82"/>
          <p:cNvSpPr/>
          <p:nvPr/>
        </p:nvSpPr>
        <p:spPr>
          <a:xfrm flipH="1" rot="10800000">
            <a:off x="1199531" y="2219027"/>
            <a:ext cx="3928283" cy="59588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82"/>
          <p:cNvSpPr txBox="1"/>
          <p:nvPr/>
        </p:nvSpPr>
        <p:spPr>
          <a:xfrm>
            <a:off x="1199530" y="2290140"/>
            <a:ext cx="3928282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companies attract a new group of users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offering an easy solution for pitch deck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82"/>
          <p:cNvSpPr txBox="1"/>
          <p:nvPr/>
        </p:nvSpPr>
        <p:spPr>
          <a:xfrm>
            <a:off x="5685160" y="3212990"/>
            <a:ext cx="2141554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IPO Consideration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82"/>
          <p:cNvSpPr/>
          <p:nvPr/>
        </p:nvSpPr>
        <p:spPr>
          <a:xfrm>
            <a:off x="6493368" y="2753558"/>
            <a:ext cx="524971" cy="393728"/>
          </a:xfrm>
          <a:custGeom>
            <a:rect b="b" l="l" r="r" t="t"/>
            <a:pathLst>
              <a:path extrusionOk="0" h="393728" w="524971">
                <a:moveTo>
                  <a:pt x="406935" y="295379"/>
                </a:moveTo>
                <a:lnTo>
                  <a:pt x="429903" y="295379"/>
                </a:lnTo>
                <a:cubicBezTo>
                  <a:pt x="436465" y="295379"/>
                  <a:pt x="443027" y="288817"/>
                  <a:pt x="443027" y="282255"/>
                </a:cubicBezTo>
                <a:lnTo>
                  <a:pt x="443027" y="46018"/>
                </a:lnTo>
                <a:cubicBezTo>
                  <a:pt x="443027" y="39455"/>
                  <a:pt x="436465" y="32893"/>
                  <a:pt x="429903" y="32893"/>
                </a:cubicBezTo>
                <a:lnTo>
                  <a:pt x="406935" y="32893"/>
                </a:lnTo>
                <a:cubicBezTo>
                  <a:pt x="400373" y="32893"/>
                  <a:pt x="393811" y="39455"/>
                  <a:pt x="393811" y="46018"/>
                </a:cubicBezTo>
                <a:lnTo>
                  <a:pt x="393811" y="282255"/>
                </a:lnTo>
                <a:cubicBezTo>
                  <a:pt x="393811" y="288817"/>
                  <a:pt x="400373" y="295379"/>
                  <a:pt x="406935" y="295379"/>
                </a:cubicBezTo>
                <a:close/>
                <a:moveTo>
                  <a:pt x="210071" y="295379"/>
                </a:moveTo>
                <a:lnTo>
                  <a:pt x="233038" y="295379"/>
                </a:lnTo>
                <a:cubicBezTo>
                  <a:pt x="239601" y="295379"/>
                  <a:pt x="246163" y="288817"/>
                  <a:pt x="246163" y="282255"/>
                </a:cubicBezTo>
                <a:lnTo>
                  <a:pt x="246163" y="78828"/>
                </a:lnTo>
                <a:cubicBezTo>
                  <a:pt x="246163" y="72266"/>
                  <a:pt x="239601" y="65704"/>
                  <a:pt x="233038" y="65704"/>
                </a:cubicBezTo>
                <a:lnTo>
                  <a:pt x="210071" y="65704"/>
                </a:lnTo>
                <a:cubicBezTo>
                  <a:pt x="203509" y="65704"/>
                  <a:pt x="196947" y="72266"/>
                  <a:pt x="196947" y="78828"/>
                </a:cubicBezTo>
                <a:lnTo>
                  <a:pt x="196947" y="282255"/>
                </a:lnTo>
                <a:cubicBezTo>
                  <a:pt x="196947" y="288817"/>
                  <a:pt x="203509" y="295379"/>
                  <a:pt x="210071" y="295379"/>
                </a:cubicBezTo>
                <a:close/>
                <a:moveTo>
                  <a:pt x="308503" y="295379"/>
                </a:moveTo>
                <a:lnTo>
                  <a:pt x="331471" y="295379"/>
                </a:lnTo>
                <a:cubicBezTo>
                  <a:pt x="338033" y="295379"/>
                  <a:pt x="344595" y="288817"/>
                  <a:pt x="344595" y="282255"/>
                </a:cubicBezTo>
                <a:lnTo>
                  <a:pt x="344595" y="144450"/>
                </a:lnTo>
                <a:cubicBezTo>
                  <a:pt x="344595" y="137887"/>
                  <a:pt x="338033" y="131325"/>
                  <a:pt x="331471" y="131325"/>
                </a:cubicBezTo>
                <a:lnTo>
                  <a:pt x="308503" y="131325"/>
                </a:lnTo>
                <a:cubicBezTo>
                  <a:pt x="301941" y="131325"/>
                  <a:pt x="295379" y="137887"/>
                  <a:pt x="295379" y="144450"/>
                </a:cubicBezTo>
                <a:lnTo>
                  <a:pt x="295379" y="282255"/>
                </a:lnTo>
                <a:cubicBezTo>
                  <a:pt x="295379" y="288817"/>
                  <a:pt x="301941" y="295379"/>
                  <a:pt x="308503" y="295379"/>
                </a:cubicBezTo>
                <a:close/>
                <a:moveTo>
                  <a:pt x="508648" y="344595"/>
                </a:moveTo>
                <a:lnTo>
                  <a:pt x="49299" y="344595"/>
                </a:lnTo>
                <a:lnTo>
                  <a:pt x="49299" y="16488"/>
                </a:lnTo>
                <a:cubicBezTo>
                  <a:pt x="49299" y="7424"/>
                  <a:pt x="41957" y="83"/>
                  <a:pt x="32893" y="83"/>
                </a:cubicBezTo>
                <a:lnTo>
                  <a:pt x="16488" y="83"/>
                </a:lnTo>
                <a:cubicBezTo>
                  <a:pt x="7424" y="83"/>
                  <a:pt x="83" y="7424"/>
                  <a:pt x="83" y="16488"/>
                </a:cubicBezTo>
                <a:lnTo>
                  <a:pt x="83" y="361000"/>
                </a:lnTo>
                <a:cubicBezTo>
                  <a:pt x="83" y="379118"/>
                  <a:pt x="14776" y="393811"/>
                  <a:pt x="32893" y="393811"/>
                </a:cubicBezTo>
                <a:lnTo>
                  <a:pt x="508648" y="393811"/>
                </a:lnTo>
                <a:cubicBezTo>
                  <a:pt x="517712" y="393811"/>
                  <a:pt x="525054" y="386469"/>
                  <a:pt x="525054" y="377406"/>
                </a:cubicBezTo>
                <a:lnTo>
                  <a:pt x="525054" y="361000"/>
                </a:lnTo>
                <a:cubicBezTo>
                  <a:pt x="525054" y="351936"/>
                  <a:pt x="517712" y="344595"/>
                  <a:pt x="508648" y="344595"/>
                </a:cubicBezTo>
                <a:close/>
                <a:moveTo>
                  <a:pt x="111639" y="295379"/>
                </a:moveTo>
                <a:lnTo>
                  <a:pt x="134606" y="295379"/>
                </a:lnTo>
                <a:cubicBezTo>
                  <a:pt x="141169" y="295379"/>
                  <a:pt x="147731" y="288817"/>
                  <a:pt x="147731" y="282255"/>
                </a:cubicBezTo>
                <a:lnTo>
                  <a:pt x="147731" y="210071"/>
                </a:lnTo>
                <a:cubicBezTo>
                  <a:pt x="147731" y="203509"/>
                  <a:pt x="141169" y="196947"/>
                  <a:pt x="134606" y="196947"/>
                </a:cubicBezTo>
                <a:lnTo>
                  <a:pt x="111639" y="196947"/>
                </a:lnTo>
                <a:cubicBezTo>
                  <a:pt x="105077" y="196947"/>
                  <a:pt x="98515" y="203509"/>
                  <a:pt x="98515" y="210071"/>
                </a:cubicBezTo>
                <a:lnTo>
                  <a:pt x="98515" y="282255"/>
                </a:lnTo>
                <a:cubicBezTo>
                  <a:pt x="98515" y="288817"/>
                  <a:pt x="105077" y="295379"/>
                  <a:pt x="111639" y="295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3" name="Google Shape;165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558" y="3012842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4" name="Google Shape;165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108" y="3017651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5" name="Google Shape;165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3658" y="3012842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6" name="Google Shape;165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558" y="3507979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7" name="Google Shape;165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108" y="3513699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8" name="Google Shape;165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3658" y="3519419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9" name="Google Shape;165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558" y="4003116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0" name="Google Shape;16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108" y="4008836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Google Shape;166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3658" y="4014556"/>
            <a:ext cx="813126" cy="362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83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Why Now</a:t>
            </a:r>
            <a:endParaRPr/>
          </a:p>
        </p:txBody>
      </p:sp>
      <p:sp>
        <p:nvSpPr>
          <p:cNvPr id="1667" name="Google Shape;1667;p83"/>
          <p:cNvSpPr/>
          <p:nvPr/>
        </p:nvSpPr>
        <p:spPr>
          <a:xfrm>
            <a:off x="715435" y="2111336"/>
            <a:ext cx="2285457" cy="1925405"/>
          </a:xfrm>
          <a:custGeom>
            <a:rect b="b" l="l" r="r" t="t"/>
            <a:pathLst>
              <a:path extrusionOk="0" h="1925405" w="2285457">
                <a:moveTo>
                  <a:pt x="193465" y="0"/>
                </a:moveTo>
                <a:lnTo>
                  <a:pt x="912275" y="0"/>
                </a:lnTo>
                <a:lnTo>
                  <a:pt x="916953" y="46408"/>
                </a:lnTo>
                <a:cubicBezTo>
                  <a:pt x="938442" y="151424"/>
                  <a:pt x="1031360" y="230420"/>
                  <a:pt x="1142728" y="230420"/>
                </a:cubicBezTo>
                <a:cubicBezTo>
                  <a:pt x="1254096" y="230420"/>
                  <a:pt x="1347014" y="151424"/>
                  <a:pt x="1368503" y="46408"/>
                </a:cubicBezTo>
                <a:lnTo>
                  <a:pt x="1373181" y="0"/>
                </a:lnTo>
                <a:lnTo>
                  <a:pt x="2091992" y="0"/>
                </a:lnTo>
                <a:cubicBezTo>
                  <a:pt x="2198840" y="0"/>
                  <a:pt x="2285457" y="86617"/>
                  <a:pt x="2285457" y="193465"/>
                </a:cubicBezTo>
                <a:lnTo>
                  <a:pt x="2285457" y="1731940"/>
                </a:lnTo>
                <a:cubicBezTo>
                  <a:pt x="2285457" y="1838788"/>
                  <a:pt x="2198840" y="1925405"/>
                  <a:pt x="2091992" y="1925405"/>
                </a:cubicBezTo>
                <a:lnTo>
                  <a:pt x="193465" y="1925405"/>
                </a:lnTo>
                <a:cubicBezTo>
                  <a:pt x="86617" y="1925405"/>
                  <a:pt x="0" y="1838788"/>
                  <a:pt x="0" y="1731940"/>
                </a:cubicBezTo>
                <a:lnTo>
                  <a:pt x="0" y="193465"/>
                </a:lnTo>
                <a:cubicBezTo>
                  <a:pt x="0" y="86617"/>
                  <a:pt x="86617" y="0"/>
                  <a:pt x="193465" y="0"/>
                </a:cubicBezTo>
                <a:close/>
              </a:path>
            </a:pathLst>
          </a:cu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83"/>
          <p:cNvSpPr/>
          <p:nvPr/>
        </p:nvSpPr>
        <p:spPr>
          <a:xfrm>
            <a:off x="1008384" y="3180578"/>
            <a:ext cx="1699559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Startup growth is on the rise again, despite historical lows in recent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83"/>
          <p:cNvSpPr/>
          <p:nvPr/>
        </p:nvSpPr>
        <p:spPr>
          <a:xfrm>
            <a:off x="3429272" y="2111336"/>
            <a:ext cx="2285457" cy="1925405"/>
          </a:xfrm>
          <a:custGeom>
            <a:rect b="b" l="l" r="r" t="t"/>
            <a:pathLst>
              <a:path extrusionOk="0" h="1925405" w="2285457">
                <a:moveTo>
                  <a:pt x="193465" y="0"/>
                </a:moveTo>
                <a:lnTo>
                  <a:pt x="912275" y="0"/>
                </a:lnTo>
                <a:lnTo>
                  <a:pt x="916953" y="46408"/>
                </a:lnTo>
                <a:cubicBezTo>
                  <a:pt x="938443" y="151424"/>
                  <a:pt x="1031360" y="230420"/>
                  <a:pt x="1142728" y="230420"/>
                </a:cubicBezTo>
                <a:cubicBezTo>
                  <a:pt x="1254097" y="230420"/>
                  <a:pt x="1347014" y="151424"/>
                  <a:pt x="1368503" y="46408"/>
                </a:cubicBezTo>
                <a:lnTo>
                  <a:pt x="1373182" y="0"/>
                </a:lnTo>
                <a:lnTo>
                  <a:pt x="2091992" y="0"/>
                </a:lnTo>
                <a:cubicBezTo>
                  <a:pt x="2198840" y="0"/>
                  <a:pt x="2285457" y="86617"/>
                  <a:pt x="2285457" y="193465"/>
                </a:cubicBezTo>
                <a:lnTo>
                  <a:pt x="2285457" y="1731940"/>
                </a:lnTo>
                <a:cubicBezTo>
                  <a:pt x="2285457" y="1838788"/>
                  <a:pt x="2198840" y="1925405"/>
                  <a:pt x="2091992" y="1925405"/>
                </a:cubicBezTo>
                <a:lnTo>
                  <a:pt x="193465" y="1925405"/>
                </a:lnTo>
                <a:cubicBezTo>
                  <a:pt x="86617" y="1925405"/>
                  <a:pt x="0" y="1838788"/>
                  <a:pt x="0" y="1731940"/>
                </a:cubicBezTo>
                <a:lnTo>
                  <a:pt x="0" y="193465"/>
                </a:lnTo>
                <a:cubicBezTo>
                  <a:pt x="0" y="86617"/>
                  <a:pt x="86617" y="0"/>
                  <a:pt x="193465" y="0"/>
                </a:cubicBezTo>
                <a:close/>
              </a:path>
            </a:pathLst>
          </a:cu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83"/>
          <p:cNvSpPr/>
          <p:nvPr/>
        </p:nvSpPr>
        <p:spPr>
          <a:xfrm>
            <a:off x="3722221" y="3184102"/>
            <a:ext cx="1699559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Raising money from investors is challenging and requires a great pitch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83"/>
          <p:cNvSpPr/>
          <p:nvPr/>
        </p:nvSpPr>
        <p:spPr>
          <a:xfrm>
            <a:off x="6143109" y="2111336"/>
            <a:ext cx="2285457" cy="1925405"/>
          </a:xfrm>
          <a:custGeom>
            <a:rect b="b" l="l" r="r" t="t"/>
            <a:pathLst>
              <a:path extrusionOk="0" h="1925405" w="2285457">
                <a:moveTo>
                  <a:pt x="193465" y="0"/>
                </a:moveTo>
                <a:lnTo>
                  <a:pt x="912275" y="0"/>
                </a:lnTo>
                <a:lnTo>
                  <a:pt x="916953" y="46408"/>
                </a:lnTo>
                <a:cubicBezTo>
                  <a:pt x="938443" y="151424"/>
                  <a:pt x="1031360" y="230420"/>
                  <a:pt x="1142728" y="230420"/>
                </a:cubicBezTo>
                <a:cubicBezTo>
                  <a:pt x="1254096" y="230420"/>
                  <a:pt x="1347014" y="151424"/>
                  <a:pt x="1368503" y="46408"/>
                </a:cubicBezTo>
                <a:lnTo>
                  <a:pt x="1373182" y="0"/>
                </a:lnTo>
                <a:lnTo>
                  <a:pt x="2091992" y="0"/>
                </a:lnTo>
                <a:cubicBezTo>
                  <a:pt x="2198840" y="0"/>
                  <a:pt x="2285457" y="86617"/>
                  <a:pt x="2285457" y="193465"/>
                </a:cubicBezTo>
                <a:lnTo>
                  <a:pt x="2285457" y="1731940"/>
                </a:lnTo>
                <a:cubicBezTo>
                  <a:pt x="2285457" y="1838788"/>
                  <a:pt x="2198840" y="1925405"/>
                  <a:pt x="2091992" y="1925405"/>
                </a:cubicBezTo>
                <a:lnTo>
                  <a:pt x="193465" y="1925405"/>
                </a:lnTo>
                <a:cubicBezTo>
                  <a:pt x="86617" y="1925405"/>
                  <a:pt x="0" y="1838788"/>
                  <a:pt x="0" y="1731940"/>
                </a:cubicBezTo>
                <a:lnTo>
                  <a:pt x="0" y="193465"/>
                </a:lnTo>
                <a:cubicBezTo>
                  <a:pt x="0" y="86617"/>
                  <a:pt x="86617" y="0"/>
                  <a:pt x="193465" y="0"/>
                </a:cubicBezTo>
                <a:close/>
              </a:path>
            </a:pathLst>
          </a:cu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83"/>
          <p:cNvSpPr/>
          <p:nvPr/>
        </p:nvSpPr>
        <p:spPr>
          <a:xfrm>
            <a:off x="6436057" y="3180578"/>
            <a:ext cx="1699559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PowerPoint and Keynote are the most popular software for pitch deck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83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674" name="Google Shape;1674;p83"/>
          <p:cNvSpPr/>
          <p:nvPr/>
        </p:nvSpPr>
        <p:spPr>
          <a:xfrm>
            <a:off x="1745811" y="2642456"/>
            <a:ext cx="224702" cy="168527"/>
          </a:xfrm>
          <a:custGeom>
            <a:rect b="b" l="l" r="r" t="t"/>
            <a:pathLst>
              <a:path extrusionOk="0" h="227922" w="303897">
                <a:moveTo>
                  <a:pt x="294427" y="189963"/>
                </a:moveTo>
                <a:lnTo>
                  <a:pt x="38014" y="189963"/>
                </a:lnTo>
                <a:lnTo>
                  <a:pt x="38014" y="9524"/>
                </a:lnTo>
                <a:cubicBezTo>
                  <a:pt x="38014" y="4277"/>
                  <a:pt x="33764" y="27"/>
                  <a:pt x="28517" y="27"/>
                </a:cubicBezTo>
                <a:lnTo>
                  <a:pt x="9524" y="27"/>
                </a:lnTo>
                <a:cubicBezTo>
                  <a:pt x="4277" y="27"/>
                  <a:pt x="27" y="4277"/>
                  <a:pt x="27" y="9524"/>
                </a:cubicBezTo>
                <a:lnTo>
                  <a:pt x="27" y="208956"/>
                </a:lnTo>
                <a:cubicBezTo>
                  <a:pt x="27" y="219444"/>
                  <a:pt x="8533" y="227950"/>
                  <a:pt x="19021" y="227950"/>
                </a:cubicBezTo>
                <a:lnTo>
                  <a:pt x="294427" y="227950"/>
                </a:lnTo>
                <a:cubicBezTo>
                  <a:pt x="299674" y="227950"/>
                  <a:pt x="303924" y="223700"/>
                  <a:pt x="303924" y="218453"/>
                </a:cubicBezTo>
                <a:lnTo>
                  <a:pt x="303924" y="199459"/>
                </a:lnTo>
                <a:cubicBezTo>
                  <a:pt x="303924" y="194212"/>
                  <a:pt x="299674" y="189963"/>
                  <a:pt x="294427" y="189963"/>
                </a:cubicBezTo>
                <a:close/>
                <a:moveTo>
                  <a:pt x="275434" y="19021"/>
                </a:moveTo>
                <a:lnTo>
                  <a:pt x="205359" y="19021"/>
                </a:lnTo>
                <a:cubicBezTo>
                  <a:pt x="192669" y="19021"/>
                  <a:pt x="186312" y="34364"/>
                  <a:pt x="195287" y="43338"/>
                </a:cubicBezTo>
                <a:lnTo>
                  <a:pt x="214518" y="62569"/>
                </a:lnTo>
                <a:lnTo>
                  <a:pt x="170969" y="106124"/>
                </a:lnTo>
                <a:lnTo>
                  <a:pt x="127420" y="62575"/>
                </a:lnTo>
                <a:cubicBezTo>
                  <a:pt x="120001" y="55156"/>
                  <a:pt x="107976" y="55156"/>
                  <a:pt x="100562" y="62575"/>
                </a:cubicBezTo>
                <a:lnTo>
                  <a:pt x="59791" y="103346"/>
                </a:lnTo>
                <a:cubicBezTo>
                  <a:pt x="56082" y="107056"/>
                  <a:pt x="56082" y="113068"/>
                  <a:pt x="59791" y="116778"/>
                </a:cubicBezTo>
                <a:lnTo>
                  <a:pt x="73217" y="130204"/>
                </a:lnTo>
                <a:cubicBezTo>
                  <a:pt x="76927" y="133914"/>
                  <a:pt x="82940" y="133914"/>
                  <a:pt x="86649" y="130204"/>
                </a:cubicBezTo>
                <a:lnTo>
                  <a:pt x="113988" y="102859"/>
                </a:lnTo>
                <a:lnTo>
                  <a:pt x="157537" y="146408"/>
                </a:lnTo>
                <a:cubicBezTo>
                  <a:pt x="164956" y="153827"/>
                  <a:pt x="176982" y="153827"/>
                  <a:pt x="184395" y="146408"/>
                </a:cubicBezTo>
                <a:lnTo>
                  <a:pt x="241376" y="89427"/>
                </a:lnTo>
                <a:lnTo>
                  <a:pt x="260607" y="108658"/>
                </a:lnTo>
                <a:cubicBezTo>
                  <a:pt x="269581" y="117633"/>
                  <a:pt x="284924" y="111276"/>
                  <a:pt x="284924" y="98586"/>
                </a:cubicBezTo>
                <a:lnTo>
                  <a:pt x="284924" y="28517"/>
                </a:lnTo>
                <a:cubicBezTo>
                  <a:pt x="284930" y="23270"/>
                  <a:pt x="280681" y="19021"/>
                  <a:pt x="275434" y="190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83"/>
          <p:cNvSpPr/>
          <p:nvPr/>
        </p:nvSpPr>
        <p:spPr>
          <a:xfrm>
            <a:off x="7175812" y="2629437"/>
            <a:ext cx="243206" cy="194565"/>
          </a:xfrm>
          <a:custGeom>
            <a:rect b="b" l="l" r="r" t="t"/>
            <a:pathLst>
              <a:path extrusionOk="0" h="263347" w="329184">
                <a:moveTo>
                  <a:pt x="320975" y="213990"/>
                </a:moveTo>
                <a:lnTo>
                  <a:pt x="196266" y="213990"/>
                </a:lnTo>
                <a:cubicBezTo>
                  <a:pt x="195885" y="224179"/>
                  <a:pt x="188700" y="230449"/>
                  <a:pt x="179426" y="230449"/>
                </a:cubicBezTo>
                <a:lnTo>
                  <a:pt x="148153" y="230449"/>
                </a:lnTo>
                <a:cubicBezTo>
                  <a:pt x="138540" y="230449"/>
                  <a:pt x="131169" y="221463"/>
                  <a:pt x="131298" y="213990"/>
                </a:cubicBezTo>
                <a:lnTo>
                  <a:pt x="8250" y="213990"/>
                </a:lnTo>
                <a:cubicBezTo>
                  <a:pt x="3724" y="213990"/>
                  <a:pt x="20" y="217693"/>
                  <a:pt x="20" y="222220"/>
                </a:cubicBezTo>
                <a:lnTo>
                  <a:pt x="20" y="230449"/>
                </a:lnTo>
                <a:cubicBezTo>
                  <a:pt x="20" y="248554"/>
                  <a:pt x="14834" y="263368"/>
                  <a:pt x="32939" y="263368"/>
                </a:cubicBezTo>
                <a:lnTo>
                  <a:pt x="296286" y="263368"/>
                </a:lnTo>
                <a:cubicBezTo>
                  <a:pt x="314391" y="263368"/>
                  <a:pt x="329205" y="248554"/>
                  <a:pt x="329205" y="230449"/>
                </a:cubicBezTo>
                <a:lnTo>
                  <a:pt x="329205" y="222220"/>
                </a:lnTo>
                <a:cubicBezTo>
                  <a:pt x="329205" y="217693"/>
                  <a:pt x="325501" y="213990"/>
                  <a:pt x="320975" y="213990"/>
                </a:cubicBezTo>
                <a:close/>
                <a:moveTo>
                  <a:pt x="296286" y="24709"/>
                </a:moveTo>
                <a:cubicBezTo>
                  <a:pt x="296286" y="11130"/>
                  <a:pt x="285176" y="20"/>
                  <a:pt x="271597" y="20"/>
                </a:cubicBezTo>
                <a:lnTo>
                  <a:pt x="57628" y="20"/>
                </a:lnTo>
                <a:cubicBezTo>
                  <a:pt x="44049" y="20"/>
                  <a:pt x="32939" y="11130"/>
                  <a:pt x="32939" y="24709"/>
                </a:cubicBezTo>
                <a:lnTo>
                  <a:pt x="32939" y="197531"/>
                </a:lnTo>
                <a:lnTo>
                  <a:pt x="296286" y="197531"/>
                </a:lnTo>
                <a:lnTo>
                  <a:pt x="296286" y="24709"/>
                </a:lnTo>
                <a:close/>
                <a:moveTo>
                  <a:pt x="263368" y="164612"/>
                </a:moveTo>
                <a:lnTo>
                  <a:pt x="65857" y="164612"/>
                </a:lnTo>
                <a:lnTo>
                  <a:pt x="65857" y="32939"/>
                </a:lnTo>
                <a:lnTo>
                  <a:pt x="263368" y="32939"/>
                </a:lnTo>
                <a:lnTo>
                  <a:pt x="263368" y="1646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83"/>
          <p:cNvSpPr/>
          <p:nvPr/>
        </p:nvSpPr>
        <p:spPr>
          <a:xfrm>
            <a:off x="4455036" y="2651992"/>
            <a:ext cx="233928" cy="149454"/>
          </a:xfrm>
          <a:custGeom>
            <a:rect b="b" l="l" r="r" t="t"/>
            <a:pathLst>
              <a:path extrusionOk="0" h="205596" w="321803">
                <a:moveTo>
                  <a:pt x="318114" y="89208"/>
                </a:moveTo>
                <a:cubicBezTo>
                  <a:pt x="286613" y="35751"/>
                  <a:pt x="227862" y="24"/>
                  <a:pt x="160926" y="24"/>
                </a:cubicBezTo>
                <a:cubicBezTo>
                  <a:pt x="93962" y="24"/>
                  <a:pt x="35224" y="35777"/>
                  <a:pt x="3737" y="89208"/>
                </a:cubicBezTo>
                <a:cubicBezTo>
                  <a:pt x="-1214" y="97609"/>
                  <a:pt x="-1214" y="108036"/>
                  <a:pt x="3737" y="116437"/>
                </a:cubicBezTo>
                <a:cubicBezTo>
                  <a:pt x="35239" y="169893"/>
                  <a:pt x="93990" y="205620"/>
                  <a:pt x="160926" y="205620"/>
                </a:cubicBezTo>
                <a:cubicBezTo>
                  <a:pt x="227890" y="205620"/>
                  <a:pt x="286628" y="169868"/>
                  <a:pt x="318114" y="116437"/>
                </a:cubicBezTo>
                <a:cubicBezTo>
                  <a:pt x="323065" y="108036"/>
                  <a:pt x="323065" y="97608"/>
                  <a:pt x="318114" y="89208"/>
                </a:cubicBezTo>
                <a:close/>
                <a:moveTo>
                  <a:pt x="160926" y="178803"/>
                </a:moveTo>
                <a:cubicBezTo>
                  <a:pt x="118934" y="178803"/>
                  <a:pt x="84945" y="144820"/>
                  <a:pt x="84945" y="102822"/>
                </a:cubicBezTo>
                <a:cubicBezTo>
                  <a:pt x="84945" y="60830"/>
                  <a:pt x="118927" y="26841"/>
                  <a:pt x="160926" y="26841"/>
                </a:cubicBezTo>
                <a:cubicBezTo>
                  <a:pt x="202918" y="26841"/>
                  <a:pt x="236907" y="60824"/>
                  <a:pt x="236907" y="102822"/>
                </a:cubicBezTo>
                <a:cubicBezTo>
                  <a:pt x="236907" y="144814"/>
                  <a:pt x="202924" y="178803"/>
                  <a:pt x="160926" y="178803"/>
                </a:cubicBezTo>
                <a:close/>
                <a:moveTo>
                  <a:pt x="219029" y="102822"/>
                </a:moveTo>
                <a:cubicBezTo>
                  <a:pt x="219029" y="134912"/>
                  <a:pt x="193016" y="160925"/>
                  <a:pt x="160926" y="160925"/>
                </a:cubicBezTo>
                <a:cubicBezTo>
                  <a:pt x="128836" y="160925"/>
                  <a:pt x="102822" y="134912"/>
                  <a:pt x="102822" y="102822"/>
                </a:cubicBezTo>
                <a:cubicBezTo>
                  <a:pt x="102822" y="92929"/>
                  <a:pt x="105298" y="83615"/>
                  <a:pt x="109659" y="75462"/>
                </a:cubicBezTo>
                <a:lnTo>
                  <a:pt x="109658" y="75480"/>
                </a:lnTo>
                <a:cubicBezTo>
                  <a:pt x="109658" y="88693"/>
                  <a:pt x="120370" y="99404"/>
                  <a:pt x="133583" y="99404"/>
                </a:cubicBezTo>
                <a:cubicBezTo>
                  <a:pt x="146797" y="99404"/>
                  <a:pt x="157508" y="88692"/>
                  <a:pt x="157508" y="75480"/>
                </a:cubicBezTo>
                <a:cubicBezTo>
                  <a:pt x="157508" y="62266"/>
                  <a:pt x="146797" y="51554"/>
                  <a:pt x="133583" y="51554"/>
                </a:cubicBezTo>
                <a:lnTo>
                  <a:pt x="133565" y="51555"/>
                </a:lnTo>
                <a:cubicBezTo>
                  <a:pt x="141719" y="47194"/>
                  <a:pt x="151033" y="44719"/>
                  <a:pt x="160926" y="44719"/>
                </a:cubicBezTo>
                <a:cubicBezTo>
                  <a:pt x="193016" y="44719"/>
                  <a:pt x="219029" y="70732"/>
                  <a:pt x="219029" y="1028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83"/>
          <p:cNvSpPr txBox="1"/>
          <p:nvPr/>
        </p:nvSpPr>
        <p:spPr>
          <a:xfrm>
            <a:off x="692283" y="2926657"/>
            <a:ext cx="23086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Startups Movement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83"/>
          <p:cNvSpPr txBox="1"/>
          <p:nvPr/>
        </p:nvSpPr>
        <p:spPr>
          <a:xfrm>
            <a:off x="3528075" y="2926657"/>
            <a:ext cx="20878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Demand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83"/>
          <p:cNvSpPr txBox="1"/>
          <p:nvPr/>
        </p:nvSpPr>
        <p:spPr>
          <a:xfrm>
            <a:off x="6143109" y="2928285"/>
            <a:ext cx="22622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Easy 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83"/>
          <p:cNvSpPr/>
          <p:nvPr/>
        </p:nvSpPr>
        <p:spPr>
          <a:xfrm>
            <a:off x="1627706" y="1880842"/>
            <a:ext cx="460914" cy="460914"/>
          </a:xfrm>
          <a:prstGeom prst="ellipse">
            <a:avLst/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83"/>
          <p:cNvSpPr txBox="1"/>
          <p:nvPr/>
        </p:nvSpPr>
        <p:spPr>
          <a:xfrm>
            <a:off x="1627705" y="1916942"/>
            <a:ext cx="460915" cy="286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83"/>
          <p:cNvSpPr/>
          <p:nvPr/>
        </p:nvSpPr>
        <p:spPr>
          <a:xfrm>
            <a:off x="4341543" y="1880842"/>
            <a:ext cx="460914" cy="460914"/>
          </a:xfrm>
          <a:prstGeom prst="ellipse">
            <a:avLst/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83"/>
          <p:cNvSpPr txBox="1"/>
          <p:nvPr/>
        </p:nvSpPr>
        <p:spPr>
          <a:xfrm>
            <a:off x="4341543" y="1916942"/>
            <a:ext cx="460915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4" name="Google Shape;1684;p83"/>
          <p:cNvSpPr/>
          <p:nvPr/>
        </p:nvSpPr>
        <p:spPr>
          <a:xfrm>
            <a:off x="7055380" y="1880842"/>
            <a:ext cx="460914" cy="460914"/>
          </a:xfrm>
          <a:prstGeom prst="ellipse">
            <a:avLst/>
          </a:prstGeom>
          <a:solidFill>
            <a:schemeClr val="accent1">
              <a:alpha val="3921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83"/>
          <p:cNvSpPr txBox="1"/>
          <p:nvPr/>
        </p:nvSpPr>
        <p:spPr>
          <a:xfrm>
            <a:off x="7055379" y="1916942"/>
            <a:ext cx="460915" cy="3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84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Why Now</a:t>
            </a:r>
            <a:endParaRPr/>
          </a:p>
        </p:txBody>
      </p:sp>
      <p:sp>
        <p:nvSpPr>
          <p:cNvPr id="1691" name="Google Shape;1691;p84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692" name="Google Shape;1692;p84"/>
          <p:cNvSpPr txBox="1"/>
          <p:nvPr/>
        </p:nvSpPr>
        <p:spPr>
          <a:xfrm>
            <a:off x="1649642" y="1971569"/>
            <a:ext cx="2357282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Startup growth is on the rise again, despite historical lows in recent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84"/>
          <p:cNvSpPr/>
          <p:nvPr/>
        </p:nvSpPr>
        <p:spPr>
          <a:xfrm>
            <a:off x="1649641" y="2393544"/>
            <a:ext cx="2017937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565,000 startups are launched each year just in the United States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84"/>
          <p:cNvSpPr/>
          <p:nvPr/>
        </p:nvSpPr>
        <p:spPr>
          <a:xfrm>
            <a:off x="842531" y="1898325"/>
            <a:ext cx="3482058" cy="998996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84"/>
          <p:cNvSpPr/>
          <p:nvPr/>
        </p:nvSpPr>
        <p:spPr>
          <a:xfrm>
            <a:off x="773431" y="1841849"/>
            <a:ext cx="446411" cy="348942"/>
          </a:xfrm>
          <a:prstGeom prst="roundRect">
            <a:avLst>
              <a:gd fmla="val 13057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84"/>
          <p:cNvSpPr txBox="1"/>
          <p:nvPr/>
        </p:nvSpPr>
        <p:spPr>
          <a:xfrm>
            <a:off x="773432" y="1833950"/>
            <a:ext cx="446410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84"/>
          <p:cNvSpPr txBox="1"/>
          <p:nvPr/>
        </p:nvSpPr>
        <p:spPr>
          <a:xfrm>
            <a:off x="1649642" y="3443218"/>
            <a:ext cx="2602650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Raising money from investors is challenging and requires a great pitch deck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84"/>
          <p:cNvSpPr/>
          <p:nvPr/>
        </p:nvSpPr>
        <p:spPr>
          <a:xfrm>
            <a:off x="1649641" y="3865193"/>
            <a:ext cx="2172851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Founders spent more than 60 hours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pitch deck creation on average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84"/>
          <p:cNvSpPr/>
          <p:nvPr/>
        </p:nvSpPr>
        <p:spPr>
          <a:xfrm>
            <a:off x="842531" y="3369974"/>
            <a:ext cx="3482058" cy="998996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84"/>
          <p:cNvSpPr/>
          <p:nvPr/>
        </p:nvSpPr>
        <p:spPr>
          <a:xfrm>
            <a:off x="773431" y="3313498"/>
            <a:ext cx="446411" cy="348942"/>
          </a:xfrm>
          <a:prstGeom prst="roundRect">
            <a:avLst>
              <a:gd fmla="val 13057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84"/>
          <p:cNvSpPr txBox="1"/>
          <p:nvPr/>
        </p:nvSpPr>
        <p:spPr>
          <a:xfrm>
            <a:off x="773432" y="3305599"/>
            <a:ext cx="446410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84"/>
          <p:cNvSpPr txBox="1"/>
          <p:nvPr/>
        </p:nvSpPr>
        <p:spPr>
          <a:xfrm>
            <a:off x="5690246" y="1971569"/>
            <a:ext cx="23572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Venture Capital and Angel Investors are one of the top funding 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84"/>
          <p:cNvSpPr/>
          <p:nvPr/>
        </p:nvSpPr>
        <p:spPr>
          <a:xfrm>
            <a:off x="5690245" y="2393544"/>
            <a:ext cx="2017937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$42B were invested in startups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cumulatively last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84"/>
          <p:cNvSpPr/>
          <p:nvPr/>
        </p:nvSpPr>
        <p:spPr>
          <a:xfrm>
            <a:off x="4883135" y="1898325"/>
            <a:ext cx="3482058" cy="998996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84"/>
          <p:cNvSpPr/>
          <p:nvPr/>
        </p:nvSpPr>
        <p:spPr>
          <a:xfrm>
            <a:off x="4814035" y="1841849"/>
            <a:ext cx="446411" cy="348942"/>
          </a:xfrm>
          <a:prstGeom prst="roundRect">
            <a:avLst>
              <a:gd fmla="val 13057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84"/>
          <p:cNvSpPr txBox="1"/>
          <p:nvPr/>
        </p:nvSpPr>
        <p:spPr>
          <a:xfrm>
            <a:off x="4814036" y="1833950"/>
            <a:ext cx="446410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84"/>
          <p:cNvSpPr txBox="1"/>
          <p:nvPr/>
        </p:nvSpPr>
        <p:spPr>
          <a:xfrm>
            <a:off x="5690246" y="3443218"/>
            <a:ext cx="2524364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PowerPoint and Keynote are the most popular software for pitch deck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84"/>
          <p:cNvSpPr/>
          <p:nvPr/>
        </p:nvSpPr>
        <p:spPr>
          <a:xfrm>
            <a:off x="5690245" y="3865193"/>
            <a:ext cx="2172096" cy="4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 second person with computer  has installed PowerPoint or Keynote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84"/>
          <p:cNvSpPr/>
          <p:nvPr/>
        </p:nvSpPr>
        <p:spPr>
          <a:xfrm>
            <a:off x="4883135" y="3369974"/>
            <a:ext cx="3482058" cy="998996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84"/>
          <p:cNvSpPr/>
          <p:nvPr/>
        </p:nvSpPr>
        <p:spPr>
          <a:xfrm>
            <a:off x="4814035" y="3313498"/>
            <a:ext cx="446411" cy="348942"/>
          </a:xfrm>
          <a:prstGeom prst="roundRect">
            <a:avLst>
              <a:gd fmla="val 13057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84"/>
          <p:cNvSpPr txBox="1"/>
          <p:nvPr/>
        </p:nvSpPr>
        <p:spPr>
          <a:xfrm>
            <a:off x="4814036" y="3305599"/>
            <a:ext cx="446410" cy="34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84"/>
          <p:cNvSpPr/>
          <p:nvPr/>
        </p:nvSpPr>
        <p:spPr>
          <a:xfrm>
            <a:off x="1167427" y="2467354"/>
            <a:ext cx="224702" cy="168527"/>
          </a:xfrm>
          <a:custGeom>
            <a:rect b="b" l="l" r="r" t="t"/>
            <a:pathLst>
              <a:path extrusionOk="0" h="227922" w="303897">
                <a:moveTo>
                  <a:pt x="294427" y="189963"/>
                </a:moveTo>
                <a:lnTo>
                  <a:pt x="38014" y="189963"/>
                </a:lnTo>
                <a:lnTo>
                  <a:pt x="38014" y="9524"/>
                </a:lnTo>
                <a:cubicBezTo>
                  <a:pt x="38014" y="4277"/>
                  <a:pt x="33764" y="27"/>
                  <a:pt x="28517" y="27"/>
                </a:cubicBezTo>
                <a:lnTo>
                  <a:pt x="9524" y="27"/>
                </a:lnTo>
                <a:cubicBezTo>
                  <a:pt x="4277" y="27"/>
                  <a:pt x="27" y="4277"/>
                  <a:pt x="27" y="9524"/>
                </a:cubicBezTo>
                <a:lnTo>
                  <a:pt x="27" y="208956"/>
                </a:lnTo>
                <a:cubicBezTo>
                  <a:pt x="27" y="219444"/>
                  <a:pt x="8533" y="227950"/>
                  <a:pt x="19021" y="227950"/>
                </a:cubicBezTo>
                <a:lnTo>
                  <a:pt x="294427" y="227950"/>
                </a:lnTo>
                <a:cubicBezTo>
                  <a:pt x="299674" y="227950"/>
                  <a:pt x="303924" y="223700"/>
                  <a:pt x="303924" y="218453"/>
                </a:cubicBezTo>
                <a:lnTo>
                  <a:pt x="303924" y="199459"/>
                </a:lnTo>
                <a:cubicBezTo>
                  <a:pt x="303924" y="194212"/>
                  <a:pt x="299674" y="189963"/>
                  <a:pt x="294427" y="189963"/>
                </a:cubicBezTo>
                <a:close/>
                <a:moveTo>
                  <a:pt x="275434" y="19021"/>
                </a:moveTo>
                <a:lnTo>
                  <a:pt x="205359" y="19021"/>
                </a:lnTo>
                <a:cubicBezTo>
                  <a:pt x="192669" y="19021"/>
                  <a:pt x="186312" y="34364"/>
                  <a:pt x="195287" y="43338"/>
                </a:cubicBezTo>
                <a:lnTo>
                  <a:pt x="214518" y="62569"/>
                </a:lnTo>
                <a:lnTo>
                  <a:pt x="170969" y="106124"/>
                </a:lnTo>
                <a:lnTo>
                  <a:pt x="127420" y="62575"/>
                </a:lnTo>
                <a:cubicBezTo>
                  <a:pt x="120001" y="55156"/>
                  <a:pt x="107976" y="55156"/>
                  <a:pt x="100562" y="62575"/>
                </a:cubicBezTo>
                <a:lnTo>
                  <a:pt x="59791" y="103346"/>
                </a:lnTo>
                <a:cubicBezTo>
                  <a:pt x="56082" y="107056"/>
                  <a:pt x="56082" y="113068"/>
                  <a:pt x="59791" y="116778"/>
                </a:cubicBezTo>
                <a:lnTo>
                  <a:pt x="73217" y="130204"/>
                </a:lnTo>
                <a:cubicBezTo>
                  <a:pt x="76927" y="133914"/>
                  <a:pt x="82940" y="133914"/>
                  <a:pt x="86649" y="130204"/>
                </a:cubicBezTo>
                <a:lnTo>
                  <a:pt x="113988" y="102859"/>
                </a:lnTo>
                <a:lnTo>
                  <a:pt x="157537" y="146408"/>
                </a:lnTo>
                <a:cubicBezTo>
                  <a:pt x="164956" y="153827"/>
                  <a:pt x="176982" y="153827"/>
                  <a:pt x="184395" y="146408"/>
                </a:cubicBezTo>
                <a:lnTo>
                  <a:pt x="241376" y="89427"/>
                </a:lnTo>
                <a:lnTo>
                  <a:pt x="260607" y="108658"/>
                </a:lnTo>
                <a:cubicBezTo>
                  <a:pt x="269581" y="117633"/>
                  <a:pt x="284924" y="111276"/>
                  <a:pt x="284924" y="98586"/>
                </a:cubicBezTo>
                <a:lnTo>
                  <a:pt x="284924" y="28517"/>
                </a:lnTo>
                <a:cubicBezTo>
                  <a:pt x="284930" y="23270"/>
                  <a:pt x="280681" y="19021"/>
                  <a:pt x="275434" y="190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84"/>
          <p:cNvSpPr/>
          <p:nvPr/>
        </p:nvSpPr>
        <p:spPr>
          <a:xfrm>
            <a:off x="5255771" y="2410074"/>
            <a:ext cx="243620" cy="213168"/>
          </a:xfrm>
          <a:custGeom>
            <a:rect b="b" l="l" r="r" t="t"/>
            <a:pathLst>
              <a:path extrusionOk="0" h="289800" w="331200">
                <a:moveTo>
                  <a:pt x="207032" y="196682"/>
                </a:moveTo>
                <a:cubicBezTo>
                  <a:pt x="207032" y="202401"/>
                  <a:pt x="202401" y="207032"/>
                  <a:pt x="196682" y="207032"/>
                </a:cubicBezTo>
                <a:lnTo>
                  <a:pt x="134582" y="207032"/>
                </a:lnTo>
                <a:cubicBezTo>
                  <a:pt x="128864" y="207032"/>
                  <a:pt x="124232" y="202401"/>
                  <a:pt x="124232" y="196682"/>
                </a:cubicBezTo>
                <a:lnTo>
                  <a:pt x="124232" y="165632"/>
                </a:lnTo>
                <a:lnTo>
                  <a:pt x="32" y="165632"/>
                </a:lnTo>
                <a:lnTo>
                  <a:pt x="32" y="258782"/>
                </a:lnTo>
                <a:cubicBezTo>
                  <a:pt x="32" y="275342"/>
                  <a:pt x="14522" y="289832"/>
                  <a:pt x="31082" y="289832"/>
                </a:cubicBezTo>
                <a:lnTo>
                  <a:pt x="300182" y="289832"/>
                </a:lnTo>
                <a:cubicBezTo>
                  <a:pt x="316742" y="289832"/>
                  <a:pt x="331232" y="275342"/>
                  <a:pt x="331232" y="258782"/>
                </a:cubicBezTo>
                <a:lnTo>
                  <a:pt x="331232" y="165632"/>
                </a:lnTo>
                <a:lnTo>
                  <a:pt x="207032" y="165632"/>
                </a:lnTo>
                <a:lnTo>
                  <a:pt x="207032" y="196682"/>
                </a:lnTo>
                <a:close/>
                <a:moveTo>
                  <a:pt x="300182" y="62132"/>
                </a:moveTo>
                <a:lnTo>
                  <a:pt x="248432" y="62132"/>
                </a:lnTo>
                <a:lnTo>
                  <a:pt x="248432" y="31082"/>
                </a:lnTo>
                <a:cubicBezTo>
                  <a:pt x="248432" y="14522"/>
                  <a:pt x="233942" y="32"/>
                  <a:pt x="217382" y="32"/>
                </a:cubicBezTo>
                <a:lnTo>
                  <a:pt x="113882" y="32"/>
                </a:lnTo>
                <a:cubicBezTo>
                  <a:pt x="97322" y="32"/>
                  <a:pt x="82832" y="14522"/>
                  <a:pt x="82832" y="31082"/>
                </a:cubicBezTo>
                <a:lnTo>
                  <a:pt x="82832" y="62132"/>
                </a:lnTo>
                <a:lnTo>
                  <a:pt x="31082" y="62132"/>
                </a:lnTo>
                <a:cubicBezTo>
                  <a:pt x="14522" y="62132"/>
                  <a:pt x="32" y="76622"/>
                  <a:pt x="32" y="93182"/>
                </a:cubicBezTo>
                <a:lnTo>
                  <a:pt x="32" y="144932"/>
                </a:lnTo>
                <a:lnTo>
                  <a:pt x="331232" y="144932"/>
                </a:lnTo>
                <a:lnTo>
                  <a:pt x="331232" y="93182"/>
                </a:lnTo>
                <a:cubicBezTo>
                  <a:pt x="331232" y="76622"/>
                  <a:pt x="316742" y="62132"/>
                  <a:pt x="300182" y="62132"/>
                </a:cubicBezTo>
                <a:close/>
                <a:moveTo>
                  <a:pt x="207032" y="62132"/>
                </a:moveTo>
                <a:lnTo>
                  <a:pt x="124232" y="62132"/>
                </a:lnTo>
                <a:lnTo>
                  <a:pt x="124232" y="41432"/>
                </a:lnTo>
                <a:lnTo>
                  <a:pt x="207032" y="41432"/>
                </a:lnTo>
                <a:lnTo>
                  <a:pt x="207032" y="62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84"/>
          <p:cNvSpPr/>
          <p:nvPr/>
        </p:nvSpPr>
        <p:spPr>
          <a:xfrm>
            <a:off x="5253427" y="3894573"/>
            <a:ext cx="243206" cy="194565"/>
          </a:xfrm>
          <a:custGeom>
            <a:rect b="b" l="l" r="r" t="t"/>
            <a:pathLst>
              <a:path extrusionOk="0" h="263347" w="329184">
                <a:moveTo>
                  <a:pt x="320975" y="213990"/>
                </a:moveTo>
                <a:lnTo>
                  <a:pt x="196266" y="213990"/>
                </a:lnTo>
                <a:cubicBezTo>
                  <a:pt x="195885" y="224179"/>
                  <a:pt x="188700" y="230449"/>
                  <a:pt x="179426" y="230449"/>
                </a:cubicBezTo>
                <a:lnTo>
                  <a:pt x="148153" y="230449"/>
                </a:lnTo>
                <a:cubicBezTo>
                  <a:pt x="138540" y="230449"/>
                  <a:pt x="131169" y="221463"/>
                  <a:pt x="131298" y="213990"/>
                </a:cubicBezTo>
                <a:lnTo>
                  <a:pt x="8250" y="213990"/>
                </a:lnTo>
                <a:cubicBezTo>
                  <a:pt x="3724" y="213990"/>
                  <a:pt x="20" y="217693"/>
                  <a:pt x="20" y="222220"/>
                </a:cubicBezTo>
                <a:lnTo>
                  <a:pt x="20" y="230449"/>
                </a:lnTo>
                <a:cubicBezTo>
                  <a:pt x="20" y="248554"/>
                  <a:pt x="14834" y="263368"/>
                  <a:pt x="32939" y="263368"/>
                </a:cubicBezTo>
                <a:lnTo>
                  <a:pt x="296286" y="263368"/>
                </a:lnTo>
                <a:cubicBezTo>
                  <a:pt x="314391" y="263368"/>
                  <a:pt x="329205" y="248554"/>
                  <a:pt x="329205" y="230449"/>
                </a:cubicBezTo>
                <a:lnTo>
                  <a:pt x="329205" y="222220"/>
                </a:lnTo>
                <a:cubicBezTo>
                  <a:pt x="329205" y="217693"/>
                  <a:pt x="325501" y="213990"/>
                  <a:pt x="320975" y="213990"/>
                </a:cubicBezTo>
                <a:close/>
                <a:moveTo>
                  <a:pt x="296286" y="24709"/>
                </a:moveTo>
                <a:cubicBezTo>
                  <a:pt x="296286" y="11130"/>
                  <a:pt x="285176" y="20"/>
                  <a:pt x="271597" y="20"/>
                </a:cubicBezTo>
                <a:lnTo>
                  <a:pt x="57628" y="20"/>
                </a:lnTo>
                <a:cubicBezTo>
                  <a:pt x="44049" y="20"/>
                  <a:pt x="32939" y="11130"/>
                  <a:pt x="32939" y="24709"/>
                </a:cubicBezTo>
                <a:lnTo>
                  <a:pt x="32939" y="197531"/>
                </a:lnTo>
                <a:lnTo>
                  <a:pt x="296286" y="197531"/>
                </a:lnTo>
                <a:lnTo>
                  <a:pt x="296286" y="24709"/>
                </a:lnTo>
                <a:close/>
                <a:moveTo>
                  <a:pt x="263368" y="164612"/>
                </a:moveTo>
                <a:lnTo>
                  <a:pt x="65857" y="164612"/>
                </a:lnTo>
                <a:lnTo>
                  <a:pt x="65857" y="32939"/>
                </a:lnTo>
                <a:lnTo>
                  <a:pt x="263368" y="32939"/>
                </a:lnTo>
                <a:lnTo>
                  <a:pt x="263368" y="1646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84"/>
          <p:cNvSpPr/>
          <p:nvPr/>
        </p:nvSpPr>
        <p:spPr>
          <a:xfrm>
            <a:off x="1162814" y="3918065"/>
            <a:ext cx="233928" cy="149454"/>
          </a:xfrm>
          <a:custGeom>
            <a:rect b="b" l="l" r="r" t="t"/>
            <a:pathLst>
              <a:path extrusionOk="0" h="205596" w="321803">
                <a:moveTo>
                  <a:pt x="318114" y="89208"/>
                </a:moveTo>
                <a:cubicBezTo>
                  <a:pt x="286613" y="35751"/>
                  <a:pt x="227862" y="24"/>
                  <a:pt x="160926" y="24"/>
                </a:cubicBezTo>
                <a:cubicBezTo>
                  <a:pt x="93962" y="24"/>
                  <a:pt x="35224" y="35777"/>
                  <a:pt x="3737" y="89208"/>
                </a:cubicBezTo>
                <a:cubicBezTo>
                  <a:pt x="-1214" y="97609"/>
                  <a:pt x="-1214" y="108036"/>
                  <a:pt x="3737" y="116437"/>
                </a:cubicBezTo>
                <a:cubicBezTo>
                  <a:pt x="35239" y="169893"/>
                  <a:pt x="93990" y="205620"/>
                  <a:pt x="160926" y="205620"/>
                </a:cubicBezTo>
                <a:cubicBezTo>
                  <a:pt x="227890" y="205620"/>
                  <a:pt x="286628" y="169868"/>
                  <a:pt x="318114" y="116437"/>
                </a:cubicBezTo>
                <a:cubicBezTo>
                  <a:pt x="323065" y="108036"/>
                  <a:pt x="323065" y="97608"/>
                  <a:pt x="318114" y="89208"/>
                </a:cubicBezTo>
                <a:close/>
                <a:moveTo>
                  <a:pt x="160926" y="178803"/>
                </a:moveTo>
                <a:cubicBezTo>
                  <a:pt x="118934" y="178803"/>
                  <a:pt x="84945" y="144820"/>
                  <a:pt x="84945" y="102822"/>
                </a:cubicBezTo>
                <a:cubicBezTo>
                  <a:pt x="84945" y="60830"/>
                  <a:pt x="118927" y="26841"/>
                  <a:pt x="160926" y="26841"/>
                </a:cubicBezTo>
                <a:cubicBezTo>
                  <a:pt x="202918" y="26841"/>
                  <a:pt x="236907" y="60824"/>
                  <a:pt x="236907" y="102822"/>
                </a:cubicBezTo>
                <a:cubicBezTo>
                  <a:pt x="236907" y="144814"/>
                  <a:pt x="202924" y="178803"/>
                  <a:pt x="160926" y="178803"/>
                </a:cubicBezTo>
                <a:close/>
                <a:moveTo>
                  <a:pt x="219029" y="102822"/>
                </a:moveTo>
                <a:cubicBezTo>
                  <a:pt x="219029" y="134912"/>
                  <a:pt x="193016" y="160925"/>
                  <a:pt x="160926" y="160925"/>
                </a:cubicBezTo>
                <a:cubicBezTo>
                  <a:pt x="128836" y="160925"/>
                  <a:pt x="102822" y="134912"/>
                  <a:pt x="102822" y="102822"/>
                </a:cubicBezTo>
                <a:cubicBezTo>
                  <a:pt x="102822" y="92929"/>
                  <a:pt x="105298" y="83615"/>
                  <a:pt x="109659" y="75462"/>
                </a:cubicBezTo>
                <a:lnTo>
                  <a:pt x="109658" y="75480"/>
                </a:lnTo>
                <a:cubicBezTo>
                  <a:pt x="109658" y="88693"/>
                  <a:pt x="120370" y="99404"/>
                  <a:pt x="133583" y="99404"/>
                </a:cubicBezTo>
                <a:cubicBezTo>
                  <a:pt x="146797" y="99404"/>
                  <a:pt x="157508" y="88692"/>
                  <a:pt x="157508" y="75480"/>
                </a:cubicBezTo>
                <a:cubicBezTo>
                  <a:pt x="157508" y="62266"/>
                  <a:pt x="146797" y="51554"/>
                  <a:pt x="133583" y="51554"/>
                </a:cubicBezTo>
                <a:lnTo>
                  <a:pt x="133565" y="51555"/>
                </a:lnTo>
                <a:cubicBezTo>
                  <a:pt x="141719" y="47194"/>
                  <a:pt x="151033" y="44719"/>
                  <a:pt x="160926" y="44719"/>
                </a:cubicBezTo>
                <a:cubicBezTo>
                  <a:pt x="193016" y="44719"/>
                  <a:pt x="219029" y="70732"/>
                  <a:pt x="219029" y="1028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85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Why Now</a:t>
            </a:r>
            <a:endParaRPr/>
          </a:p>
        </p:txBody>
      </p:sp>
      <p:sp>
        <p:nvSpPr>
          <p:cNvPr id="1721" name="Google Shape;1721;p85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722" name="Google Shape;1722;p85"/>
          <p:cNvSpPr/>
          <p:nvPr/>
        </p:nvSpPr>
        <p:spPr>
          <a:xfrm rot="5400000">
            <a:off x="888703" y="1260107"/>
            <a:ext cx="1694989" cy="2490412"/>
          </a:xfrm>
          <a:prstGeom prst="homePlate">
            <a:avLst>
              <a:gd fmla="val 26476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3" name="Google Shape;1723;p85"/>
          <p:cNvSpPr txBox="1"/>
          <p:nvPr/>
        </p:nvSpPr>
        <p:spPr>
          <a:xfrm>
            <a:off x="692272" y="3945975"/>
            <a:ext cx="20878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Huge Market Opportunity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85"/>
          <p:cNvSpPr/>
          <p:nvPr/>
        </p:nvSpPr>
        <p:spPr>
          <a:xfrm>
            <a:off x="587682" y="1966181"/>
            <a:ext cx="2297031" cy="81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Startup growth is on the rise again, despite historical lows in recent years. 565,000 startups are launched each year just in the United States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85"/>
          <p:cNvSpPr/>
          <p:nvPr/>
        </p:nvSpPr>
        <p:spPr>
          <a:xfrm rot="5400000">
            <a:off x="3724504" y="1260107"/>
            <a:ext cx="1694989" cy="2490412"/>
          </a:xfrm>
          <a:prstGeom prst="homePlate">
            <a:avLst>
              <a:gd fmla="val 26476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6" name="Google Shape;1726;p85"/>
          <p:cNvSpPr txBox="1"/>
          <p:nvPr/>
        </p:nvSpPr>
        <p:spPr>
          <a:xfrm>
            <a:off x="3528073" y="3945975"/>
            <a:ext cx="20878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 Mover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Advantage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85"/>
          <p:cNvSpPr/>
          <p:nvPr/>
        </p:nvSpPr>
        <p:spPr>
          <a:xfrm>
            <a:off x="3451605" y="1966180"/>
            <a:ext cx="2240786" cy="81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Raising money from investors is challenging and requires a great pitch deck. Founders spent around 60 hours on pitch deck creation on average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85"/>
          <p:cNvSpPr/>
          <p:nvPr/>
        </p:nvSpPr>
        <p:spPr>
          <a:xfrm rot="5400000">
            <a:off x="6560304" y="1260107"/>
            <a:ext cx="1694989" cy="2490412"/>
          </a:xfrm>
          <a:prstGeom prst="homePlate">
            <a:avLst>
              <a:gd fmla="val 26476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9" name="Google Shape;1729;p85"/>
          <p:cNvSpPr txBox="1"/>
          <p:nvPr/>
        </p:nvSpPr>
        <p:spPr>
          <a:xfrm>
            <a:off x="6363873" y="3945975"/>
            <a:ext cx="20878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Cost</a:t>
            </a:r>
            <a:b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85"/>
          <p:cNvSpPr/>
          <p:nvPr/>
        </p:nvSpPr>
        <p:spPr>
          <a:xfrm>
            <a:off x="6259283" y="1966181"/>
            <a:ext cx="2297031" cy="81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PowerPoint is the most popular software for pitch deck creation. Every second person has PowerPoint installed on his computer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85"/>
          <p:cNvSpPr/>
          <p:nvPr/>
        </p:nvSpPr>
        <p:spPr>
          <a:xfrm>
            <a:off x="4454220" y="3620107"/>
            <a:ext cx="235555" cy="239294"/>
          </a:xfrm>
          <a:custGeom>
            <a:rect b="b" l="l" r="r" t="t"/>
            <a:pathLst>
              <a:path extrusionOk="0" h="329184" w="324040">
                <a:moveTo>
                  <a:pt x="219637" y="63543"/>
                </a:moveTo>
                <a:cubicBezTo>
                  <a:pt x="185184" y="63543"/>
                  <a:pt x="156729" y="41180"/>
                  <a:pt x="113413" y="41180"/>
                </a:cubicBezTo>
                <a:cubicBezTo>
                  <a:pt x="97368" y="41180"/>
                  <a:pt x="82996" y="43998"/>
                  <a:pt x="69664" y="48903"/>
                </a:cubicBezTo>
                <a:cubicBezTo>
                  <a:pt x="71512" y="44078"/>
                  <a:pt x="72298" y="38911"/>
                  <a:pt x="71970" y="33755"/>
                </a:cubicBezTo>
                <a:cubicBezTo>
                  <a:pt x="70830" y="15472"/>
                  <a:pt x="55843" y="807"/>
                  <a:pt x="37540" y="63"/>
                </a:cubicBezTo>
                <a:cubicBezTo>
                  <a:pt x="16970" y="-774"/>
                  <a:pt x="32" y="15653"/>
                  <a:pt x="32" y="36036"/>
                </a:cubicBezTo>
                <a:cubicBezTo>
                  <a:pt x="32" y="48269"/>
                  <a:pt x="6138" y="59070"/>
                  <a:pt x="15463" y="65576"/>
                </a:cubicBezTo>
                <a:lnTo>
                  <a:pt x="15463" y="313785"/>
                </a:lnTo>
                <a:cubicBezTo>
                  <a:pt x="15463" y="322307"/>
                  <a:pt x="22371" y="329216"/>
                  <a:pt x="30893" y="329216"/>
                </a:cubicBezTo>
                <a:lnTo>
                  <a:pt x="41180" y="329216"/>
                </a:lnTo>
                <a:cubicBezTo>
                  <a:pt x="49702" y="329216"/>
                  <a:pt x="56611" y="322307"/>
                  <a:pt x="56611" y="313785"/>
                </a:cubicBezTo>
                <a:lnTo>
                  <a:pt x="56611" y="253092"/>
                </a:lnTo>
                <a:cubicBezTo>
                  <a:pt x="74813" y="245336"/>
                  <a:pt x="97490" y="238869"/>
                  <a:pt x="130185" y="238869"/>
                </a:cubicBezTo>
                <a:cubicBezTo>
                  <a:pt x="164639" y="238869"/>
                  <a:pt x="193093" y="261232"/>
                  <a:pt x="236409" y="261232"/>
                </a:cubicBezTo>
                <a:cubicBezTo>
                  <a:pt x="267379" y="261232"/>
                  <a:pt x="292131" y="250756"/>
                  <a:pt x="315172" y="234963"/>
                </a:cubicBezTo>
                <a:cubicBezTo>
                  <a:pt x="320755" y="231137"/>
                  <a:pt x="324073" y="224784"/>
                  <a:pt x="324073" y="218017"/>
                </a:cubicBezTo>
                <a:lnTo>
                  <a:pt x="324073" y="61718"/>
                </a:lnTo>
                <a:cubicBezTo>
                  <a:pt x="324073" y="46678"/>
                  <a:pt x="308469" y="36727"/>
                  <a:pt x="294829" y="43063"/>
                </a:cubicBezTo>
                <a:cubicBezTo>
                  <a:pt x="272751" y="53317"/>
                  <a:pt x="245673" y="63543"/>
                  <a:pt x="219637" y="635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85"/>
          <p:cNvSpPr/>
          <p:nvPr/>
        </p:nvSpPr>
        <p:spPr>
          <a:xfrm>
            <a:off x="1616824" y="3627403"/>
            <a:ext cx="238746" cy="224702"/>
          </a:xfrm>
          <a:custGeom>
            <a:rect b="b" l="l" r="r" t="t"/>
            <a:pathLst>
              <a:path extrusionOk="0" h="303897" w="322890">
                <a:moveTo>
                  <a:pt x="313297" y="170967"/>
                </a:moveTo>
                <a:lnTo>
                  <a:pt x="172454" y="170967"/>
                </a:lnTo>
                <a:lnTo>
                  <a:pt x="266252" y="264765"/>
                </a:lnTo>
                <a:cubicBezTo>
                  <a:pt x="269837" y="268350"/>
                  <a:pt x="275737" y="268641"/>
                  <a:pt x="279423" y="265169"/>
                </a:cubicBezTo>
                <a:cubicBezTo>
                  <a:pt x="302393" y="243528"/>
                  <a:pt x="318194" y="214355"/>
                  <a:pt x="322829" y="181562"/>
                </a:cubicBezTo>
                <a:cubicBezTo>
                  <a:pt x="323625" y="175947"/>
                  <a:pt x="318965" y="170967"/>
                  <a:pt x="313297" y="170967"/>
                </a:cubicBezTo>
                <a:close/>
                <a:moveTo>
                  <a:pt x="303901" y="132505"/>
                </a:moveTo>
                <a:cubicBezTo>
                  <a:pt x="299010" y="61599"/>
                  <a:pt x="242350" y="4939"/>
                  <a:pt x="171445" y="48"/>
                </a:cubicBezTo>
                <a:cubicBezTo>
                  <a:pt x="166032" y="-325"/>
                  <a:pt x="161473" y="4239"/>
                  <a:pt x="161473" y="9664"/>
                </a:cubicBezTo>
                <a:lnTo>
                  <a:pt x="161473" y="142476"/>
                </a:lnTo>
                <a:lnTo>
                  <a:pt x="294292" y="142476"/>
                </a:lnTo>
                <a:cubicBezTo>
                  <a:pt x="299717" y="142476"/>
                  <a:pt x="304275" y="137918"/>
                  <a:pt x="303901" y="132505"/>
                </a:cubicBezTo>
                <a:close/>
                <a:moveTo>
                  <a:pt x="132983" y="170967"/>
                </a:moveTo>
                <a:lnTo>
                  <a:pt x="132983" y="30124"/>
                </a:lnTo>
                <a:cubicBezTo>
                  <a:pt x="132983" y="24455"/>
                  <a:pt x="128003" y="19796"/>
                  <a:pt x="122394" y="20591"/>
                </a:cubicBezTo>
                <a:cubicBezTo>
                  <a:pt x="51661" y="30587"/>
                  <a:pt x="-2405" y="92381"/>
                  <a:pt x="111" y="166438"/>
                </a:cubicBezTo>
                <a:cubicBezTo>
                  <a:pt x="2699" y="242495"/>
                  <a:pt x="68185" y="304865"/>
                  <a:pt x="144278" y="303910"/>
                </a:cubicBezTo>
                <a:cubicBezTo>
                  <a:pt x="174193" y="303536"/>
                  <a:pt x="201835" y="293897"/>
                  <a:pt x="224562" y="277776"/>
                </a:cubicBezTo>
                <a:cubicBezTo>
                  <a:pt x="229251" y="274452"/>
                  <a:pt x="229559" y="267549"/>
                  <a:pt x="225493" y="263483"/>
                </a:cubicBezTo>
                <a:lnTo>
                  <a:pt x="132983" y="1709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85"/>
          <p:cNvSpPr/>
          <p:nvPr/>
        </p:nvSpPr>
        <p:spPr>
          <a:xfrm>
            <a:off x="7283970" y="3666793"/>
            <a:ext cx="235555" cy="141332"/>
          </a:xfrm>
          <a:custGeom>
            <a:rect b="b" l="l" r="r" t="t"/>
            <a:pathLst>
              <a:path extrusionOk="0" h="197510" w="329184">
                <a:moveTo>
                  <a:pt x="181072" y="115235"/>
                </a:moveTo>
                <a:lnTo>
                  <a:pt x="172842" y="115235"/>
                </a:lnTo>
                <a:lnTo>
                  <a:pt x="172842" y="69972"/>
                </a:lnTo>
                <a:cubicBezTo>
                  <a:pt x="172842" y="67699"/>
                  <a:pt x="171001" y="65857"/>
                  <a:pt x="168727" y="65857"/>
                </a:cubicBezTo>
                <a:lnTo>
                  <a:pt x="161742" y="65857"/>
                </a:lnTo>
                <a:cubicBezTo>
                  <a:pt x="159304" y="65857"/>
                  <a:pt x="156923" y="66577"/>
                  <a:pt x="154896" y="67930"/>
                </a:cubicBezTo>
                <a:lnTo>
                  <a:pt x="147011" y="73187"/>
                </a:lnTo>
                <a:cubicBezTo>
                  <a:pt x="145121" y="74445"/>
                  <a:pt x="144609" y="76998"/>
                  <a:pt x="145868" y="78888"/>
                </a:cubicBezTo>
                <a:cubicBezTo>
                  <a:pt x="145868" y="78889"/>
                  <a:pt x="145869" y="78890"/>
                  <a:pt x="145870" y="78891"/>
                </a:cubicBezTo>
                <a:lnTo>
                  <a:pt x="150437" y="85737"/>
                </a:lnTo>
                <a:cubicBezTo>
                  <a:pt x="151696" y="87627"/>
                  <a:pt x="154248" y="88139"/>
                  <a:pt x="156138" y="86881"/>
                </a:cubicBezTo>
                <a:cubicBezTo>
                  <a:pt x="156139" y="86880"/>
                  <a:pt x="156140" y="86879"/>
                  <a:pt x="156141" y="86879"/>
                </a:cubicBezTo>
                <a:lnTo>
                  <a:pt x="156383" y="86719"/>
                </a:lnTo>
                <a:lnTo>
                  <a:pt x="156383" y="115235"/>
                </a:lnTo>
                <a:lnTo>
                  <a:pt x="148153" y="115235"/>
                </a:lnTo>
                <a:cubicBezTo>
                  <a:pt x="145880" y="115235"/>
                  <a:pt x="144039" y="117076"/>
                  <a:pt x="144039" y="119350"/>
                </a:cubicBezTo>
                <a:lnTo>
                  <a:pt x="144039" y="127579"/>
                </a:lnTo>
                <a:cubicBezTo>
                  <a:pt x="144039" y="129853"/>
                  <a:pt x="145880" y="131694"/>
                  <a:pt x="148153" y="131694"/>
                </a:cubicBezTo>
                <a:lnTo>
                  <a:pt x="181072" y="131694"/>
                </a:lnTo>
                <a:cubicBezTo>
                  <a:pt x="183345" y="131694"/>
                  <a:pt x="185187" y="129853"/>
                  <a:pt x="185187" y="127579"/>
                </a:cubicBezTo>
                <a:lnTo>
                  <a:pt x="185187" y="119350"/>
                </a:lnTo>
                <a:cubicBezTo>
                  <a:pt x="185187" y="117076"/>
                  <a:pt x="183345" y="115235"/>
                  <a:pt x="181072" y="115235"/>
                </a:cubicBezTo>
                <a:close/>
                <a:moveTo>
                  <a:pt x="312745" y="20"/>
                </a:moveTo>
                <a:lnTo>
                  <a:pt x="16480" y="20"/>
                </a:lnTo>
                <a:cubicBezTo>
                  <a:pt x="7391" y="20"/>
                  <a:pt x="20" y="7391"/>
                  <a:pt x="20" y="16480"/>
                </a:cubicBezTo>
                <a:lnTo>
                  <a:pt x="20" y="181072"/>
                </a:lnTo>
                <a:cubicBezTo>
                  <a:pt x="20" y="190160"/>
                  <a:pt x="7391" y="197531"/>
                  <a:pt x="16480" y="197531"/>
                </a:cubicBezTo>
                <a:lnTo>
                  <a:pt x="312745" y="197531"/>
                </a:lnTo>
                <a:cubicBezTo>
                  <a:pt x="321834" y="197531"/>
                  <a:pt x="329205" y="190160"/>
                  <a:pt x="329205" y="181072"/>
                </a:cubicBezTo>
                <a:lnTo>
                  <a:pt x="329205" y="16480"/>
                </a:lnTo>
                <a:cubicBezTo>
                  <a:pt x="329205" y="7391"/>
                  <a:pt x="321834" y="20"/>
                  <a:pt x="312745" y="20"/>
                </a:cubicBezTo>
                <a:close/>
                <a:moveTo>
                  <a:pt x="24709" y="172842"/>
                </a:moveTo>
                <a:lnTo>
                  <a:pt x="24709" y="139924"/>
                </a:lnTo>
                <a:cubicBezTo>
                  <a:pt x="42892" y="139924"/>
                  <a:pt x="57628" y="154660"/>
                  <a:pt x="57628" y="172842"/>
                </a:cubicBezTo>
                <a:lnTo>
                  <a:pt x="24709" y="172842"/>
                </a:lnTo>
                <a:close/>
                <a:moveTo>
                  <a:pt x="24709" y="57628"/>
                </a:moveTo>
                <a:lnTo>
                  <a:pt x="24709" y="24709"/>
                </a:lnTo>
                <a:lnTo>
                  <a:pt x="57628" y="24709"/>
                </a:lnTo>
                <a:cubicBezTo>
                  <a:pt x="57628" y="42892"/>
                  <a:pt x="42892" y="57628"/>
                  <a:pt x="24709" y="57628"/>
                </a:cubicBezTo>
                <a:close/>
                <a:moveTo>
                  <a:pt x="164613" y="156383"/>
                </a:moveTo>
                <a:cubicBezTo>
                  <a:pt x="137342" y="156383"/>
                  <a:pt x="115235" y="130588"/>
                  <a:pt x="115235" y="98776"/>
                </a:cubicBezTo>
                <a:cubicBezTo>
                  <a:pt x="115235" y="66958"/>
                  <a:pt x="137342" y="41168"/>
                  <a:pt x="164613" y="41168"/>
                </a:cubicBezTo>
                <a:cubicBezTo>
                  <a:pt x="191883" y="41168"/>
                  <a:pt x="213990" y="66958"/>
                  <a:pt x="213990" y="98776"/>
                </a:cubicBezTo>
                <a:cubicBezTo>
                  <a:pt x="213990" y="130598"/>
                  <a:pt x="191873" y="156383"/>
                  <a:pt x="164613" y="156383"/>
                </a:cubicBezTo>
                <a:close/>
                <a:moveTo>
                  <a:pt x="304516" y="172842"/>
                </a:moveTo>
                <a:lnTo>
                  <a:pt x="271597" y="172842"/>
                </a:lnTo>
                <a:cubicBezTo>
                  <a:pt x="271597" y="154660"/>
                  <a:pt x="286333" y="139924"/>
                  <a:pt x="304516" y="139924"/>
                </a:cubicBezTo>
                <a:lnTo>
                  <a:pt x="304516" y="172842"/>
                </a:lnTo>
                <a:close/>
                <a:moveTo>
                  <a:pt x="304516" y="57628"/>
                </a:moveTo>
                <a:cubicBezTo>
                  <a:pt x="286333" y="57628"/>
                  <a:pt x="271597" y="42892"/>
                  <a:pt x="271597" y="24709"/>
                </a:cubicBezTo>
                <a:lnTo>
                  <a:pt x="304516" y="24709"/>
                </a:lnTo>
                <a:lnTo>
                  <a:pt x="304516" y="57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8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7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86"/>
          <p:cNvSpPr/>
          <p:nvPr/>
        </p:nvSpPr>
        <p:spPr>
          <a:xfrm>
            <a:off x="864607" y="2616453"/>
            <a:ext cx="5943602" cy="252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86"/>
          <p:cNvSpPr txBox="1"/>
          <p:nvPr/>
        </p:nvSpPr>
        <p:spPr>
          <a:xfrm>
            <a:off x="1085196" y="2819917"/>
            <a:ext cx="5216016" cy="1174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It's 2018.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is #1 tool for transforming a great startup idea into a realistic business model.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86"/>
          <p:cNvSpPr txBox="1"/>
          <p:nvPr/>
        </p:nvSpPr>
        <p:spPr>
          <a:xfrm>
            <a:off x="1085196" y="4273358"/>
            <a:ext cx="5525342" cy="591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1,000,000 startups raising money worldwide this year. More than 80% of those companies use pitch deck in their fundraising efforts.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7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87"/>
          <p:cNvSpPr/>
          <p:nvPr/>
        </p:nvSpPr>
        <p:spPr>
          <a:xfrm>
            <a:off x="1004090" y="3129549"/>
            <a:ext cx="8139910" cy="113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87"/>
          <p:cNvSpPr txBox="1"/>
          <p:nvPr/>
        </p:nvSpPr>
        <p:spPr>
          <a:xfrm>
            <a:off x="1148570" y="3195333"/>
            <a:ext cx="5216016" cy="608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87"/>
          <p:cNvSpPr/>
          <p:nvPr/>
        </p:nvSpPr>
        <p:spPr>
          <a:xfrm>
            <a:off x="1148569" y="372926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become SquareSpace for Presentations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88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Our Mission</a:t>
            </a:r>
            <a:endParaRPr/>
          </a:p>
        </p:txBody>
      </p:sp>
      <p:sp>
        <p:nvSpPr>
          <p:cNvPr id="1755" name="Google Shape;1755;p88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756" name="Google Shape;1756;p88"/>
          <p:cNvSpPr txBox="1"/>
          <p:nvPr/>
        </p:nvSpPr>
        <p:spPr>
          <a:xfrm>
            <a:off x="3211906" y="2477403"/>
            <a:ext cx="4528802" cy="662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help founders to create a visually impressive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effective pitch deck </a:t>
            </a: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quickly and easily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88"/>
          <p:cNvSpPr/>
          <p:nvPr/>
        </p:nvSpPr>
        <p:spPr>
          <a:xfrm>
            <a:off x="1860397" y="236439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88"/>
          <p:cNvSpPr/>
          <p:nvPr/>
        </p:nvSpPr>
        <p:spPr>
          <a:xfrm>
            <a:off x="1609850" y="2112824"/>
            <a:ext cx="1415494" cy="1415494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88"/>
          <p:cNvSpPr/>
          <p:nvPr/>
        </p:nvSpPr>
        <p:spPr>
          <a:xfrm>
            <a:off x="2146606" y="2649580"/>
            <a:ext cx="341981" cy="341981"/>
          </a:xfrm>
          <a:custGeom>
            <a:rect b="b" l="l" r="r" t="t"/>
            <a:pathLst>
              <a:path extrusionOk="0" h="318897" w="318897">
                <a:moveTo>
                  <a:pt x="32" y="159481"/>
                </a:moveTo>
                <a:cubicBezTo>
                  <a:pt x="32" y="247563"/>
                  <a:pt x="71398" y="318929"/>
                  <a:pt x="159481" y="318929"/>
                </a:cubicBezTo>
                <a:cubicBezTo>
                  <a:pt x="247563" y="318929"/>
                  <a:pt x="318929" y="247563"/>
                  <a:pt x="318929" y="159481"/>
                </a:cubicBezTo>
                <a:cubicBezTo>
                  <a:pt x="318929" y="71398"/>
                  <a:pt x="247563" y="32"/>
                  <a:pt x="159481" y="32"/>
                </a:cubicBezTo>
                <a:cubicBezTo>
                  <a:pt x="71398" y="32"/>
                  <a:pt x="32" y="71398"/>
                  <a:pt x="32" y="159481"/>
                </a:cubicBezTo>
                <a:close/>
                <a:moveTo>
                  <a:pt x="128620" y="128620"/>
                </a:moveTo>
                <a:cubicBezTo>
                  <a:pt x="128620" y="140000"/>
                  <a:pt x="119426" y="149194"/>
                  <a:pt x="108046" y="149194"/>
                </a:cubicBezTo>
                <a:cubicBezTo>
                  <a:pt x="96666" y="149194"/>
                  <a:pt x="87472" y="140000"/>
                  <a:pt x="87472" y="128620"/>
                </a:cubicBezTo>
                <a:cubicBezTo>
                  <a:pt x="87472" y="117240"/>
                  <a:pt x="96666" y="108046"/>
                  <a:pt x="108046" y="108046"/>
                </a:cubicBezTo>
                <a:cubicBezTo>
                  <a:pt x="119426" y="108046"/>
                  <a:pt x="128620" y="117240"/>
                  <a:pt x="128620" y="128620"/>
                </a:cubicBezTo>
                <a:close/>
                <a:moveTo>
                  <a:pt x="230525" y="139228"/>
                </a:moveTo>
                <a:cubicBezTo>
                  <a:pt x="221010" y="130741"/>
                  <a:pt x="200821" y="130741"/>
                  <a:pt x="191306" y="139228"/>
                </a:cubicBezTo>
                <a:lnTo>
                  <a:pt x="185198" y="144693"/>
                </a:lnTo>
                <a:cubicBezTo>
                  <a:pt x="179862" y="149451"/>
                  <a:pt x="171311" y="144950"/>
                  <a:pt x="172468" y="137749"/>
                </a:cubicBezTo>
                <a:cubicBezTo>
                  <a:pt x="175040" y="121547"/>
                  <a:pt x="194456" y="110682"/>
                  <a:pt x="210980" y="110682"/>
                </a:cubicBezTo>
                <a:cubicBezTo>
                  <a:pt x="227503" y="110682"/>
                  <a:pt x="246920" y="121547"/>
                  <a:pt x="249492" y="137749"/>
                </a:cubicBezTo>
                <a:cubicBezTo>
                  <a:pt x="250585" y="144886"/>
                  <a:pt x="242162" y="149515"/>
                  <a:pt x="236762" y="144693"/>
                </a:cubicBezTo>
                <a:lnTo>
                  <a:pt x="230525" y="139228"/>
                </a:lnTo>
                <a:close/>
                <a:moveTo>
                  <a:pt x="101488" y="204358"/>
                </a:moveTo>
                <a:cubicBezTo>
                  <a:pt x="115889" y="221653"/>
                  <a:pt x="136978" y="231490"/>
                  <a:pt x="159481" y="231490"/>
                </a:cubicBezTo>
                <a:cubicBezTo>
                  <a:pt x="181983" y="231490"/>
                  <a:pt x="203072" y="221588"/>
                  <a:pt x="217474" y="204358"/>
                </a:cubicBezTo>
                <a:cubicBezTo>
                  <a:pt x="226217" y="193942"/>
                  <a:pt x="241969" y="207058"/>
                  <a:pt x="233290" y="217538"/>
                </a:cubicBezTo>
                <a:cubicBezTo>
                  <a:pt x="214966" y="239462"/>
                  <a:pt x="188091" y="252064"/>
                  <a:pt x="159481" y="252064"/>
                </a:cubicBezTo>
                <a:cubicBezTo>
                  <a:pt x="130870" y="252064"/>
                  <a:pt x="103995" y="239462"/>
                  <a:pt x="85671" y="217474"/>
                </a:cubicBezTo>
                <a:cubicBezTo>
                  <a:pt x="76992" y="206994"/>
                  <a:pt x="92872" y="193878"/>
                  <a:pt x="101488" y="20435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4" name="Google Shape;1764;p89"/>
          <p:cNvCxnSpPr/>
          <p:nvPr/>
        </p:nvCxnSpPr>
        <p:spPr>
          <a:xfrm>
            <a:off x="5822842" y="2258328"/>
            <a:ext cx="0" cy="85361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65" name="Google Shape;1765;p89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Problem &amp; Solution</a:t>
            </a:r>
            <a:endParaRPr/>
          </a:p>
        </p:txBody>
      </p:sp>
      <p:sp>
        <p:nvSpPr>
          <p:cNvPr id="1766" name="Google Shape;1766;p89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767" name="Google Shape;1767;p89"/>
          <p:cNvSpPr txBox="1"/>
          <p:nvPr/>
        </p:nvSpPr>
        <p:spPr>
          <a:xfrm>
            <a:off x="5125881" y="3708962"/>
            <a:ext cx="3073122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…but a quick, easy and fun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89"/>
          <p:cNvSpPr/>
          <p:nvPr/>
        </p:nvSpPr>
        <p:spPr>
          <a:xfrm>
            <a:off x="5572443" y="2424258"/>
            <a:ext cx="500798" cy="5007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89"/>
          <p:cNvSpPr txBox="1"/>
          <p:nvPr/>
        </p:nvSpPr>
        <p:spPr>
          <a:xfrm>
            <a:off x="5989445" y="1895239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89"/>
          <p:cNvSpPr txBox="1"/>
          <p:nvPr/>
        </p:nvSpPr>
        <p:spPr>
          <a:xfrm>
            <a:off x="6100150" y="2506192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89"/>
          <p:cNvSpPr txBox="1"/>
          <p:nvPr/>
        </p:nvSpPr>
        <p:spPr>
          <a:xfrm>
            <a:off x="5989445" y="3202437"/>
            <a:ext cx="1861286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89"/>
          <p:cNvSpPr txBox="1"/>
          <p:nvPr/>
        </p:nvSpPr>
        <p:spPr>
          <a:xfrm>
            <a:off x="957210" y="3706869"/>
            <a:ext cx="2789285" cy="591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Creating your pitch deck shouldn't be an uphill struggle…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89"/>
          <p:cNvSpPr/>
          <p:nvPr/>
        </p:nvSpPr>
        <p:spPr>
          <a:xfrm>
            <a:off x="779999" y="2292627"/>
            <a:ext cx="1571854" cy="27958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to include?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89"/>
          <p:cNvSpPr/>
          <p:nvPr/>
        </p:nvSpPr>
        <p:spPr>
          <a:xfrm>
            <a:off x="1448779" y="1827284"/>
            <a:ext cx="1571854" cy="27958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to start?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89"/>
          <p:cNvSpPr/>
          <p:nvPr/>
        </p:nvSpPr>
        <p:spPr>
          <a:xfrm>
            <a:off x="2688772" y="2292627"/>
            <a:ext cx="1571854" cy="27958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structure to use?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89"/>
          <p:cNvSpPr/>
          <p:nvPr/>
        </p:nvSpPr>
        <p:spPr>
          <a:xfrm>
            <a:off x="2351853" y="2757108"/>
            <a:ext cx="1571854" cy="27958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colors to choose?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89"/>
          <p:cNvSpPr/>
          <p:nvPr/>
        </p:nvSpPr>
        <p:spPr>
          <a:xfrm>
            <a:off x="503437" y="2757107"/>
            <a:ext cx="1571854" cy="27958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to visualize?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89"/>
          <p:cNvSpPr/>
          <p:nvPr/>
        </p:nvSpPr>
        <p:spPr>
          <a:xfrm>
            <a:off x="1565926" y="3219550"/>
            <a:ext cx="1821903" cy="27958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it takes so much time?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89"/>
          <p:cNvSpPr/>
          <p:nvPr/>
        </p:nvSpPr>
        <p:spPr>
          <a:xfrm>
            <a:off x="5722494" y="3216033"/>
            <a:ext cx="205807" cy="235208"/>
          </a:xfrm>
          <a:custGeom>
            <a:rect b="b" l="l" r="r" t="t"/>
            <a:pathLst>
              <a:path extrusionOk="0" h="329184" w="288036">
                <a:moveTo>
                  <a:pt x="144050" y="164624"/>
                </a:moveTo>
                <a:cubicBezTo>
                  <a:pt x="189506" y="164624"/>
                  <a:pt x="226346" y="127784"/>
                  <a:pt x="226346" y="82328"/>
                </a:cubicBezTo>
                <a:cubicBezTo>
                  <a:pt x="226346" y="36873"/>
                  <a:pt x="189506" y="32"/>
                  <a:pt x="144050" y="32"/>
                </a:cubicBezTo>
                <a:cubicBezTo>
                  <a:pt x="98595" y="32"/>
                  <a:pt x="61754" y="36873"/>
                  <a:pt x="61754" y="82328"/>
                </a:cubicBezTo>
                <a:cubicBezTo>
                  <a:pt x="61754" y="127784"/>
                  <a:pt x="98595" y="164624"/>
                  <a:pt x="144050" y="164624"/>
                </a:cubicBezTo>
                <a:close/>
                <a:moveTo>
                  <a:pt x="201658" y="185198"/>
                </a:moveTo>
                <a:lnTo>
                  <a:pt x="190920" y="185198"/>
                </a:lnTo>
                <a:cubicBezTo>
                  <a:pt x="176647" y="191756"/>
                  <a:pt x="160767" y="195485"/>
                  <a:pt x="144050" y="195485"/>
                </a:cubicBezTo>
                <a:cubicBezTo>
                  <a:pt x="127334" y="195485"/>
                  <a:pt x="111518" y="191756"/>
                  <a:pt x="97180" y="185198"/>
                </a:cubicBezTo>
                <a:lnTo>
                  <a:pt x="86443" y="185198"/>
                </a:lnTo>
                <a:cubicBezTo>
                  <a:pt x="38737" y="185198"/>
                  <a:pt x="32" y="223903"/>
                  <a:pt x="32" y="271609"/>
                </a:cubicBezTo>
                <a:lnTo>
                  <a:pt x="32" y="298355"/>
                </a:lnTo>
                <a:cubicBezTo>
                  <a:pt x="32" y="315393"/>
                  <a:pt x="13855" y="329216"/>
                  <a:pt x="30893" y="329216"/>
                </a:cubicBezTo>
                <a:lnTo>
                  <a:pt x="257207" y="329216"/>
                </a:lnTo>
                <a:cubicBezTo>
                  <a:pt x="274245" y="329216"/>
                  <a:pt x="288068" y="315393"/>
                  <a:pt x="288068" y="298355"/>
                </a:cubicBezTo>
                <a:lnTo>
                  <a:pt x="288068" y="271609"/>
                </a:lnTo>
                <a:cubicBezTo>
                  <a:pt x="288068" y="223903"/>
                  <a:pt x="249363" y="185198"/>
                  <a:pt x="201658" y="185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89"/>
          <p:cNvSpPr/>
          <p:nvPr/>
        </p:nvSpPr>
        <p:spPr>
          <a:xfrm>
            <a:off x="5717383" y="1911781"/>
            <a:ext cx="210918" cy="241049"/>
          </a:xfrm>
          <a:custGeom>
            <a:rect b="b" l="l" r="r" t="t"/>
            <a:pathLst>
              <a:path extrusionOk="0" h="329184" w="288036">
                <a:moveTo>
                  <a:pt x="144050" y="164624"/>
                </a:moveTo>
                <a:cubicBezTo>
                  <a:pt x="189506" y="164624"/>
                  <a:pt x="226346" y="127784"/>
                  <a:pt x="226346" y="82328"/>
                </a:cubicBezTo>
                <a:cubicBezTo>
                  <a:pt x="226346" y="36873"/>
                  <a:pt x="189506" y="32"/>
                  <a:pt x="144050" y="32"/>
                </a:cubicBezTo>
                <a:cubicBezTo>
                  <a:pt x="98595" y="32"/>
                  <a:pt x="61754" y="36873"/>
                  <a:pt x="61754" y="82328"/>
                </a:cubicBezTo>
                <a:cubicBezTo>
                  <a:pt x="61754" y="127784"/>
                  <a:pt x="98595" y="164624"/>
                  <a:pt x="144050" y="164624"/>
                </a:cubicBezTo>
                <a:close/>
                <a:moveTo>
                  <a:pt x="205644" y="185584"/>
                </a:moveTo>
                <a:lnTo>
                  <a:pt x="174911" y="308642"/>
                </a:lnTo>
                <a:lnTo>
                  <a:pt x="154337" y="221203"/>
                </a:lnTo>
                <a:lnTo>
                  <a:pt x="174911" y="185198"/>
                </a:lnTo>
                <a:lnTo>
                  <a:pt x="113189" y="185198"/>
                </a:lnTo>
                <a:lnTo>
                  <a:pt x="133763" y="221203"/>
                </a:lnTo>
                <a:lnTo>
                  <a:pt x="113189" y="308642"/>
                </a:lnTo>
                <a:lnTo>
                  <a:pt x="82457" y="185584"/>
                </a:lnTo>
                <a:cubicBezTo>
                  <a:pt x="36615" y="187770"/>
                  <a:pt x="32" y="225253"/>
                  <a:pt x="32" y="271609"/>
                </a:cubicBezTo>
                <a:lnTo>
                  <a:pt x="32" y="298355"/>
                </a:lnTo>
                <a:cubicBezTo>
                  <a:pt x="32" y="315393"/>
                  <a:pt x="13855" y="329216"/>
                  <a:pt x="30893" y="329216"/>
                </a:cubicBezTo>
                <a:lnTo>
                  <a:pt x="257207" y="329216"/>
                </a:lnTo>
                <a:cubicBezTo>
                  <a:pt x="274245" y="329216"/>
                  <a:pt x="288068" y="315393"/>
                  <a:pt x="288068" y="298355"/>
                </a:cubicBezTo>
                <a:lnTo>
                  <a:pt x="288068" y="271609"/>
                </a:lnTo>
                <a:cubicBezTo>
                  <a:pt x="288068" y="225253"/>
                  <a:pt x="251485" y="187770"/>
                  <a:pt x="205644" y="185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89"/>
          <p:cNvSpPr/>
          <p:nvPr/>
        </p:nvSpPr>
        <p:spPr>
          <a:xfrm>
            <a:off x="5705700" y="2580929"/>
            <a:ext cx="234284" cy="204998"/>
          </a:xfrm>
          <a:custGeom>
            <a:rect b="b" l="l" r="r" t="t"/>
            <a:pathLst>
              <a:path extrusionOk="0" h="288036" w="329184">
                <a:moveTo>
                  <a:pt x="298355" y="32"/>
                </a:moveTo>
                <a:lnTo>
                  <a:pt x="30893" y="32"/>
                </a:lnTo>
                <a:cubicBezTo>
                  <a:pt x="13849" y="32"/>
                  <a:pt x="32" y="13849"/>
                  <a:pt x="32" y="30893"/>
                </a:cubicBezTo>
                <a:lnTo>
                  <a:pt x="32" y="257207"/>
                </a:lnTo>
                <a:cubicBezTo>
                  <a:pt x="32" y="274251"/>
                  <a:pt x="13849" y="288068"/>
                  <a:pt x="30893" y="288068"/>
                </a:cubicBezTo>
                <a:lnTo>
                  <a:pt x="298355" y="288068"/>
                </a:lnTo>
                <a:cubicBezTo>
                  <a:pt x="315399" y="288068"/>
                  <a:pt x="329216" y="274251"/>
                  <a:pt x="329216" y="257207"/>
                </a:cubicBezTo>
                <a:lnTo>
                  <a:pt x="329216" y="30893"/>
                </a:lnTo>
                <a:cubicBezTo>
                  <a:pt x="329216" y="13849"/>
                  <a:pt x="315399" y="32"/>
                  <a:pt x="298355" y="32"/>
                </a:cubicBezTo>
                <a:close/>
                <a:moveTo>
                  <a:pt x="144050" y="246920"/>
                </a:moveTo>
                <a:lnTo>
                  <a:pt x="41180" y="246920"/>
                </a:lnTo>
                <a:lnTo>
                  <a:pt x="41180" y="185198"/>
                </a:lnTo>
                <a:lnTo>
                  <a:pt x="144050" y="185198"/>
                </a:lnTo>
                <a:lnTo>
                  <a:pt x="144050" y="246920"/>
                </a:lnTo>
                <a:close/>
                <a:moveTo>
                  <a:pt x="144050" y="144050"/>
                </a:moveTo>
                <a:lnTo>
                  <a:pt x="41180" y="144050"/>
                </a:lnTo>
                <a:lnTo>
                  <a:pt x="41180" y="82328"/>
                </a:lnTo>
                <a:lnTo>
                  <a:pt x="144050" y="82328"/>
                </a:lnTo>
                <a:lnTo>
                  <a:pt x="144050" y="144050"/>
                </a:lnTo>
                <a:close/>
                <a:moveTo>
                  <a:pt x="288068" y="246920"/>
                </a:moveTo>
                <a:lnTo>
                  <a:pt x="185198" y="246920"/>
                </a:lnTo>
                <a:lnTo>
                  <a:pt x="185198" y="185198"/>
                </a:lnTo>
                <a:lnTo>
                  <a:pt x="288068" y="185198"/>
                </a:lnTo>
                <a:lnTo>
                  <a:pt x="288068" y="246920"/>
                </a:lnTo>
                <a:close/>
                <a:moveTo>
                  <a:pt x="288068" y="144050"/>
                </a:moveTo>
                <a:lnTo>
                  <a:pt x="185198" y="144050"/>
                </a:lnTo>
                <a:lnTo>
                  <a:pt x="185198" y="82328"/>
                </a:lnTo>
                <a:lnTo>
                  <a:pt x="288068" y="82328"/>
                </a:lnTo>
                <a:lnTo>
                  <a:pt x="288068" y="14405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1485140" y="706666"/>
            <a:ext cx="6173720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Pitch Deck Template is a presentation template that helps founders to create a visually impressive and effective pitch deck quickly and easily</a:t>
            </a: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2764484" y="2134276"/>
            <a:ext cx="1561792" cy="1924215"/>
          </a:xfrm>
          <a:prstGeom prst="roundRect">
            <a:avLst>
              <a:gd fmla="val 1004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680471" y="2749664"/>
            <a:ext cx="15730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Strong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729332" y="3246849"/>
            <a:ext cx="1475357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Deep market, technology and execution background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2757644" y="2749664"/>
            <a:ext cx="15730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Significant Traction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651968" y="3246849"/>
            <a:ext cx="1784431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13,500 downloads;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1,050 requests;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$850,000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4834817" y="2749664"/>
            <a:ext cx="15730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Competitive Advantage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4729141" y="3246849"/>
            <a:ext cx="1784431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All-In-One template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more than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 different layouts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6911990" y="2749664"/>
            <a:ext cx="15730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$500.000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6806314" y="3246849"/>
            <a:ext cx="1784431" cy="59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finish product,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new office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hire key staff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1320005" y="2461065"/>
            <a:ext cx="294010" cy="205807"/>
          </a:xfrm>
          <a:custGeom>
            <a:rect b="b" l="l" r="r" t="t"/>
            <a:pathLst>
              <a:path extrusionOk="0" h="288036" w="411480">
                <a:moveTo>
                  <a:pt x="61754" y="123476"/>
                </a:moveTo>
                <a:cubicBezTo>
                  <a:pt x="84450" y="123476"/>
                  <a:pt x="102902" y="105024"/>
                  <a:pt x="102902" y="82328"/>
                </a:cubicBezTo>
                <a:cubicBezTo>
                  <a:pt x="102902" y="59633"/>
                  <a:pt x="84450" y="41180"/>
                  <a:pt x="61754" y="41180"/>
                </a:cubicBezTo>
                <a:cubicBezTo>
                  <a:pt x="39059" y="41180"/>
                  <a:pt x="20606" y="59633"/>
                  <a:pt x="20606" y="82328"/>
                </a:cubicBezTo>
                <a:cubicBezTo>
                  <a:pt x="20606" y="105024"/>
                  <a:pt x="39059" y="123476"/>
                  <a:pt x="61754" y="123476"/>
                </a:cubicBezTo>
                <a:close/>
                <a:moveTo>
                  <a:pt x="349790" y="123476"/>
                </a:moveTo>
                <a:cubicBezTo>
                  <a:pt x="372486" y="123476"/>
                  <a:pt x="390938" y="105024"/>
                  <a:pt x="390938" y="82328"/>
                </a:cubicBezTo>
                <a:cubicBezTo>
                  <a:pt x="390938" y="59633"/>
                  <a:pt x="372486" y="41180"/>
                  <a:pt x="349790" y="41180"/>
                </a:cubicBezTo>
                <a:cubicBezTo>
                  <a:pt x="327095" y="41180"/>
                  <a:pt x="308642" y="59633"/>
                  <a:pt x="308642" y="82328"/>
                </a:cubicBezTo>
                <a:cubicBezTo>
                  <a:pt x="308642" y="105024"/>
                  <a:pt x="327095" y="123476"/>
                  <a:pt x="349790" y="123476"/>
                </a:cubicBezTo>
                <a:close/>
                <a:moveTo>
                  <a:pt x="370364" y="144050"/>
                </a:moveTo>
                <a:lnTo>
                  <a:pt x="329216" y="144050"/>
                </a:lnTo>
                <a:cubicBezTo>
                  <a:pt x="317901" y="144050"/>
                  <a:pt x="307678" y="148615"/>
                  <a:pt x="300220" y="156009"/>
                </a:cubicBezTo>
                <a:cubicBezTo>
                  <a:pt x="326130" y="170218"/>
                  <a:pt x="344518" y="195871"/>
                  <a:pt x="348505" y="226346"/>
                </a:cubicBezTo>
                <a:lnTo>
                  <a:pt x="390938" y="226346"/>
                </a:lnTo>
                <a:cubicBezTo>
                  <a:pt x="402318" y="226346"/>
                  <a:pt x="411512" y="217152"/>
                  <a:pt x="411512" y="205772"/>
                </a:cubicBezTo>
                <a:lnTo>
                  <a:pt x="411512" y="185198"/>
                </a:lnTo>
                <a:cubicBezTo>
                  <a:pt x="411512" y="162503"/>
                  <a:pt x="393060" y="144050"/>
                  <a:pt x="370364" y="144050"/>
                </a:cubicBezTo>
                <a:close/>
                <a:moveTo>
                  <a:pt x="205772" y="144050"/>
                </a:moveTo>
                <a:cubicBezTo>
                  <a:pt x="245570" y="144050"/>
                  <a:pt x="277781" y="111839"/>
                  <a:pt x="277781" y="72041"/>
                </a:cubicBezTo>
                <a:cubicBezTo>
                  <a:pt x="277781" y="32244"/>
                  <a:pt x="245570" y="32"/>
                  <a:pt x="205772" y="32"/>
                </a:cubicBezTo>
                <a:cubicBezTo>
                  <a:pt x="165975" y="32"/>
                  <a:pt x="133763" y="32244"/>
                  <a:pt x="133763" y="72041"/>
                </a:cubicBezTo>
                <a:cubicBezTo>
                  <a:pt x="133763" y="111839"/>
                  <a:pt x="165975" y="144050"/>
                  <a:pt x="205772" y="144050"/>
                </a:cubicBezTo>
                <a:close/>
                <a:moveTo>
                  <a:pt x="255150" y="164624"/>
                </a:moveTo>
                <a:lnTo>
                  <a:pt x="249814" y="164624"/>
                </a:lnTo>
                <a:cubicBezTo>
                  <a:pt x="236441" y="171054"/>
                  <a:pt x="221589" y="174911"/>
                  <a:pt x="205772" y="174911"/>
                </a:cubicBezTo>
                <a:cubicBezTo>
                  <a:pt x="189956" y="174911"/>
                  <a:pt x="175169" y="171054"/>
                  <a:pt x="161731" y="164624"/>
                </a:cubicBezTo>
                <a:lnTo>
                  <a:pt x="156395" y="164624"/>
                </a:lnTo>
                <a:cubicBezTo>
                  <a:pt x="115504" y="164624"/>
                  <a:pt x="82328" y="197800"/>
                  <a:pt x="82328" y="238691"/>
                </a:cubicBezTo>
                <a:lnTo>
                  <a:pt x="82328" y="257207"/>
                </a:lnTo>
                <a:cubicBezTo>
                  <a:pt x="82328" y="274245"/>
                  <a:pt x="96152" y="288068"/>
                  <a:pt x="113189" y="288068"/>
                </a:cubicBezTo>
                <a:lnTo>
                  <a:pt x="298355" y="288068"/>
                </a:lnTo>
                <a:cubicBezTo>
                  <a:pt x="315393" y="288068"/>
                  <a:pt x="329216" y="274245"/>
                  <a:pt x="329216" y="257207"/>
                </a:cubicBezTo>
                <a:lnTo>
                  <a:pt x="329216" y="238691"/>
                </a:lnTo>
                <a:cubicBezTo>
                  <a:pt x="329216" y="197800"/>
                  <a:pt x="296041" y="164624"/>
                  <a:pt x="255150" y="164624"/>
                </a:cubicBezTo>
                <a:close/>
                <a:moveTo>
                  <a:pt x="111325" y="156009"/>
                </a:moveTo>
                <a:cubicBezTo>
                  <a:pt x="103867" y="148615"/>
                  <a:pt x="93644" y="144050"/>
                  <a:pt x="82328" y="144050"/>
                </a:cubicBezTo>
                <a:lnTo>
                  <a:pt x="41180" y="144050"/>
                </a:lnTo>
                <a:cubicBezTo>
                  <a:pt x="18485" y="144050"/>
                  <a:pt x="32" y="162503"/>
                  <a:pt x="32" y="185198"/>
                </a:cubicBezTo>
                <a:lnTo>
                  <a:pt x="32" y="205772"/>
                </a:lnTo>
                <a:cubicBezTo>
                  <a:pt x="32" y="217152"/>
                  <a:pt x="9226" y="226346"/>
                  <a:pt x="20606" y="226346"/>
                </a:cubicBezTo>
                <a:lnTo>
                  <a:pt x="62976" y="226346"/>
                </a:lnTo>
                <a:cubicBezTo>
                  <a:pt x="67026" y="195871"/>
                  <a:pt x="85415" y="170218"/>
                  <a:pt x="111325" y="156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7575756" y="2441195"/>
            <a:ext cx="245546" cy="245546"/>
          </a:xfrm>
          <a:custGeom>
            <a:rect b="b" l="l" r="r" t="t"/>
            <a:pathLst>
              <a:path extrusionOk="0" h="329184" w="329184">
                <a:moveTo>
                  <a:pt x="324741" y="284635"/>
                </a:moveTo>
                <a:lnTo>
                  <a:pt x="260634" y="220540"/>
                </a:lnTo>
                <a:cubicBezTo>
                  <a:pt x="257741" y="217647"/>
                  <a:pt x="253819" y="216040"/>
                  <a:pt x="249704" y="216040"/>
                </a:cubicBezTo>
                <a:lnTo>
                  <a:pt x="239224" y="216040"/>
                </a:lnTo>
                <a:cubicBezTo>
                  <a:pt x="256969" y="193344"/>
                  <a:pt x="267513" y="164804"/>
                  <a:pt x="267513" y="133750"/>
                </a:cubicBezTo>
                <a:cubicBezTo>
                  <a:pt x="267513" y="59883"/>
                  <a:pt x="207649" y="32"/>
                  <a:pt x="133776" y="32"/>
                </a:cubicBezTo>
                <a:cubicBezTo>
                  <a:pt x="59902" y="32"/>
                  <a:pt x="32" y="59883"/>
                  <a:pt x="32" y="133750"/>
                </a:cubicBezTo>
                <a:cubicBezTo>
                  <a:pt x="32" y="207617"/>
                  <a:pt x="59896" y="267468"/>
                  <a:pt x="133776" y="267468"/>
                </a:cubicBezTo>
                <a:cubicBezTo>
                  <a:pt x="164830" y="267468"/>
                  <a:pt x="193383" y="256924"/>
                  <a:pt x="216078" y="239179"/>
                </a:cubicBezTo>
                <a:lnTo>
                  <a:pt x="216078" y="249659"/>
                </a:lnTo>
                <a:cubicBezTo>
                  <a:pt x="216078" y="253774"/>
                  <a:pt x="217686" y="257696"/>
                  <a:pt x="220579" y="260589"/>
                </a:cubicBezTo>
                <a:lnTo>
                  <a:pt x="284686" y="324683"/>
                </a:lnTo>
                <a:cubicBezTo>
                  <a:pt x="290730" y="330727"/>
                  <a:pt x="300502" y="330727"/>
                  <a:pt x="306482" y="324683"/>
                </a:cubicBezTo>
                <a:lnTo>
                  <a:pt x="324677" y="306488"/>
                </a:lnTo>
                <a:cubicBezTo>
                  <a:pt x="330721" y="300445"/>
                  <a:pt x="330721" y="290678"/>
                  <a:pt x="324741" y="284635"/>
                </a:cubicBezTo>
                <a:close/>
                <a:moveTo>
                  <a:pt x="133776" y="226320"/>
                </a:moveTo>
                <a:cubicBezTo>
                  <a:pt x="82637" y="226320"/>
                  <a:pt x="41193" y="184954"/>
                  <a:pt x="41193" y="133750"/>
                </a:cubicBezTo>
                <a:cubicBezTo>
                  <a:pt x="41193" y="82617"/>
                  <a:pt x="82566" y="41180"/>
                  <a:pt x="133776" y="41180"/>
                </a:cubicBezTo>
                <a:cubicBezTo>
                  <a:pt x="184915" y="41180"/>
                  <a:pt x="226359" y="82547"/>
                  <a:pt x="226359" y="133750"/>
                </a:cubicBezTo>
                <a:cubicBezTo>
                  <a:pt x="226359" y="184883"/>
                  <a:pt x="184986" y="226320"/>
                  <a:pt x="133776" y="226320"/>
                </a:cubicBezTo>
                <a:close/>
                <a:moveTo>
                  <a:pt x="151206" y="128247"/>
                </a:moveTo>
                <a:lnTo>
                  <a:pt x="122267" y="119567"/>
                </a:lnTo>
                <a:cubicBezTo>
                  <a:pt x="118950" y="118570"/>
                  <a:pt x="116629" y="115208"/>
                  <a:pt x="116629" y="111382"/>
                </a:cubicBezTo>
                <a:cubicBezTo>
                  <a:pt x="116629" y="106708"/>
                  <a:pt x="120036" y="102902"/>
                  <a:pt x="124215" y="102902"/>
                </a:cubicBezTo>
                <a:lnTo>
                  <a:pt x="142288" y="102902"/>
                </a:lnTo>
                <a:cubicBezTo>
                  <a:pt x="145220" y="102902"/>
                  <a:pt x="148049" y="103731"/>
                  <a:pt x="150531" y="105294"/>
                </a:cubicBezTo>
                <a:cubicBezTo>
                  <a:pt x="152614" y="106599"/>
                  <a:pt x="155263" y="106522"/>
                  <a:pt x="157044" y="104824"/>
                </a:cubicBezTo>
                <a:lnTo>
                  <a:pt x="164598" y="97617"/>
                </a:lnTo>
                <a:cubicBezTo>
                  <a:pt x="166868" y="95450"/>
                  <a:pt x="166739" y="91696"/>
                  <a:pt x="164232" y="89812"/>
                </a:cubicBezTo>
                <a:cubicBezTo>
                  <a:pt x="158381" y="85421"/>
                  <a:pt x="151322" y="82887"/>
                  <a:pt x="144063" y="82514"/>
                </a:cubicBezTo>
                <a:lnTo>
                  <a:pt x="144063" y="72041"/>
                </a:lnTo>
                <a:cubicBezTo>
                  <a:pt x="144063" y="69199"/>
                  <a:pt x="141761" y="66898"/>
                  <a:pt x="138919" y="66898"/>
                </a:cubicBezTo>
                <a:lnTo>
                  <a:pt x="128632" y="66898"/>
                </a:lnTo>
                <a:cubicBezTo>
                  <a:pt x="125791" y="66898"/>
                  <a:pt x="123489" y="69199"/>
                  <a:pt x="123489" y="72041"/>
                </a:cubicBezTo>
                <a:lnTo>
                  <a:pt x="123489" y="82405"/>
                </a:lnTo>
                <a:cubicBezTo>
                  <a:pt x="108296" y="82810"/>
                  <a:pt x="96048" y="95618"/>
                  <a:pt x="96048" y="111382"/>
                </a:cubicBezTo>
                <a:cubicBezTo>
                  <a:pt x="96048" y="124222"/>
                  <a:pt x="104400" y="135692"/>
                  <a:pt x="116352" y="139279"/>
                </a:cubicBezTo>
                <a:lnTo>
                  <a:pt x="145291" y="147959"/>
                </a:lnTo>
                <a:cubicBezTo>
                  <a:pt x="148608" y="148956"/>
                  <a:pt x="150929" y="152318"/>
                  <a:pt x="150929" y="156144"/>
                </a:cubicBezTo>
                <a:cubicBezTo>
                  <a:pt x="150929" y="160818"/>
                  <a:pt x="147522" y="164624"/>
                  <a:pt x="143343" y="164624"/>
                </a:cubicBezTo>
                <a:lnTo>
                  <a:pt x="125276" y="164624"/>
                </a:lnTo>
                <a:cubicBezTo>
                  <a:pt x="122344" y="164624"/>
                  <a:pt x="119516" y="163795"/>
                  <a:pt x="117034" y="162232"/>
                </a:cubicBezTo>
                <a:cubicBezTo>
                  <a:pt x="114951" y="160927"/>
                  <a:pt x="112302" y="161004"/>
                  <a:pt x="110521" y="162702"/>
                </a:cubicBezTo>
                <a:lnTo>
                  <a:pt x="102966" y="169909"/>
                </a:lnTo>
                <a:cubicBezTo>
                  <a:pt x="100697" y="172076"/>
                  <a:pt x="100825" y="175830"/>
                  <a:pt x="103333" y="177714"/>
                </a:cubicBezTo>
                <a:cubicBezTo>
                  <a:pt x="109184" y="182106"/>
                  <a:pt x="116243" y="184639"/>
                  <a:pt x="123502" y="185012"/>
                </a:cubicBezTo>
                <a:lnTo>
                  <a:pt x="123502" y="195485"/>
                </a:lnTo>
                <a:cubicBezTo>
                  <a:pt x="123502" y="198327"/>
                  <a:pt x="125803" y="200629"/>
                  <a:pt x="128645" y="200629"/>
                </a:cubicBezTo>
                <a:lnTo>
                  <a:pt x="138932" y="200629"/>
                </a:lnTo>
                <a:cubicBezTo>
                  <a:pt x="141774" y="200629"/>
                  <a:pt x="144076" y="198327"/>
                  <a:pt x="144076" y="195485"/>
                </a:cubicBezTo>
                <a:lnTo>
                  <a:pt x="144076" y="185121"/>
                </a:lnTo>
                <a:cubicBezTo>
                  <a:pt x="159268" y="184716"/>
                  <a:pt x="171516" y="171915"/>
                  <a:pt x="171516" y="156144"/>
                </a:cubicBezTo>
                <a:cubicBezTo>
                  <a:pt x="171516" y="143304"/>
                  <a:pt x="163165" y="131834"/>
                  <a:pt x="151206" y="1282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5493068" y="2441195"/>
            <a:ext cx="256576" cy="245546"/>
          </a:xfrm>
          <a:custGeom>
            <a:rect b="b" l="l" r="r" t="t"/>
            <a:pathLst>
              <a:path extrusionOk="0" h="329184" w="343971">
                <a:moveTo>
                  <a:pt x="153566" y="11484"/>
                </a:moveTo>
                <a:lnTo>
                  <a:pt x="111582" y="96609"/>
                </a:lnTo>
                <a:lnTo>
                  <a:pt x="17649" y="110304"/>
                </a:lnTo>
                <a:cubicBezTo>
                  <a:pt x="804" y="112747"/>
                  <a:pt x="-5947" y="133514"/>
                  <a:pt x="6269" y="145408"/>
                </a:cubicBezTo>
                <a:lnTo>
                  <a:pt x="74227" y="211631"/>
                </a:lnTo>
                <a:lnTo>
                  <a:pt x="58154" y="305178"/>
                </a:lnTo>
                <a:cubicBezTo>
                  <a:pt x="55260" y="322087"/>
                  <a:pt x="73070" y="334753"/>
                  <a:pt x="87986" y="326845"/>
                </a:cubicBezTo>
                <a:lnTo>
                  <a:pt x="172018" y="282675"/>
                </a:lnTo>
                <a:lnTo>
                  <a:pt x="256050" y="326845"/>
                </a:lnTo>
                <a:cubicBezTo>
                  <a:pt x="270966" y="334689"/>
                  <a:pt x="288775" y="322087"/>
                  <a:pt x="285882" y="305178"/>
                </a:cubicBezTo>
                <a:lnTo>
                  <a:pt x="269809" y="211631"/>
                </a:lnTo>
                <a:lnTo>
                  <a:pt x="337767" y="145408"/>
                </a:lnTo>
                <a:cubicBezTo>
                  <a:pt x="349983" y="133514"/>
                  <a:pt x="343232" y="112747"/>
                  <a:pt x="326387" y="110304"/>
                </a:cubicBezTo>
                <a:lnTo>
                  <a:pt x="232454" y="96609"/>
                </a:lnTo>
                <a:lnTo>
                  <a:pt x="190470" y="11484"/>
                </a:lnTo>
                <a:cubicBezTo>
                  <a:pt x="182948" y="-3689"/>
                  <a:pt x="161152" y="-3882"/>
                  <a:pt x="153566" y="114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3442254" y="2479705"/>
            <a:ext cx="224702" cy="168527"/>
          </a:xfrm>
          <a:custGeom>
            <a:rect b="b" l="l" r="r" t="t"/>
            <a:pathLst>
              <a:path extrusionOk="0" h="227922" w="303897">
                <a:moveTo>
                  <a:pt x="294427" y="189963"/>
                </a:moveTo>
                <a:lnTo>
                  <a:pt x="38014" y="189963"/>
                </a:lnTo>
                <a:lnTo>
                  <a:pt x="38014" y="9524"/>
                </a:lnTo>
                <a:cubicBezTo>
                  <a:pt x="38014" y="4277"/>
                  <a:pt x="33764" y="27"/>
                  <a:pt x="28517" y="27"/>
                </a:cubicBezTo>
                <a:lnTo>
                  <a:pt x="9524" y="27"/>
                </a:lnTo>
                <a:cubicBezTo>
                  <a:pt x="4277" y="27"/>
                  <a:pt x="27" y="4277"/>
                  <a:pt x="27" y="9524"/>
                </a:cubicBezTo>
                <a:lnTo>
                  <a:pt x="27" y="208956"/>
                </a:lnTo>
                <a:cubicBezTo>
                  <a:pt x="27" y="219444"/>
                  <a:pt x="8533" y="227950"/>
                  <a:pt x="19021" y="227950"/>
                </a:cubicBezTo>
                <a:lnTo>
                  <a:pt x="294427" y="227950"/>
                </a:lnTo>
                <a:cubicBezTo>
                  <a:pt x="299674" y="227950"/>
                  <a:pt x="303924" y="223700"/>
                  <a:pt x="303924" y="218453"/>
                </a:cubicBezTo>
                <a:lnTo>
                  <a:pt x="303924" y="199459"/>
                </a:lnTo>
                <a:cubicBezTo>
                  <a:pt x="303924" y="194212"/>
                  <a:pt x="299674" y="189963"/>
                  <a:pt x="294427" y="189963"/>
                </a:cubicBezTo>
                <a:close/>
                <a:moveTo>
                  <a:pt x="275434" y="19021"/>
                </a:moveTo>
                <a:lnTo>
                  <a:pt x="205359" y="19021"/>
                </a:lnTo>
                <a:cubicBezTo>
                  <a:pt x="192669" y="19021"/>
                  <a:pt x="186312" y="34364"/>
                  <a:pt x="195287" y="43338"/>
                </a:cubicBezTo>
                <a:lnTo>
                  <a:pt x="214518" y="62569"/>
                </a:lnTo>
                <a:lnTo>
                  <a:pt x="170969" y="106124"/>
                </a:lnTo>
                <a:lnTo>
                  <a:pt x="127420" y="62575"/>
                </a:lnTo>
                <a:cubicBezTo>
                  <a:pt x="120001" y="55156"/>
                  <a:pt x="107976" y="55156"/>
                  <a:pt x="100562" y="62575"/>
                </a:cubicBezTo>
                <a:lnTo>
                  <a:pt x="59791" y="103346"/>
                </a:lnTo>
                <a:cubicBezTo>
                  <a:pt x="56082" y="107056"/>
                  <a:pt x="56082" y="113068"/>
                  <a:pt x="59791" y="116778"/>
                </a:cubicBezTo>
                <a:lnTo>
                  <a:pt x="73217" y="130204"/>
                </a:lnTo>
                <a:cubicBezTo>
                  <a:pt x="76927" y="133914"/>
                  <a:pt x="82940" y="133914"/>
                  <a:pt x="86649" y="130204"/>
                </a:cubicBezTo>
                <a:lnTo>
                  <a:pt x="113988" y="102859"/>
                </a:lnTo>
                <a:lnTo>
                  <a:pt x="157537" y="146408"/>
                </a:lnTo>
                <a:cubicBezTo>
                  <a:pt x="164956" y="153827"/>
                  <a:pt x="176982" y="153827"/>
                  <a:pt x="184395" y="146408"/>
                </a:cubicBezTo>
                <a:lnTo>
                  <a:pt x="241376" y="89427"/>
                </a:lnTo>
                <a:lnTo>
                  <a:pt x="260607" y="108658"/>
                </a:lnTo>
                <a:cubicBezTo>
                  <a:pt x="269581" y="117633"/>
                  <a:pt x="284924" y="111276"/>
                  <a:pt x="284924" y="98586"/>
                </a:cubicBezTo>
                <a:lnTo>
                  <a:pt x="284924" y="28517"/>
                </a:lnTo>
                <a:cubicBezTo>
                  <a:pt x="284930" y="23270"/>
                  <a:pt x="280681" y="19021"/>
                  <a:pt x="275434" y="1902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 shot of a computer &#10; &#10;Description automatically generated" id="1786" name="Google Shape;178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043" y="1393126"/>
            <a:ext cx="1621511" cy="32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7" name="Google Shape;1787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565" y="1487405"/>
            <a:ext cx="1404513" cy="3032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computer &#10; &#10;Description automatically generated" id="1788" name="Google Shape;178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1099" y="1393126"/>
            <a:ext cx="1621511" cy="32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9" name="Google Shape;178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3621" y="1487405"/>
            <a:ext cx="1404513" cy="3032934"/>
          </a:xfrm>
          <a:prstGeom prst="rect">
            <a:avLst/>
          </a:prstGeom>
          <a:noFill/>
          <a:ln>
            <a:noFill/>
          </a:ln>
        </p:spPr>
      </p:pic>
      <p:sp>
        <p:nvSpPr>
          <p:cNvPr id="1790" name="Google Shape;1790;p90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Market Validation</a:t>
            </a:r>
            <a:endParaRPr/>
          </a:p>
        </p:txBody>
      </p:sp>
      <p:sp>
        <p:nvSpPr>
          <p:cNvPr id="1791" name="Google Shape;1791;p90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792" name="Google Shape;1792;p90"/>
          <p:cNvSpPr txBox="1"/>
          <p:nvPr/>
        </p:nvSpPr>
        <p:spPr>
          <a:xfrm>
            <a:off x="3065473" y="2757726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90"/>
          <p:cNvSpPr/>
          <p:nvPr/>
        </p:nvSpPr>
        <p:spPr>
          <a:xfrm>
            <a:off x="3065474" y="3003533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90"/>
          <p:cNvSpPr txBox="1"/>
          <p:nvPr/>
        </p:nvSpPr>
        <p:spPr>
          <a:xfrm>
            <a:off x="3065473" y="3321011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$15M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90"/>
          <p:cNvSpPr/>
          <p:nvPr/>
        </p:nvSpPr>
        <p:spPr>
          <a:xfrm>
            <a:off x="3065474" y="3566818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revenue in 2017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90"/>
          <p:cNvSpPr txBox="1"/>
          <p:nvPr/>
        </p:nvSpPr>
        <p:spPr>
          <a:xfrm>
            <a:off x="7298723" y="2757726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90"/>
          <p:cNvSpPr/>
          <p:nvPr/>
        </p:nvSpPr>
        <p:spPr>
          <a:xfrm>
            <a:off x="7298724" y="3003533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90"/>
          <p:cNvSpPr txBox="1"/>
          <p:nvPr/>
        </p:nvSpPr>
        <p:spPr>
          <a:xfrm>
            <a:off x="7298723" y="3321011"/>
            <a:ext cx="1861286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90"/>
          <p:cNvSpPr/>
          <p:nvPr/>
        </p:nvSpPr>
        <p:spPr>
          <a:xfrm>
            <a:off x="7298724" y="3566818"/>
            <a:ext cx="1756042" cy="25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revenue in 2017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90"/>
          <p:cNvSpPr/>
          <p:nvPr/>
        </p:nvSpPr>
        <p:spPr>
          <a:xfrm>
            <a:off x="2791495" y="2857475"/>
            <a:ext cx="256388" cy="179471"/>
          </a:xfrm>
          <a:custGeom>
            <a:rect b="b" l="l" r="r" t="t"/>
            <a:pathLst>
              <a:path extrusionOk="0" h="288036" w="411480">
                <a:moveTo>
                  <a:pt x="123476" y="144050"/>
                </a:moveTo>
                <a:cubicBezTo>
                  <a:pt x="163274" y="144050"/>
                  <a:pt x="195485" y="111839"/>
                  <a:pt x="195485" y="72041"/>
                </a:cubicBezTo>
                <a:cubicBezTo>
                  <a:pt x="195485" y="32244"/>
                  <a:pt x="163274" y="32"/>
                  <a:pt x="123476" y="32"/>
                </a:cubicBezTo>
                <a:cubicBezTo>
                  <a:pt x="83679" y="32"/>
                  <a:pt x="51467" y="32244"/>
                  <a:pt x="51467" y="72041"/>
                </a:cubicBezTo>
                <a:cubicBezTo>
                  <a:pt x="51467" y="111839"/>
                  <a:pt x="83679" y="144050"/>
                  <a:pt x="123476" y="144050"/>
                </a:cubicBezTo>
                <a:close/>
                <a:moveTo>
                  <a:pt x="172854" y="164624"/>
                </a:moveTo>
                <a:lnTo>
                  <a:pt x="167518" y="164624"/>
                </a:lnTo>
                <a:cubicBezTo>
                  <a:pt x="154145" y="171054"/>
                  <a:pt x="139293" y="174911"/>
                  <a:pt x="123476" y="174911"/>
                </a:cubicBezTo>
                <a:cubicBezTo>
                  <a:pt x="107660" y="174911"/>
                  <a:pt x="92873" y="171054"/>
                  <a:pt x="79435" y="164624"/>
                </a:cubicBezTo>
                <a:lnTo>
                  <a:pt x="74099" y="164624"/>
                </a:lnTo>
                <a:cubicBezTo>
                  <a:pt x="33208" y="164624"/>
                  <a:pt x="32" y="197800"/>
                  <a:pt x="32" y="238691"/>
                </a:cubicBezTo>
                <a:lnTo>
                  <a:pt x="32" y="257207"/>
                </a:lnTo>
                <a:cubicBezTo>
                  <a:pt x="32" y="274245"/>
                  <a:pt x="13856" y="288068"/>
                  <a:pt x="30893" y="288068"/>
                </a:cubicBezTo>
                <a:lnTo>
                  <a:pt x="216059" y="288068"/>
                </a:lnTo>
                <a:cubicBezTo>
                  <a:pt x="233097" y="288068"/>
                  <a:pt x="246920" y="274245"/>
                  <a:pt x="246920" y="257207"/>
                </a:cubicBezTo>
                <a:lnTo>
                  <a:pt x="246920" y="238691"/>
                </a:lnTo>
                <a:cubicBezTo>
                  <a:pt x="246920" y="197800"/>
                  <a:pt x="213745" y="164624"/>
                  <a:pt x="172854" y="164624"/>
                </a:cubicBezTo>
                <a:close/>
                <a:moveTo>
                  <a:pt x="308642" y="144050"/>
                </a:moveTo>
                <a:cubicBezTo>
                  <a:pt x="342718" y="144050"/>
                  <a:pt x="370364" y="116404"/>
                  <a:pt x="370364" y="82328"/>
                </a:cubicBezTo>
                <a:cubicBezTo>
                  <a:pt x="370364" y="48253"/>
                  <a:pt x="342718" y="20606"/>
                  <a:pt x="308642" y="20606"/>
                </a:cubicBezTo>
                <a:cubicBezTo>
                  <a:pt x="274567" y="20606"/>
                  <a:pt x="246920" y="48253"/>
                  <a:pt x="246920" y="82328"/>
                </a:cubicBezTo>
                <a:cubicBezTo>
                  <a:pt x="246920" y="116404"/>
                  <a:pt x="274567" y="144050"/>
                  <a:pt x="308642" y="144050"/>
                </a:cubicBezTo>
                <a:close/>
                <a:moveTo>
                  <a:pt x="339503" y="164624"/>
                </a:moveTo>
                <a:lnTo>
                  <a:pt x="337060" y="164624"/>
                </a:lnTo>
                <a:cubicBezTo>
                  <a:pt x="328123" y="167710"/>
                  <a:pt x="318672" y="169768"/>
                  <a:pt x="308642" y="169768"/>
                </a:cubicBezTo>
                <a:cubicBezTo>
                  <a:pt x="298613" y="169768"/>
                  <a:pt x="289161" y="167710"/>
                  <a:pt x="280225" y="164624"/>
                </a:cubicBezTo>
                <a:lnTo>
                  <a:pt x="277781" y="164624"/>
                </a:lnTo>
                <a:cubicBezTo>
                  <a:pt x="264665" y="164624"/>
                  <a:pt x="252578" y="168418"/>
                  <a:pt x="241970" y="174526"/>
                </a:cubicBezTo>
                <a:cubicBezTo>
                  <a:pt x="257657" y="191435"/>
                  <a:pt x="267494" y="213873"/>
                  <a:pt x="267494" y="238691"/>
                </a:cubicBezTo>
                <a:lnTo>
                  <a:pt x="267494" y="263380"/>
                </a:lnTo>
                <a:cubicBezTo>
                  <a:pt x="267494" y="264794"/>
                  <a:pt x="267173" y="266144"/>
                  <a:pt x="267109" y="267494"/>
                </a:cubicBezTo>
                <a:lnTo>
                  <a:pt x="380651" y="267494"/>
                </a:lnTo>
                <a:cubicBezTo>
                  <a:pt x="397689" y="267494"/>
                  <a:pt x="411512" y="253671"/>
                  <a:pt x="411512" y="236633"/>
                </a:cubicBezTo>
                <a:cubicBezTo>
                  <a:pt x="411512" y="196836"/>
                  <a:pt x="379301" y="164624"/>
                  <a:pt x="339503" y="1646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90"/>
          <p:cNvSpPr/>
          <p:nvPr/>
        </p:nvSpPr>
        <p:spPr>
          <a:xfrm>
            <a:off x="2800042" y="3432616"/>
            <a:ext cx="239294" cy="179471"/>
          </a:xfrm>
          <a:custGeom>
            <a:rect b="b" l="l" r="r" t="t"/>
            <a:pathLst>
              <a:path extrusionOk="0" h="227922" w="303897">
                <a:moveTo>
                  <a:pt x="197560" y="151975"/>
                </a:moveTo>
                <a:lnTo>
                  <a:pt x="220352" y="151975"/>
                </a:lnTo>
                <a:cubicBezTo>
                  <a:pt x="224151" y="151975"/>
                  <a:pt x="227950" y="148177"/>
                  <a:pt x="227950" y="144378"/>
                </a:cubicBezTo>
                <a:lnTo>
                  <a:pt x="227950" y="64605"/>
                </a:lnTo>
                <a:cubicBezTo>
                  <a:pt x="227950" y="60806"/>
                  <a:pt x="224151" y="57008"/>
                  <a:pt x="220352" y="57008"/>
                </a:cubicBezTo>
                <a:lnTo>
                  <a:pt x="197560" y="57008"/>
                </a:lnTo>
                <a:cubicBezTo>
                  <a:pt x="193761" y="57008"/>
                  <a:pt x="189963" y="60806"/>
                  <a:pt x="189963" y="64605"/>
                </a:cubicBezTo>
                <a:lnTo>
                  <a:pt x="189963" y="144378"/>
                </a:lnTo>
                <a:cubicBezTo>
                  <a:pt x="189963" y="148177"/>
                  <a:pt x="193761" y="151975"/>
                  <a:pt x="197560" y="151975"/>
                </a:cubicBezTo>
                <a:close/>
                <a:moveTo>
                  <a:pt x="254541" y="151975"/>
                </a:moveTo>
                <a:lnTo>
                  <a:pt x="277333" y="151975"/>
                </a:lnTo>
                <a:cubicBezTo>
                  <a:pt x="281132" y="151975"/>
                  <a:pt x="284930" y="148177"/>
                  <a:pt x="284930" y="144378"/>
                </a:cubicBezTo>
                <a:lnTo>
                  <a:pt x="284930" y="7624"/>
                </a:lnTo>
                <a:cubicBezTo>
                  <a:pt x="284930" y="3826"/>
                  <a:pt x="281132" y="27"/>
                  <a:pt x="277333" y="27"/>
                </a:cubicBezTo>
                <a:lnTo>
                  <a:pt x="254541" y="27"/>
                </a:lnTo>
                <a:cubicBezTo>
                  <a:pt x="250742" y="27"/>
                  <a:pt x="246943" y="3826"/>
                  <a:pt x="246943" y="7624"/>
                </a:cubicBezTo>
                <a:lnTo>
                  <a:pt x="246943" y="144378"/>
                </a:lnTo>
                <a:cubicBezTo>
                  <a:pt x="246943" y="148177"/>
                  <a:pt x="250742" y="151975"/>
                  <a:pt x="254541" y="151975"/>
                </a:cubicBezTo>
                <a:close/>
                <a:moveTo>
                  <a:pt x="83599" y="151975"/>
                </a:moveTo>
                <a:lnTo>
                  <a:pt x="106391" y="151975"/>
                </a:lnTo>
                <a:cubicBezTo>
                  <a:pt x="110190" y="151975"/>
                  <a:pt x="113988" y="148177"/>
                  <a:pt x="113988" y="144378"/>
                </a:cubicBezTo>
                <a:lnTo>
                  <a:pt x="113988" y="102592"/>
                </a:lnTo>
                <a:cubicBezTo>
                  <a:pt x="113988" y="98793"/>
                  <a:pt x="110190" y="94995"/>
                  <a:pt x="106391" y="94995"/>
                </a:cubicBezTo>
                <a:lnTo>
                  <a:pt x="83599" y="94995"/>
                </a:lnTo>
                <a:cubicBezTo>
                  <a:pt x="79800" y="94995"/>
                  <a:pt x="76001" y="98793"/>
                  <a:pt x="76001" y="102592"/>
                </a:cubicBezTo>
                <a:lnTo>
                  <a:pt x="76001" y="144378"/>
                </a:lnTo>
                <a:cubicBezTo>
                  <a:pt x="76001" y="148177"/>
                  <a:pt x="79800" y="151975"/>
                  <a:pt x="83599" y="151975"/>
                </a:cubicBezTo>
                <a:close/>
                <a:moveTo>
                  <a:pt x="140579" y="151975"/>
                </a:moveTo>
                <a:lnTo>
                  <a:pt x="163372" y="151975"/>
                </a:lnTo>
                <a:cubicBezTo>
                  <a:pt x="167170" y="151975"/>
                  <a:pt x="170969" y="148177"/>
                  <a:pt x="170969" y="144378"/>
                </a:cubicBezTo>
                <a:lnTo>
                  <a:pt x="170969" y="26618"/>
                </a:lnTo>
                <a:cubicBezTo>
                  <a:pt x="170969" y="22819"/>
                  <a:pt x="167170" y="19021"/>
                  <a:pt x="163372" y="19021"/>
                </a:cubicBezTo>
                <a:lnTo>
                  <a:pt x="140579" y="19021"/>
                </a:lnTo>
                <a:cubicBezTo>
                  <a:pt x="136781" y="19021"/>
                  <a:pt x="132982" y="22819"/>
                  <a:pt x="132982" y="26618"/>
                </a:cubicBezTo>
                <a:lnTo>
                  <a:pt x="132982" y="144378"/>
                </a:lnTo>
                <a:cubicBezTo>
                  <a:pt x="132982" y="148177"/>
                  <a:pt x="136781" y="151975"/>
                  <a:pt x="140579" y="151975"/>
                </a:cubicBezTo>
                <a:close/>
                <a:moveTo>
                  <a:pt x="294427" y="189963"/>
                </a:moveTo>
                <a:lnTo>
                  <a:pt x="38014" y="189963"/>
                </a:lnTo>
                <a:lnTo>
                  <a:pt x="38014" y="9524"/>
                </a:lnTo>
                <a:cubicBezTo>
                  <a:pt x="38014" y="4277"/>
                  <a:pt x="33764" y="27"/>
                  <a:pt x="28517" y="27"/>
                </a:cubicBezTo>
                <a:lnTo>
                  <a:pt x="9524" y="27"/>
                </a:lnTo>
                <a:cubicBezTo>
                  <a:pt x="4277" y="27"/>
                  <a:pt x="27" y="4277"/>
                  <a:pt x="27" y="9524"/>
                </a:cubicBezTo>
                <a:lnTo>
                  <a:pt x="27" y="208956"/>
                </a:lnTo>
                <a:cubicBezTo>
                  <a:pt x="27" y="219444"/>
                  <a:pt x="8533" y="227950"/>
                  <a:pt x="19021" y="227950"/>
                </a:cubicBezTo>
                <a:lnTo>
                  <a:pt x="294427" y="227950"/>
                </a:lnTo>
                <a:cubicBezTo>
                  <a:pt x="299674" y="227950"/>
                  <a:pt x="303924" y="223700"/>
                  <a:pt x="303924" y="218453"/>
                </a:cubicBezTo>
                <a:lnTo>
                  <a:pt x="303924" y="199459"/>
                </a:lnTo>
                <a:cubicBezTo>
                  <a:pt x="303924" y="194212"/>
                  <a:pt x="299674" y="189963"/>
                  <a:pt x="294427" y="189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90"/>
          <p:cNvSpPr/>
          <p:nvPr/>
        </p:nvSpPr>
        <p:spPr>
          <a:xfrm>
            <a:off x="7010600" y="2857475"/>
            <a:ext cx="256388" cy="179471"/>
          </a:xfrm>
          <a:custGeom>
            <a:rect b="b" l="l" r="r" t="t"/>
            <a:pathLst>
              <a:path extrusionOk="0" h="288036" w="411480">
                <a:moveTo>
                  <a:pt x="123476" y="144050"/>
                </a:moveTo>
                <a:cubicBezTo>
                  <a:pt x="163274" y="144050"/>
                  <a:pt x="195485" y="111839"/>
                  <a:pt x="195485" y="72041"/>
                </a:cubicBezTo>
                <a:cubicBezTo>
                  <a:pt x="195485" y="32244"/>
                  <a:pt x="163274" y="32"/>
                  <a:pt x="123476" y="32"/>
                </a:cubicBezTo>
                <a:cubicBezTo>
                  <a:pt x="83679" y="32"/>
                  <a:pt x="51467" y="32244"/>
                  <a:pt x="51467" y="72041"/>
                </a:cubicBezTo>
                <a:cubicBezTo>
                  <a:pt x="51467" y="111839"/>
                  <a:pt x="83679" y="144050"/>
                  <a:pt x="123476" y="144050"/>
                </a:cubicBezTo>
                <a:close/>
                <a:moveTo>
                  <a:pt x="172854" y="164624"/>
                </a:moveTo>
                <a:lnTo>
                  <a:pt x="167518" y="164624"/>
                </a:lnTo>
                <a:cubicBezTo>
                  <a:pt x="154145" y="171054"/>
                  <a:pt x="139293" y="174911"/>
                  <a:pt x="123476" y="174911"/>
                </a:cubicBezTo>
                <a:cubicBezTo>
                  <a:pt x="107660" y="174911"/>
                  <a:pt x="92873" y="171054"/>
                  <a:pt x="79435" y="164624"/>
                </a:cubicBezTo>
                <a:lnTo>
                  <a:pt x="74099" y="164624"/>
                </a:lnTo>
                <a:cubicBezTo>
                  <a:pt x="33208" y="164624"/>
                  <a:pt x="32" y="197800"/>
                  <a:pt x="32" y="238691"/>
                </a:cubicBezTo>
                <a:lnTo>
                  <a:pt x="32" y="257207"/>
                </a:lnTo>
                <a:cubicBezTo>
                  <a:pt x="32" y="274245"/>
                  <a:pt x="13856" y="288068"/>
                  <a:pt x="30893" y="288068"/>
                </a:cubicBezTo>
                <a:lnTo>
                  <a:pt x="216059" y="288068"/>
                </a:lnTo>
                <a:cubicBezTo>
                  <a:pt x="233097" y="288068"/>
                  <a:pt x="246920" y="274245"/>
                  <a:pt x="246920" y="257207"/>
                </a:cubicBezTo>
                <a:lnTo>
                  <a:pt x="246920" y="238691"/>
                </a:lnTo>
                <a:cubicBezTo>
                  <a:pt x="246920" y="197800"/>
                  <a:pt x="213745" y="164624"/>
                  <a:pt x="172854" y="164624"/>
                </a:cubicBezTo>
                <a:close/>
                <a:moveTo>
                  <a:pt x="308642" y="144050"/>
                </a:moveTo>
                <a:cubicBezTo>
                  <a:pt x="342718" y="144050"/>
                  <a:pt x="370364" y="116404"/>
                  <a:pt x="370364" y="82328"/>
                </a:cubicBezTo>
                <a:cubicBezTo>
                  <a:pt x="370364" y="48253"/>
                  <a:pt x="342718" y="20606"/>
                  <a:pt x="308642" y="20606"/>
                </a:cubicBezTo>
                <a:cubicBezTo>
                  <a:pt x="274567" y="20606"/>
                  <a:pt x="246920" y="48253"/>
                  <a:pt x="246920" y="82328"/>
                </a:cubicBezTo>
                <a:cubicBezTo>
                  <a:pt x="246920" y="116404"/>
                  <a:pt x="274567" y="144050"/>
                  <a:pt x="308642" y="144050"/>
                </a:cubicBezTo>
                <a:close/>
                <a:moveTo>
                  <a:pt x="339503" y="164624"/>
                </a:moveTo>
                <a:lnTo>
                  <a:pt x="337060" y="164624"/>
                </a:lnTo>
                <a:cubicBezTo>
                  <a:pt x="328123" y="167710"/>
                  <a:pt x="318672" y="169768"/>
                  <a:pt x="308642" y="169768"/>
                </a:cubicBezTo>
                <a:cubicBezTo>
                  <a:pt x="298613" y="169768"/>
                  <a:pt x="289161" y="167710"/>
                  <a:pt x="280225" y="164624"/>
                </a:cubicBezTo>
                <a:lnTo>
                  <a:pt x="277781" y="164624"/>
                </a:lnTo>
                <a:cubicBezTo>
                  <a:pt x="264665" y="164624"/>
                  <a:pt x="252578" y="168418"/>
                  <a:pt x="241970" y="174526"/>
                </a:cubicBezTo>
                <a:cubicBezTo>
                  <a:pt x="257657" y="191435"/>
                  <a:pt x="267494" y="213873"/>
                  <a:pt x="267494" y="238691"/>
                </a:cubicBezTo>
                <a:lnTo>
                  <a:pt x="267494" y="263380"/>
                </a:lnTo>
                <a:cubicBezTo>
                  <a:pt x="267494" y="264794"/>
                  <a:pt x="267173" y="266144"/>
                  <a:pt x="267109" y="267494"/>
                </a:cubicBezTo>
                <a:lnTo>
                  <a:pt x="380651" y="267494"/>
                </a:lnTo>
                <a:cubicBezTo>
                  <a:pt x="397689" y="267494"/>
                  <a:pt x="411512" y="253671"/>
                  <a:pt x="411512" y="236633"/>
                </a:cubicBezTo>
                <a:cubicBezTo>
                  <a:pt x="411512" y="196836"/>
                  <a:pt x="379301" y="164624"/>
                  <a:pt x="339503" y="1646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90"/>
          <p:cNvSpPr/>
          <p:nvPr/>
        </p:nvSpPr>
        <p:spPr>
          <a:xfrm>
            <a:off x="7019147" y="3432616"/>
            <a:ext cx="239294" cy="179471"/>
          </a:xfrm>
          <a:custGeom>
            <a:rect b="b" l="l" r="r" t="t"/>
            <a:pathLst>
              <a:path extrusionOk="0" h="227922" w="303897">
                <a:moveTo>
                  <a:pt x="197560" y="151975"/>
                </a:moveTo>
                <a:lnTo>
                  <a:pt x="220352" y="151975"/>
                </a:lnTo>
                <a:cubicBezTo>
                  <a:pt x="224151" y="151975"/>
                  <a:pt x="227950" y="148177"/>
                  <a:pt x="227950" y="144378"/>
                </a:cubicBezTo>
                <a:lnTo>
                  <a:pt x="227950" y="64605"/>
                </a:lnTo>
                <a:cubicBezTo>
                  <a:pt x="227950" y="60806"/>
                  <a:pt x="224151" y="57008"/>
                  <a:pt x="220352" y="57008"/>
                </a:cubicBezTo>
                <a:lnTo>
                  <a:pt x="197560" y="57008"/>
                </a:lnTo>
                <a:cubicBezTo>
                  <a:pt x="193761" y="57008"/>
                  <a:pt x="189963" y="60806"/>
                  <a:pt x="189963" y="64605"/>
                </a:cubicBezTo>
                <a:lnTo>
                  <a:pt x="189963" y="144378"/>
                </a:lnTo>
                <a:cubicBezTo>
                  <a:pt x="189963" y="148177"/>
                  <a:pt x="193761" y="151975"/>
                  <a:pt x="197560" y="151975"/>
                </a:cubicBezTo>
                <a:close/>
                <a:moveTo>
                  <a:pt x="254541" y="151975"/>
                </a:moveTo>
                <a:lnTo>
                  <a:pt x="277333" y="151975"/>
                </a:lnTo>
                <a:cubicBezTo>
                  <a:pt x="281132" y="151975"/>
                  <a:pt x="284930" y="148177"/>
                  <a:pt x="284930" y="144378"/>
                </a:cubicBezTo>
                <a:lnTo>
                  <a:pt x="284930" y="7624"/>
                </a:lnTo>
                <a:cubicBezTo>
                  <a:pt x="284930" y="3826"/>
                  <a:pt x="281132" y="27"/>
                  <a:pt x="277333" y="27"/>
                </a:cubicBezTo>
                <a:lnTo>
                  <a:pt x="254541" y="27"/>
                </a:lnTo>
                <a:cubicBezTo>
                  <a:pt x="250742" y="27"/>
                  <a:pt x="246943" y="3826"/>
                  <a:pt x="246943" y="7624"/>
                </a:cubicBezTo>
                <a:lnTo>
                  <a:pt x="246943" y="144378"/>
                </a:lnTo>
                <a:cubicBezTo>
                  <a:pt x="246943" y="148177"/>
                  <a:pt x="250742" y="151975"/>
                  <a:pt x="254541" y="151975"/>
                </a:cubicBezTo>
                <a:close/>
                <a:moveTo>
                  <a:pt x="83599" y="151975"/>
                </a:moveTo>
                <a:lnTo>
                  <a:pt x="106391" y="151975"/>
                </a:lnTo>
                <a:cubicBezTo>
                  <a:pt x="110190" y="151975"/>
                  <a:pt x="113988" y="148177"/>
                  <a:pt x="113988" y="144378"/>
                </a:cubicBezTo>
                <a:lnTo>
                  <a:pt x="113988" y="102592"/>
                </a:lnTo>
                <a:cubicBezTo>
                  <a:pt x="113988" y="98793"/>
                  <a:pt x="110190" y="94995"/>
                  <a:pt x="106391" y="94995"/>
                </a:cubicBezTo>
                <a:lnTo>
                  <a:pt x="83599" y="94995"/>
                </a:lnTo>
                <a:cubicBezTo>
                  <a:pt x="79800" y="94995"/>
                  <a:pt x="76001" y="98793"/>
                  <a:pt x="76001" y="102592"/>
                </a:cubicBezTo>
                <a:lnTo>
                  <a:pt x="76001" y="144378"/>
                </a:lnTo>
                <a:cubicBezTo>
                  <a:pt x="76001" y="148177"/>
                  <a:pt x="79800" y="151975"/>
                  <a:pt x="83599" y="151975"/>
                </a:cubicBezTo>
                <a:close/>
                <a:moveTo>
                  <a:pt x="140579" y="151975"/>
                </a:moveTo>
                <a:lnTo>
                  <a:pt x="163372" y="151975"/>
                </a:lnTo>
                <a:cubicBezTo>
                  <a:pt x="167170" y="151975"/>
                  <a:pt x="170969" y="148177"/>
                  <a:pt x="170969" y="144378"/>
                </a:cubicBezTo>
                <a:lnTo>
                  <a:pt x="170969" y="26618"/>
                </a:lnTo>
                <a:cubicBezTo>
                  <a:pt x="170969" y="22819"/>
                  <a:pt x="167170" y="19021"/>
                  <a:pt x="163372" y="19021"/>
                </a:cubicBezTo>
                <a:lnTo>
                  <a:pt x="140579" y="19021"/>
                </a:lnTo>
                <a:cubicBezTo>
                  <a:pt x="136781" y="19021"/>
                  <a:pt x="132982" y="22819"/>
                  <a:pt x="132982" y="26618"/>
                </a:cubicBezTo>
                <a:lnTo>
                  <a:pt x="132982" y="144378"/>
                </a:lnTo>
                <a:cubicBezTo>
                  <a:pt x="132982" y="148177"/>
                  <a:pt x="136781" y="151975"/>
                  <a:pt x="140579" y="151975"/>
                </a:cubicBezTo>
                <a:close/>
                <a:moveTo>
                  <a:pt x="294427" y="189963"/>
                </a:moveTo>
                <a:lnTo>
                  <a:pt x="38014" y="189963"/>
                </a:lnTo>
                <a:lnTo>
                  <a:pt x="38014" y="9524"/>
                </a:lnTo>
                <a:cubicBezTo>
                  <a:pt x="38014" y="4277"/>
                  <a:pt x="33764" y="27"/>
                  <a:pt x="28517" y="27"/>
                </a:cubicBezTo>
                <a:lnTo>
                  <a:pt x="9524" y="27"/>
                </a:lnTo>
                <a:cubicBezTo>
                  <a:pt x="4277" y="27"/>
                  <a:pt x="27" y="4277"/>
                  <a:pt x="27" y="9524"/>
                </a:cubicBezTo>
                <a:lnTo>
                  <a:pt x="27" y="208956"/>
                </a:lnTo>
                <a:cubicBezTo>
                  <a:pt x="27" y="219444"/>
                  <a:pt x="8533" y="227950"/>
                  <a:pt x="19021" y="227950"/>
                </a:cubicBezTo>
                <a:lnTo>
                  <a:pt x="294427" y="227950"/>
                </a:lnTo>
                <a:cubicBezTo>
                  <a:pt x="299674" y="227950"/>
                  <a:pt x="303924" y="223700"/>
                  <a:pt x="303924" y="218453"/>
                </a:cubicBezTo>
                <a:lnTo>
                  <a:pt x="303924" y="199459"/>
                </a:lnTo>
                <a:cubicBezTo>
                  <a:pt x="303924" y="194212"/>
                  <a:pt x="299674" y="189963"/>
                  <a:pt x="294427" y="189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4" name="Google Shape;1804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7886" y="2106860"/>
            <a:ext cx="975270" cy="43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5" name="Google Shape;180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0946" y="2103149"/>
            <a:ext cx="975270" cy="435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91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Partnerships</a:t>
            </a:r>
            <a:endParaRPr/>
          </a:p>
        </p:txBody>
      </p:sp>
      <p:sp>
        <p:nvSpPr>
          <p:cNvPr id="1811" name="Google Shape;1811;p91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There are a multiple strong partnerships opportunities</a:t>
            </a:r>
            <a:endParaRPr/>
          </a:p>
        </p:txBody>
      </p:sp>
      <p:grpSp>
        <p:nvGrpSpPr>
          <p:cNvPr id="1812" name="Google Shape;1812;p91"/>
          <p:cNvGrpSpPr/>
          <p:nvPr/>
        </p:nvGrpSpPr>
        <p:grpSpPr>
          <a:xfrm>
            <a:off x="888698" y="1782682"/>
            <a:ext cx="3181138" cy="2361338"/>
            <a:chOff x="5083425" y="1782682"/>
            <a:chExt cx="3181138" cy="2361338"/>
          </a:xfrm>
        </p:grpSpPr>
        <p:sp>
          <p:nvSpPr>
            <p:cNvPr id="1813" name="Google Shape;1813;p91"/>
            <p:cNvSpPr/>
            <p:nvPr/>
          </p:nvSpPr>
          <p:spPr>
            <a:xfrm>
              <a:off x="5083425" y="1782683"/>
              <a:ext cx="3181138" cy="2361337"/>
            </a:xfrm>
            <a:prstGeom prst="roundRect">
              <a:avLst>
                <a:gd fmla="val 7366" name="adj"/>
              </a:avLst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91"/>
            <p:cNvSpPr/>
            <p:nvPr/>
          </p:nvSpPr>
          <p:spPr>
            <a:xfrm>
              <a:off x="5083425" y="1782682"/>
              <a:ext cx="3181138" cy="377538"/>
            </a:xfrm>
            <a:prstGeom prst="round2SameRect">
              <a:avLst>
                <a:gd fmla="val 47150" name="adj1"/>
                <a:gd fmla="val 0" name="adj2"/>
              </a:avLst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5" name="Google Shape;1815;p91"/>
          <p:cNvSpPr/>
          <p:nvPr/>
        </p:nvSpPr>
        <p:spPr>
          <a:xfrm>
            <a:off x="888698" y="1817562"/>
            <a:ext cx="31811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91"/>
          <p:cNvSpPr/>
          <p:nvPr/>
        </p:nvSpPr>
        <p:spPr>
          <a:xfrm>
            <a:off x="5078332" y="1817563"/>
            <a:ext cx="31811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91"/>
          <p:cNvSpPr txBox="1"/>
          <p:nvPr/>
        </p:nvSpPr>
        <p:spPr>
          <a:xfrm>
            <a:off x="5078332" y="3567910"/>
            <a:ext cx="3181138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than 7000 incubators worldwide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8" name="Google Shape;1818;p91"/>
          <p:cNvGrpSpPr/>
          <p:nvPr/>
        </p:nvGrpSpPr>
        <p:grpSpPr>
          <a:xfrm>
            <a:off x="5083425" y="1782682"/>
            <a:ext cx="3181138" cy="2361338"/>
            <a:chOff x="5083425" y="1782682"/>
            <a:chExt cx="3181138" cy="2361338"/>
          </a:xfrm>
        </p:grpSpPr>
        <p:sp>
          <p:nvSpPr>
            <p:cNvPr id="1819" name="Google Shape;1819;p91"/>
            <p:cNvSpPr/>
            <p:nvPr/>
          </p:nvSpPr>
          <p:spPr>
            <a:xfrm>
              <a:off x="5083425" y="1782683"/>
              <a:ext cx="3181138" cy="2361337"/>
            </a:xfrm>
            <a:prstGeom prst="roundRect">
              <a:avLst>
                <a:gd fmla="val 7366" name="adj"/>
              </a:avLst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91"/>
            <p:cNvSpPr/>
            <p:nvPr/>
          </p:nvSpPr>
          <p:spPr>
            <a:xfrm>
              <a:off x="5083425" y="1782682"/>
              <a:ext cx="3181138" cy="377538"/>
            </a:xfrm>
            <a:prstGeom prst="round2SameRect">
              <a:avLst>
                <a:gd fmla="val 47150" name="adj1"/>
                <a:gd fmla="val 0" name="adj2"/>
              </a:avLst>
            </a:prstGeom>
            <a:solidFill>
              <a:schemeClr val="accent1">
                <a:alpha val="3921"/>
              </a:scheme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21" name="Google Shape;182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271" y="2387712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1053" y="2394587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271" y="2982372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1053" y="2980177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Google Shape;182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271" y="3553171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6" name="Google Shape;182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1053" y="3553171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Google Shape;182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4172" y="2390640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8" name="Google Shape;182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2954" y="2397515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9" name="Google Shape;182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4172" y="2985300"/>
            <a:ext cx="813126" cy="3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Google Shape;1830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2954" y="2983105"/>
            <a:ext cx="813126" cy="362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92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Partnerships</a:t>
            </a:r>
            <a:endParaRPr/>
          </a:p>
        </p:txBody>
      </p:sp>
      <p:sp>
        <p:nvSpPr>
          <p:cNvPr id="1836" name="Google Shape;1836;p92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There are a multiple strong partnerships opportunities</a:t>
            </a:r>
            <a:endParaRPr/>
          </a:p>
        </p:txBody>
      </p:sp>
      <p:pic>
        <p:nvPicPr>
          <p:cNvPr id="1837" name="Google Shape;183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576" y="1758412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8" name="Google Shape;183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576" y="4051631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9" name="Google Shape;183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576" y="2522818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Google Shape;184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576" y="3287224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026" y="1758412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026" y="4051631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026" y="2522818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026" y="3287224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Google Shape;184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2476" y="1758412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Google Shape;184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2476" y="4051631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2476" y="2522818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8" name="Google Shape;184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2476" y="3287224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9" name="Google Shape;184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925" y="1758412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0" name="Google Shape;185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925" y="4051631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1" name="Google Shape;185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925" y="2522818"/>
            <a:ext cx="9525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2" name="Google Shape;185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925" y="3287224"/>
            <a:ext cx="9525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93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Testimonials</a:t>
            </a:r>
            <a:endParaRPr/>
          </a:p>
        </p:txBody>
      </p:sp>
      <p:sp>
        <p:nvSpPr>
          <p:cNvPr id="1858" name="Google Shape;1858;p93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859" name="Google Shape;1859;p93"/>
          <p:cNvSpPr txBox="1"/>
          <p:nvPr/>
        </p:nvSpPr>
        <p:spPr>
          <a:xfrm>
            <a:off x="3526746" y="3756609"/>
            <a:ext cx="2087850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Jerrold Sorg</a:t>
            </a:r>
            <a:endParaRPr b="1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60" name="Google Shape;1860;p93"/>
          <p:cNvSpPr txBox="1"/>
          <p:nvPr/>
        </p:nvSpPr>
        <p:spPr>
          <a:xfrm>
            <a:off x="3526746" y="3980501"/>
            <a:ext cx="208785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MBA, Founder of PandaGo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61" name="Google Shape;1861;p93"/>
          <p:cNvSpPr/>
          <p:nvPr/>
        </p:nvSpPr>
        <p:spPr>
          <a:xfrm>
            <a:off x="2359509" y="2076626"/>
            <a:ext cx="4424982" cy="81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expect a pitch deck to be accurate, simple and well structured. It must follow a story line and speak to the personality of the brand. Even more importantly, the presentation should be quick to make and visually impressive. </a:t>
            </a: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Pitch Deck Template delivered everything I asked for and more. Well done.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93"/>
          <p:cNvSpPr/>
          <p:nvPr/>
        </p:nvSpPr>
        <p:spPr>
          <a:xfrm>
            <a:off x="2079139" y="1922162"/>
            <a:ext cx="560738" cy="5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93"/>
          <p:cNvSpPr/>
          <p:nvPr/>
        </p:nvSpPr>
        <p:spPr>
          <a:xfrm flipH="1" rot="10800000">
            <a:off x="5829946" y="2480290"/>
            <a:ext cx="560738" cy="5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4" name="Google Shape;1864;p93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 flipH="1">
            <a:off x="4306667" y="3198934"/>
            <a:ext cx="528007" cy="52800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94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Testimonials</a:t>
            </a:r>
            <a:endParaRPr/>
          </a:p>
        </p:txBody>
      </p:sp>
      <p:sp>
        <p:nvSpPr>
          <p:cNvPr id="1870" name="Google Shape;1870;p94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What our first customers are saying</a:t>
            </a:r>
            <a:endParaRPr/>
          </a:p>
        </p:txBody>
      </p:sp>
      <p:sp>
        <p:nvSpPr>
          <p:cNvPr id="1871" name="Google Shape;1871;p94"/>
          <p:cNvSpPr txBox="1"/>
          <p:nvPr/>
        </p:nvSpPr>
        <p:spPr>
          <a:xfrm>
            <a:off x="2225924" y="3539701"/>
            <a:ext cx="2087850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Jerrold Sorg</a:t>
            </a:r>
            <a:endParaRPr b="1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2" name="Google Shape;1872;p94"/>
          <p:cNvSpPr/>
          <p:nvPr/>
        </p:nvSpPr>
        <p:spPr>
          <a:xfrm>
            <a:off x="959848" y="2060392"/>
            <a:ext cx="2963729" cy="1187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an industrial designer and MBA, it’s important to me that the deck communicates simply and accurately, follows a story line and visually presents a distinctive brand personality. Even more importantly, the deck tool should help the process happen fast.  </a:t>
            </a: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felt yours delivered on all that.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94"/>
          <p:cNvSpPr txBox="1"/>
          <p:nvPr/>
        </p:nvSpPr>
        <p:spPr>
          <a:xfrm>
            <a:off x="2225924" y="3764157"/>
            <a:ext cx="208785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MBA, Founder of PandaGo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4" name="Google Shape;1874;p94"/>
          <p:cNvSpPr/>
          <p:nvPr/>
        </p:nvSpPr>
        <p:spPr>
          <a:xfrm>
            <a:off x="679478" y="1905928"/>
            <a:ext cx="560738" cy="5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94"/>
          <p:cNvSpPr/>
          <p:nvPr/>
        </p:nvSpPr>
        <p:spPr>
          <a:xfrm flipH="1" rot="10800000">
            <a:off x="3448080" y="2848733"/>
            <a:ext cx="560738" cy="5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94"/>
          <p:cNvSpPr txBox="1"/>
          <p:nvPr/>
        </p:nvSpPr>
        <p:spPr>
          <a:xfrm>
            <a:off x="6485158" y="3539701"/>
            <a:ext cx="2087850" cy="33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Tyra Gizzi</a:t>
            </a:r>
            <a:endParaRPr b="1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7" name="Google Shape;1877;p94"/>
          <p:cNvSpPr/>
          <p:nvPr/>
        </p:nvSpPr>
        <p:spPr>
          <a:xfrm>
            <a:off x="5219082" y="2060392"/>
            <a:ext cx="2963729" cy="1187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really love this template. I've been struggling to create my pitch deck and Pitch Deck Template is absolutely wonderful. I've been searching for something just like this and I'm glad I finally found it. I love the way you walk through the process and layout each chapter. </a:t>
            </a: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template is AWESOME.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94"/>
          <p:cNvSpPr txBox="1"/>
          <p:nvPr/>
        </p:nvSpPr>
        <p:spPr>
          <a:xfrm>
            <a:off x="6485158" y="3764157"/>
            <a:ext cx="208785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 of QWallet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9" name="Google Shape;1879;p94"/>
          <p:cNvSpPr/>
          <p:nvPr/>
        </p:nvSpPr>
        <p:spPr>
          <a:xfrm>
            <a:off x="4938712" y="1905928"/>
            <a:ext cx="560738" cy="5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94"/>
          <p:cNvSpPr/>
          <p:nvPr/>
        </p:nvSpPr>
        <p:spPr>
          <a:xfrm flipH="1" rot="10800000">
            <a:off x="7707314" y="2848733"/>
            <a:ext cx="560738" cy="5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1" name="Google Shape;1881;p94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 flipH="1">
            <a:off x="1646045" y="3557638"/>
            <a:ext cx="528007" cy="52800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2" name="Google Shape;1882;p94"/>
          <p:cNvPicPr preferRelativeResize="0"/>
          <p:nvPr/>
        </p:nvPicPr>
        <p:blipFill rotWithShape="1">
          <a:blip r:embed="rId3">
            <a:alphaModFix/>
          </a:blip>
          <a:srcRect b="0" l="2571" r="2572" t="5145"/>
          <a:stretch/>
        </p:blipFill>
        <p:spPr>
          <a:xfrm flipH="1">
            <a:off x="5910657" y="3557638"/>
            <a:ext cx="528007" cy="528007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95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Testimonials</a:t>
            </a:r>
            <a:endParaRPr/>
          </a:p>
        </p:txBody>
      </p:sp>
      <p:sp>
        <p:nvSpPr>
          <p:cNvPr id="1888" name="Google Shape;1888;p95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What our first customers are saying</a:t>
            </a:r>
            <a:endParaRPr/>
          </a:p>
        </p:txBody>
      </p:sp>
      <p:sp>
        <p:nvSpPr>
          <p:cNvPr id="1889" name="Google Shape;1889;p95"/>
          <p:cNvSpPr/>
          <p:nvPr/>
        </p:nvSpPr>
        <p:spPr>
          <a:xfrm>
            <a:off x="848853" y="1717513"/>
            <a:ext cx="3467423" cy="1002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an industrial designer and MBA, it’s important to me that the deck communicates simply and accurately, follows a story line and visually presents a distinctive brand personality. Even more importantly, the deck tool should help the process happen fast.  I felt yours delivered on all that.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95"/>
          <p:cNvSpPr/>
          <p:nvPr/>
        </p:nvSpPr>
        <p:spPr>
          <a:xfrm>
            <a:off x="568483" y="1563049"/>
            <a:ext cx="560738" cy="5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95"/>
          <p:cNvSpPr txBox="1"/>
          <p:nvPr/>
        </p:nvSpPr>
        <p:spPr>
          <a:xfrm>
            <a:off x="2561639" y="2751412"/>
            <a:ext cx="208785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Paul, </a:t>
            </a: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 of Trymob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2" name="Google Shape;1892;p95"/>
          <p:cNvSpPr/>
          <p:nvPr/>
        </p:nvSpPr>
        <p:spPr>
          <a:xfrm>
            <a:off x="848853" y="3315248"/>
            <a:ext cx="3529418" cy="1002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Options to choose from a selection of a few different styles for each section. Easy to edit. Great ideas to improve. Lots of icons. Really a one stop shop. It helps to focus on research and data and worry less on the deck.  Couldn’t think of any suggestion to improve. Excellent value for the money. Thanks!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95"/>
          <p:cNvSpPr/>
          <p:nvPr/>
        </p:nvSpPr>
        <p:spPr>
          <a:xfrm>
            <a:off x="568483" y="3160784"/>
            <a:ext cx="560738" cy="5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95"/>
          <p:cNvSpPr txBox="1"/>
          <p:nvPr/>
        </p:nvSpPr>
        <p:spPr>
          <a:xfrm>
            <a:off x="2561639" y="4349147"/>
            <a:ext cx="208785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Bekka, </a:t>
            </a: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 of Primedia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5" name="Google Shape;1895;p95"/>
          <p:cNvSpPr/>
          <p:nvPr/>
        </p:nvSpPr>
        <p:spPr>
          <a:xfrm>
            <a:off x="4929861" y="1717513"/>
            <a:ext cx="3467423" cy="1002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really love this template. I've been struggling to create my pitch deck and Pitch Deck Template is absolutely wonderful. I've been searching for something just like this and I'm glad I finally found it. I love the way you walk through the process and layout each chapter. The template is AWESOME.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95"/>
          <p:cNvSpPr/>
          <p:nvPr/>
        </p:nvSpPr>
        <p:spPr>
          <a:xfrm>
            <a:off x="4649491" y="1563049"/>
            <a:ext cx="560738" cy="5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95"/>
          <p:cNvSpPr txBox="1"/>
          <p:nvPr/>
        </p:nvSpPr>
        <p:spPr>
          <a:xfrm>
            <a:off x="6642647" y="2751412"/>
            <a:ext cx="208785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Tyra, </a:t>
            </a: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 of QWallet</a:t>
            </a:r>
            <a:endParaRPr b="0" i="0" sz="1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8" name="Google Shape;1898;p95"/>
          <p:cNvSpPr/>
          <p:nvPr/>
        </p:nvSpPr>
        <p:spPr>
          <a:xfrm>
            <a:off x="4929861" y="3315248"/>
            <a:ext cx="3467423" cy="81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personal business use to offering Pitch Deck Template up to other colleagues as well as clients, I'm amazed by what's available as a resource.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9" name="Google Shape;1899;p95"/>
          <p:cNvSpPr/>
          <p:nvPr/>
        </p:nvSpPr>
        <p:spPr>
          <a:xfrm>
            <a:off x="4649491" y="3160784"/>
            <a:ext cx="560738" cy="5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95"/>
          <p:cNvSpPr txBox="1"/>
          <p:nvPr/>
        </p:nvSpPr>
        <p:spPr>
          <a:xfrm>
            <a:off x="6642647" y="3946192"/>
            <a:ext cx="208785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Rahul, </a:t>
            </a: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Founder of Pic Pen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96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Case Study</a:t>
            </a:r>
            <a:endParaRPr/>
          </a:p>
        </p:txBody>
      </p:sp>
      <p:sp>
        <p:nvSpPr>
          <p:cNvPr id="1906" name="Google Shape;1906;p96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Pitch Deck Template generate significant results for our customers</a:t>
            </a:r>
            <a:endParaRPr/>
          </a:p>
        </p:txBody>
      </p:sp>
      <p:sp>
        <p:nvSpPr>
          <p:cNvPr id="1907" name="Google Shape;1907;p96"/>
          <p:cNvSpPr/>
          <p:nvPr/>
        </p:nvSpPr>
        <p:spPr>
          <a:xfrm>
            <a:off x="5063039" y="2755078"/>
            <a:ext cx="3467423" cy="1556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an industrial designer and MBA, it’s important to me that the deck communicates simply and accurately, follows a story line and visually presents a distinctive brand personality. Even more importantly, the deck tool should help the process happen fast.  I felt yours delivered on all that. Follows a story line and visually presents a distinctive brand personality. Even more importantly, the deck tool should help the process happen fast.  I felt yours delivered on all that.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96"/>
          <p:cNvSpPr/>
          <p:nvPr/>
        </p:nvSpPr>
        <p:spPr>
          <a:xfrm>
            <a:off x="5063039" y="2170884"/>
            <a:ext cx="29358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GirlSpring spent less than 3 hours to create their first pitch deck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96"/>
          <p:cNvSpPr/>
          <p:nvPr/>
        </p:nvSpPr>
        <p:spPr>
          <a:xfrm>
            <a:off x="669435" y="1859596"/>
            <a:ext cx="4058681" cy="267540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0" name="Google Shape;1910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25" y="1990797"/>
            <a:ext cx="3746500" cy="24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97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Case Study</a:t>
            </a:r>
            <a:endParaRPr/>
          </a:p>
        </p:txBody>
      </p:sp>
      <p:sp>
        <p:nvSpPr>
          <p:cNvPr id="1916" name="Google Shape;1916;p97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>
                <a:solidFill>
                  <a:schemeClr val="dk1"/>
                </a:solidFill>
              </a:rPr>
              <a:t>Pitch Deck Template generate significant results for our customers</a:t>
            </a:r>
            <a:endParaRPr/>
          </a:p>
        </p:txBody>
      </p:sp>
      <p:sp>
        <p:nvSpPr>
          <p:cNvPr id="1917" name="Google Shape;1917;p97"/>
          <p:cNvSpPr/>
          <p:nvPr/>
        </p:nvSpPr>
        <p:spPr>
          <a:xfrm>
            <a:off x="848174" y="2014253"/>
            <a:ext cx="2119165" cy="1962204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97"/>
          <p:cNvSpPr/>
          <p:nvPr/>
        </p:nvSpPr>
        <p:spPr>
          <a:xfrm>
            <a:off x="900213" y="3321244"/>
            <a:ext cx="177608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GirlSpring spent less than 3 hours to create their first pitch deck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97"/>
          <p:cNvSpPr/>
          <p:nvPr/>
        </p:nvSpPr>
        <p:spPr>
          <a:xfrm>
            <a:off x="3557917" y="2014253"/>
            <a:ext cx="2119165" cy="1962204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97"/>
          <p:cNvSpPr/>
          <p:nvPr/>
        </p:nvSpPr>
        <p:spPr>
          <a:xfrm>
            <a:off x="3609956" y="3321244"/>
            <a:ext cx="192132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Dinosecurity used PDT to get a critical feedback on their business model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97"/>
          <p:cNvSpPr/>
          <p:nvPr/>
        </p:nvSpPr>
        <p:spPr>
          <a:xfrm>
            <a:off x="6267660" y="2022143"/>
            <a:ext cx="2119165" cy="195431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97"/>
          <p:cNvSpPr/>
          <p:nvPr/>
        </p:nvSpPr>
        <p:spPr>
          <a:xfrm>
            <a:off x="6319699" y="3329135"/>
            <a:ext cx="16274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Bluffoods used PDT to raised $200,000 from VC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3" name="Google Shape;192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176" y="1785344"/>
            <a:ext cx="2119165" cy="136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4" name="Google Shape;192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8541" y="1785344"/>
            <a:ext cx="2119165" cy="136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5" name="Google Shape;1925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6033" y="1780356"/>
            <a:ext cx="2119165" cy="136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Google Shape;1926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612" y="4130510"/>
            <a:ext cx="818146" cy="35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5195" y="4130510"/>
            <a:ext cx="818146" cy="35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1778" y="4130510"/>
            <a:ext cx="818146" cy="359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2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98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Press</a:t>
            </a:r>
            <a:endParaRPr/>
          </a:p>
        </p:txBody>
      </p:sp>
      <p:sp>
        <p:nvSpPr>
          <p:cNvPr id="1934" name="Google Shape;1934;p98"/>
          <p:cNvSpPr/>
          <p:nvPr/>
        </p:nvSpPr>
        <p:spPr>
          <a:xfrm>
            <a:off x="4571999" y="1677463"/>
            <a:ext cx="3928607" cy="2523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98"/>
          <p:cNvSpPr/>
          <p:nvPr/>
        </p:nvSpPr>
        <p:spPr>
          <a:xfrm>
            <a:off x="5019567" y="2643400"/>
            <a:ext cx="3033471" cy="633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“Meet Pitch Deck Template, the easiest way to create your ventures pitch deck and start communicating with your investors in clear and engaging way. 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98"/>
          <p:cNvSpPr/>
          <p:nvPr/>
        </p:nvSpPr>
        <p:spPr>
          <a:xfrm>
            <a:off x="6148502" y="3476249"/>
            <a:ext cx="775601" cy="272415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>
                <a:alpha val="69019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98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pic>
        <p:nvPicPr>
          <p:cNvPr id="1938" name="Google Shape;193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394" y="1670428"/>
            <a:ext cx="3928607" cy="253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1003" y="2068300"/>
            <a:ext cx="9906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99"/>
          <p:cNvSpPr txBox="1"/>
          <p:nvPr>
            <p:ph type="title"/>
          </p:nvPr>
        </p:nvSpPr>
        <p:spPr>
          <a:xfrm>
            <a:off x="490992" y="149930"/>
            <a:ext cx="8162015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ource Sans Pro"/>
              <a:buNone/>
            </a:pPr>
            <a:r>
              <a:rPr lang="en-US">
                <a:solidFill>
                  <a:srgbClr val="000000"/>
                </a:solidFill>
              </a:rPr>
              <a:t>Press</a:t>
            </a:r>
            <a:endParaRPr/>
          </a:p>
        </p:txBody>
      </p:sp>
      <p:sp>
        <p:nvSpPr>
          <p:cNvPr id="1945" name="Google Shape;1945;p99"/>
          <p:cNvSpPr txBox="1"/>
          <p:nvPr>
            <p:ph idx="2" type="body"/>
          </p:nvPr>
        </p:nvSpPr>
        <p:spPr>
          <a:xfrm>
            <a:off x="490992" y="706666"/>
            <a:ext cx="8162015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946" name="Google Shape;1946;p99"/>
          <p:cNvSpPr/>
          <p:nvPr/>
        </p:nvSpPr>
        <p:spPr>
          <a:xfrm>
            <a:off x="904493" y="2595441"/>
            <a:ext cx="1907336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”These world class tools make pitch deck development easy”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99"/>
          <p:cNvSpPr/>
          <p:nvPr/>
        </p:nvSpPr>
        <p:spPr>
          <a:xfrm>
            <a:off x="1470361" y="3250316"/>
            <a:ext cx="775601" cy="27241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99"/>
          <p:cNvSpPr/>
          <p:nvPr/>
        </p:nvSpPr>
        <p:spPr>
          <a:xfrm>
            <a:off x="715435" y="1782683"/>
            <a:ext cx="2285457" cy="2074422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99"/>
          <p:cNvSpPr/>
          <p:nvPr/>
        </p:nvSpPr>
        <p:spPr>
          <a:xfrm>
            <a:off x="3561123" y="2595441"/>
            <a:ext cx="2021748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“Here is a method that is helping to build a winning pitch deck”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99"/>
          <p:cNvSpPr/>
          <p:nvPr/>
        </p:nvSpPr>
        <p:spPr>
          <a:xfrm>
            <a:off x="4184196" y="3250316"/>
            <a:ext cx="775601" cy="27241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99"/>
          <p:cNvSpPr/>
          <p:nvPr/>
        </p:nvSpPr>
        <p:spPr>
          <a:xfrm>
            <a:off x="3429270" y="1782683"/>
            <a:ext cx="2285457" cy="2074422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99"/>
          <p:cNvSpPr/>
          <p:nvPr/>
        </p:nvSpPr>
        <p:spPr>
          <a:xfrm>
            <a:off x="6423739" y="2595441"/>
            <a:ext cx="1724183" cy="44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“Are you making these pitch deck mistakes?”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99"/>
          <p:cNvSpPr/>
          <p:nvPr/>
        </p:nvSpPr>
        <p:spPr>
          <a:xfrm>
            <a:off x="6898031" y="3250316"/>
            <a:ext cx="775601" cy="27241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99"/>
          <p:cNvSpPr/>
          <p:nvPr/>
        </p:nvSpPr>
        <p:spPr>
          <a:xfrm>
            <a:off x="6143105" y="1782683"/>
            <a:ext cx="2285457" cy="2074422"/>
          </a:xfrm>
          <a:prstGeom prst="roundRect">
            <a:avLst>
              <a:gd fmla="val 10048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5" name="Google Shape;195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078" y="2025092"/>
            <a:ext cx="1002166" cy="44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0913" y="2025091"/>
            <a:ext cx="1002166" cy="44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7" name="Google Shape;195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4748" y="2025090"/>
            <a:ext cx="1002166" cy="44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itch Deck Template">
  <a:themeElements>
    <a:clrScheme name="Custom 156">
      <a:dk1>
        <a:srgbClr val="000000"/>
      </a:dk1>
      <a:lt1>
        <a:srgbClr val="EAEAEA"/>
      </a:lt1>
      <a:dk2>
        <a:srgbClr val="4C4C4C"/>
      </a:dk2>
      <a:lt2>
        <a:srgbClr val="FFFFFF"/>
      </a:lt2>
      <a:accent1>
        <a:srgbClr val="2449FC"/>
      </a:accent1>
      <a:accent2>
        <a:srgbClr val="4C4C4C"/>
      </a:accent2>
      <a:accent3>
        <a:srgbClr val="FF495C"/>
      </a:accent3>
      <a:accent4>
        <a:srgbClr val="4C4C4C"/>
      </a:accent4>
      <a:accent5>
        <a:srgbClr val="5F5F5F"/>
      </a:accent5>
      <a:accent6>
        <a:srgbClr val="4C4C4C"/>
      </a:accent6>
      <a:hlink>
        <a:srgbClr val="2449FC"/>
      </a:hlink>
      <a:folHlink>
        <a:srgbClr val="4C4C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4040091</vt:lpwstr>
  </property>
  <property fmtid="{D5CDD505-2E9C-101B-9397-08002B2CF9AE}" pid="4" name="OptimizationTime">
    <vt:lpwstr>20230324_1538</vt:lpwstr>
  </property>
</Properties>
</file>